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1" r:id="rId4"/>
    <p:sldId id="348" r:id="rId5"/>
    <p:sldId id="347" r:id="rId6"/>
    <p:sldId id="259" r:id="rId7"/>
    <p:sldId id="260" r:id="rId8"/>
    <p:sldId id="298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8" r:id="rId19"/>
    <p:sldId id="317" r:id="rId20"/>
    <p:sldId id="316" r:id="rId21"/>
    <p:sldId id="319" r:id="rId22"/>
    <p:sldId id="320" r:id="rId23"/>
    <p:sldId id="321" r:id="rId24"/>
    <p:sldId id="324" r:id="rId25"/>
    <p:sldId id="323" r:id="rId26"/>
    <p:sldId id="322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714" y="102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604163317189709"/>
          <c:y val="8.2827592912756515E-2"/>
          <c:w val="0.84963004670681708"/>
          <c:h val="0.8343448141744869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 w="12700">
              <a:solidFill>
                <a:schemeClr val="bg1"/>
              </a:solidFill>
            </a:ln>
          </c:spPr>
          <c:invertIfNegative val="0"/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50</c:v>
                </c:pt>
                <c:pt idx="1">
                  <c:v>60</c:v>
                </c:pt>
                <c:pt idx="2">
                  <c:v>30</c:v>
                </c:pt>
                <c:pt idx="3">
                  <c:v>40</c:v>
                </c:pt>
                <c:pt idx="4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84-4774-8138-348B27AE8D1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  <a:ln w="12700">
              <a:solidFill>
                <a:schemeClr val="bg1"/>
              </a:solidFill>
            </a:ln>
          </c:spPr>
          <c:invertIfNegative val="0"/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50</c:v>
                </c:pt>
                <c:pt idx="1">
                  <c:v>40</c:v>
                </c:pt>
                <c:pt idx="2">
                  <c:v>70</c:v>
                </c:pt>
                <c:pt idx="3">
                  <c:v>60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84-4774-8138-348B27AE8D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69896576"/>
        <c:axId val="169898368"/>
      </c:barChart>
      <c:catAx>
        <c:axId val="1698965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endParaRPr lang="ko-KR"/>
          </a:p>
        </c:txPr>
        <c:crossAx val="169898368"/>
        <c:crosses val="autoZero"/>
        <c:auto val="1"/>
        <c:lblAlgn val="ctr"/>
        <c:lblOffset val="100"/>
        <c:noMultiLvlLbl val="0"/>
      </c:catAx>
      <c:valAx>
        <c:axId val="16989836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69896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50800">
              <a:solidFill>
                <a:schemeClr val="tx1">
                  <a:lumMod val="75000"/>
                  <a:lumOff val="25000"/>
                </a:schemeClr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50800">
                <a:solidFill>
                  <a:schemeClr val="tx1">
                    <a:lumMod val="75000"/>
                    <a:lumOff val="2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BE4B-4DB7-B5DD-523A0D7A9F20}"/>
              </c:ext>
            </c:extLst>
          </c:dPt>
          <c:dPt>
            <c:idx val="1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50800">
                <a:solidFill>
                  <a:schemeClr val="tx1">
                    <a:lumMod val="75000"/>
                    <a:lumOff val="2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BE4B-4DB7-B5DD-523A0D7A9F2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E4B-4DB7-B5DD-523A0D7A9F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50800">
              <a:solidFill>
                <a:schemeClr val="tx1">
                  <a:lumMod val="75000"/>
                  <a:lumOff val="25000"/>
                </a:schemeClr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 w="50800">
                <a:solidFill>
                  <a:schemeClr val="tx1">
                    <a:lumMod val="75000"/>
                    <a:lumOff val="2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C0F1-4C55-BC84-41053E9E1101}"/>
              </c:ext>
            </c:extLst>
          </c:dPt>
          <c:dPt>
            <c:idx val="1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 w="50800">
                <a:solidFill>
                  <a:schemeClr val="tx1">
                    <a:lumMod val="75000"/>
                    <a:lumOff val="2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C0F1-4C55-BC84-41053E9E110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0F1-4C55-BC84-41053E9E11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EC1F0302-33D9-44B9-9CA0-CA81215EF59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24036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>
            <a:extLst>
              <a:ext uri="{FF2B5EF4-FFF2-40B4-BE49-F238E27FC236}">
                <a16:creationId xmlns:a16="http://schemas.microsoft.com/office/drawing/2014/main" id="{A7C234F0-8919-45EC-9E17-4EA775D5805C}"/>
              </a:ext>
            </a:extLst>
          </p:cNvPr>
          <p:cNvGrpSpPr/>
          <p:nvPr userDrawn="1"/>
        </p:nvGrpSpPr>
        <p:grpSpPr>
          <a:xfrm>
            <a:off x="3034295" y="1729760"/>
            <a:ext cx="6123410" cy="3364399"/>
            <a:chOff x="-548507" y="477868"/>
            <a:chExt cx="11570449" cy="6357177"/>
          </a:xfrm>
        </p:grpSpPr>
        <p:sp>
          <p:nvSpPr>
            <p:cNvPr id="5" name="Freeform: Shape 16">
              <a:extLst>
                <a:ext uri="{FF2B5EF4-FFF2-40B4-BE49-F238E27FC236}">
                  <a16:creationId xmlns:a16="http://schemas.microsoft.com/office/drawing/2014/main" id="{84F1676D-167F-48A2-9CCE-CE010BAE4648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23">
              <a:extLst>
                <a:ext uri="{FF2B5EF4-FFF2-40B4-BE49-F238E27FC236}">
                  <a16:creationId xmlns:a16="http://schemas.microsoft.com/office/drawing/2014/main" id="{42215EDB-EBF2-4009-BCFF-6F21C9364955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24">
              <a:extLst>
                <a:ext uri="{FF2B5EF4-FFF2-40B4-BE49-F238E27FC236}">
                  <a16:creationId xmlns:a16="http://schemas.microsoft.com/office/drawing/2014/main" id="{38401538-7FA3-4923-A467-E2B0F48AFFF2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25">
              <a:extLst>
                <a:ext uri="{FF2B5EF4-FFF2-40B4-BE49-F238E27FC236}">
                  <a16:creationId xmlns:a16="http://schemas.microsoft.com/office/drawing/2014/main" id="{6920242B-31D9-4930-92BB-6C2F968C35CA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26">
              <a:extLst>
                <a:ext uri="{FF2B5EF4-FFF2-40B4-BE49-F238E27FC236}">
                  <a16:creationId xmlns:a16="http://schemas.microsoft.com/office/drawing/2014/main" id="{6F4929C7-B6B1-4646-822B-03AD36E0A0A7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" name="Group 27">
              <a:extLst>
                <a:ext uri="{FF2B5EF4-FFF2-40B4-BE49-F238E27FC236}">
                  <a16:creationId xmlns:a16="http://schemas.microsoft.com/office/drawing/2014/main" id="{1F768731-47D1-4DC0-9DD9-BCE3C17EDF28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5" name="Rectangle: Rounded Corners 32">
                <a:extLst>
                  <a:ext uri="{FF2B5EF4-FFF2-40B4-BE49-F238E27FC236}">
                    <a16:creationId xmlns:a16="http://schemas.microsoft.com/office/drawing/2014/main" id="{B98B01F2-8B74-4990-BBB8-24F2510D31D8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: Rounded Corners 33">
                <a:extLst>
                  <a:ext uri="{FF2B5EF4-FFF2-40B4-BE49-F238E27FC236}">
                    <a16:creationId xmlns:a16="http://schemas.microsoft.com/office/drawing/2014/main" id="{046B1E63-14A4-46AD-BF09-72623C32977F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28">
              <a:extLst>
                <a:ext uri="{FF2B5EF4-FFF2-40B4-BE49-F238E27FC236}">
                  <a16:creationId xmlns:a16="http://schemas.microsoft.com/office/drawing/2014/main" id="{1A48B84B-2745-468C-8EF3-44BB41BE67BC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3" name="Rectangle: Rounded Corners 30">
                <a:extLst>
                  <a:ext uri="{FF2B5EF4-FFF2-40B4-BE49-F238E27FC236}">
                    <a16:creationId xmlns:a16="http://schemas.microsoft.com/office/drawing/2014/main" id="{C7EB2B29-73CC-4E36-9B6C-38F95BE544DE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31">
                <a:extLst>
                  <a:ext uri="{FF2B5EF4-FFF2-40B4-BE49-F238E27FC236}">
                    <a16:creationId xmlns:a16="http://schemas.microsoft.com/office/drawing/2014/main" id="{20A12D6B-01F9-4B37-8F03-3419AD9BE19E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Freeform: Shape 29">
              <a:extLst>
                <a:ext uri="{FF2B5EF4-FFF2-40B4-BE49-F238E27FC236}">
                  <a16:creationId xmlns:a16="http://schemas.microsoft.com/office/drawing/2014/main" id="{E772258F-DAC9-4C4B-A6BA-8547C0D62EE3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9D1A487A-46DA-46AD-9B49-E1C72E218BB1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842916" y="1917910"/>
            <a:ext cx="4506168" cy="272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D88E37CF-8683-450A-8E91-0F229E2366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E4884D0E-2271-4802-B2E3-82BDFB4868D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-1"/>
            <a:ext cx="12191999" cy="417195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55DAC67A-DA7F-4998-A212-416896C326B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47861" y="4558"/>
            <a:ext cx="7344139" cy="6863603"/>
          </a:xfrm>
          <a:custGeom>
            <a:avLst/>
            <a:gdLst>
              <a:gd name="connsiteX0" fmla="*/ 0 w 4572000"/>
              <a:gd name="connsiteY0" fmla="*/ 0 h 5140082"/>
              <a:gd name="connsiteX1" fmla="*/ 4572000 w 4572000"/>
              <a:gd name="connsiteY1" fmla="*/ 0 h 5140082"/>
              <a:gd name="connsiteX2" fmla="*/ 4572000 w 4572000"/>
              <a:gd name="connsiteY2" fmla="*/ 5140082 h 5140082"/>
              <a:gd name="connsiteX3" fmla="*/ 0 w 4572000"/>
              <a:gd name="connsiteY3" fmla="*/ 5140082 h 5140082"/>
              <a:gd name="connsiteX4" fmla="*/ 0 w 4572000"/>
              <a:gd name="connsiteY4" fmla="*/ 0 h 5140082"/>
              <a:gd name="connsiteX0" fmla="*/ 502920 w 4572000"/>
              <a:gd name="connsiteY0" fmla="*/ 0 h 5147702"/>
              <a:gd name="connsiteX1" fmla="*/ 4572000 w 4572000"/>
              <a:gd name="connsiteY1" fmla="*/ 7620 h 5147702"/>
              <a:gd name="connsiteX2" fmla="*/ 4572000 w 4572000"/>
              <a:gd name="connsiteY2" fmla="*/ 5147702 h 5147702"/>
              <a:gd name="connsiteX3" fmla="*/ 0 w 4572000"/>
              <a:gd name="connsiteY3" fmla="*/ 5147702 h 5147702"/>
              <a:gd name="connsiteX4" fmla="*/ 502920 w 4572000"/>
              <a:gd name="connsiteY4" fmla="*/ 0 h 5147702"/>
              <a:gd name="connsiteX0" fmla="*/ 480060 w 4572000"/>
              <a:gd name="connsiteY0" fmla="*/ 0 h 5140082"/>
              <a:gd name="connsiteX1" fmla="*/ 4572000 w 4572000"/>
              <a:gd name="connsiteY1" fmla="*/ 0 h 5140082"/>
              <a:gd name="connsiteX2" fmla="*/ 4572000 w 4572000"/>
              <a:gd name="connsiteY2" fmla="*/ 5140082 h 5140082"/>
              <a:gd name="connsiteX3" fmla="*/ 0 w 4572000"/>
              <a:gd name="connsiteY3" fmla="*/ 5140082 h 5140082"/>
              <a:gd name="connsiteX4" fmla="*/ 480060 w 4572000"/>
              <a:gd name="connsiteY4" fmla="*/ 0 h 5140082"/>
              <a:gd name="connsiteX0" fmla="*/ 1402080 w 5494020"/>
              <a:gd name="connsiteY0" fmla="*/ 0 h 5147702"/>
              <a:gd name="connsiteX1" fmla="*/ 5494020 w 5494020"/>
              <a:gd name="connsiteY1" fmla="*/ 0 h 5147702"/>
              <a:gd name="connsiteX2" fmla="*/ 5494020 w 5494020"/>
              <a:gd name="connsiteY2" fmla="*/ 5140082 h 5147702"/>
              <a:gd name="connsiteX3" fmla="*/ 0 w 5494020"/>
              <a:gd name="connsiteY3" fmla="*/ 5147702 h 5147702"/>
              <a:gd name="connsiteX4" fmla="*/ 1402080 w 5494020"/>
              <a:gd name="connsiteY4" fmla="*/ 0 h 5147702"/>
              <a:gd name="connsiteX0" fmla="*/ 1706880 w 5494020"/>
              <a:gd name="connsiteY0" fmla="*/ 0 h 5147702"/>
              <a:gd name="connsiteX1" fmla="*/ 5494020 w 5494020"/>
              <a:gd name="connsiteY1" fmla="*/ 0 h 5147702"/>
              <a:gd name="connsiteX2" fmla="*/ 5494020 w 5494020"/>
              <a:gd name="connsiteY2" fmla="*/ 5140082 h 5147702"/>
              <a:gd name="connsiteX3" fmla="*/ 0 w 5494020"/>
              <a:gd name="connsiteY3" fmla="*/ 5147702 h 5147702"/>
              <a:gd name="connsiteX4" fmla="*/ 1706880 w 5494020"/>
              <a:gd name="connsiteY4" fmla="*/ 0 h 5147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4020" h="5147702">
                <a:moveTo>
                  <a:pt x="1706880" y="0"/>
                </a:moveTo>
                <a:lnTo>
                  <a:pt x="5494020" y="0"/>
                </a:lnTo>
                <a:lnTo>
                  <a:pt x="5494020" y="5140082"/>
                </a:lnTo>
                <a:lnTo>
                  <a:pt x="0" y="5147702"/>
                </a:lnTo>
                <a:lnTo>
                  <a:pt x="170688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84">
            <a:extLst>
              <a:ext uri="{FF2B5EF4-FFF2-40B4-BE49-F238E27FC236}">
                <a16:creationId xmlns:a16="http://schemas.microsoft.com/office/drawing/2014/main" id="{061685F0-BA34-44EA-B6BD-7ED2281AC4F2}"/>
              </a:ext>
            </a:extLst>
          </p:cNvPr>
          <p:cNvSpPr/>
          <p:nvPr userDrawn="1"/>
        </p:nvSpPr>
        <p:spPr>
          <a:xfrm>
            <a:off x="6488928" y="4287198"/>
            <a:ext cx="1471200" cy="51739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Oval 84">
            <a:extLst>
              <a:ext uri="{FF2B5EF4-FFF2-40B4-BE49-F238E27FC236}">
                <a16:creationId xmlns:a16="http://schemas.microsoft.com/office/drawing/2014/main" id="{57398849-2C22-4E7F-84FA-F6056ACA6A30}"/>
              </a:ext>
            </a:extLst>
          </p:cNvPr>
          <p:cNvSpPr/>
          <p:nvPr userDrawn="1"/>
        </p:nvSpPr>
        <p:spPr>
          <a:xfrm>
            <a:off x="3751589" y="4241127"/>
            <a:ext cx="4017849" cy="51739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4E68B525-D7BF-4E70-9056-93188233478D}"/>
              </a:ext>
            </a:extLst>
          </p:cNvPr>
          <p:cNvSpPr/>
          <p:nvPr userDrawn="1"/>
        </p:nvSpPr>
        <p:spPr>
          <a:xfrm>
            <a:off x="1" y="2060849"/>
            <a:ext cx="4190267" cy="17285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grpSp>
        <p:nvGrpSpPr>
          <p:cNvPr id="9" name="Graphic 14">
            <a:extLst>
              <a:ext uri="{FF2B5EF4-FFF2-40B4-BE49-F238E27FC236}">
                <a16:creationId xmlns:a16="http://schemas.microsoft.com/office/drawing/2014/main" id="{1D5CF5F9-F78F-4906-985A-21A3F19DC5F6}"/>
              </a:ext>
            </a:extLst>
          </p:cNvPr>
          <p:cNvGrpSpPr/>
          <p:nvPr userDrawn="1"/>
        </p:nvGrpSpPr>
        <p:grpSpPr>
          <a:xfrm>
            <a:off x="4023642" y="1772818"/>
            <a:ext cx="3510621" cy="2761163"/>
            <a:chOff x="2444748" y="555045"/>
            <a:chExt cx="7282048" cy="5727454"/>
          </a:xfrm>
        </p:grpSpPr>
        <p:sp>
          <p:nvSpPr>
            <p:cNvPr id="10" name="Freeform: Shape 40">
              <a:extLst>
                <a:ext uri="{FF2B5EF4-FFF2-40B4-BE49-F238E27FC236}">
                  <a16:creationId xmlns:a16="http://schemas.microsoft.com/office/drawing/2014/main" id="{BB797A94-70A4-4DF6-9524-CD57CED774B8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41">
              <a:extLst>
                <a:ext uri="{FF2B5EF4-FFF2-40B4-BE49-F238E27FC236}">
                  <a16:creationId xmlns:a16="http://schemas.microsoft.com/office/drawing/2014/main" id="{12661BDA-E61F-4D71-999E-CBAF5CEF7679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42">
              <a:extLst>
                <a:ext uri="{FF2B5EF4-FFF2-40B4-BE49-F238E27FC236}">
                  <a16:creationId xmlns:a16="http://schemas.microsoft.com/office/drawing/2014/main" id="{0DF6506D-34DD-44FF-817D-1997F66A4E0D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43">
              <a:extLst>
                <a:ext uri="{FF2B5EF4-FFF2-40B4-BE49-F238E27FC236}">
                  <a16:creationId xmlns:a16="http://schemas.microsoft.com/office/drawing/2014/main" id="{C09F23CD-CD63-4DD7-A3A4-1EE8999216B5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44">
              <a:extLst>
                <a:ext uri="{FF2B5EF4-FFF2-40B4-BE49-F238E27FC236}">
                  <a16:creationId xmlns:a16="http://schemas.microsoft.com/office/drawing/2014/main" id="{7378E2B0-6EF5-4E8D-92A1-12EEE5C79790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45">
              <a:extLst>
                <a:ext uri="{FF2B5EF4-FFF2-40B4-BE49-F238E27FC236}">
                  <a16:creationId xmlns:a16="http://schemas.microsoft.com/office/drawing/2014/main" id="{70464D78-6D30-40D9-A932-6EEC11FC61ED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46">
              <a:extLst>
                <a:ext uri="{FF2B5EF4-FFF2-40B4-BE49-F238E27FC236}">
                  <a16:creationId xmlns:a16="http://schemas.microsoft.com/office/drawing/2014/main" id="{6E9128E0-B66D-47D7-A391-5D44C0094408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47">
              <a:extLst>
                <a:ext uri="{FF2B5EF4-FFF2-40B4-BE49-F238E27FC236}">
                  <a16:creationId xmlns:a16="http://schemas.microsoft.com/office/drawing/2014/main" id="{FCE8F48B-9607-4708-84C3-912C2AD61D00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8" name="Rectangle 16">
            <a:extLst>
              <a:ext uri="{FF2B5EF4-FFF2-40B4-BE49-F238E27FC236}">
                <a16:creationId xmlns:a16="http://schemas.microsoft.com/office/drawing/2014/main" id="{044301CD-94AE-4E58-A16B-804364B56AAC}"/>
              </a:ext>
            </a:extLst>
          </p:cNvPr>
          <p:cNvSpPr/>
          <p:nvPr userDrawn="1"/>
        </p:nvSpPr>
        <p:spPr>
          <a:xfrm>
            <a:off x="7600213" y="2826121"/>
            <a:ext cx="4591785" cy="172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19" name="그림 개체 틀 2">
            <a:extLst>
              <a:ext uri="{FF2B5EF4-FFF2-40B4-BE49-F238E27FC236}">
                <a16:creationId xmlns:a16="http://schemas.microsoft.com/office/drawing/2014/main" id="{56C4245D-38C9-4A82-86BA-7E9BED35115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149969" y="1893135"/>
            <a:ext cx="3255988" cy="18962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0" name="Picture Placeholder 37">
            <a:extLst>
              <a:ext uri="{FF2B5EF4-FFF2-40B4-BE49-F238E27FC236}">
                <a16:creationId xmlns:a16="http://schemas.microsoft.com/office/drawing/2014/main" id="{99B6BD51-8791-4F15-B78D-A24AE3BF139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800387" y="2790491"/>
            <a:ext cx="799827" cy="1743490"/>
          </a:xfrm>
          <a:custGeom>
            <a:avLst/>
            <a:gdLst>
              <a:gd name="connsiteX0" fmla="*/ 216694 w 2014580"/>
              <a:gd name="connsiteY0" fmla="*/ 0 h 4391451"/>
              <a:gd name="connsiteX1" fmla="*/ 408560 w 2014580"/>
              <a:gd name="connsiteY1" fmla="*/ 0 h 4391451"/>
              <a:gd name="connsiteX2" fmla="*/ 427159 w 2014580"/>
              <a:gd name="connsiteY2" fmla="*/ 18600 h 4391451"/>
              <a:gd name="connsiteX3" fmla="*/ 571080 w 2014580"/>
              <a:gd name="connsiteY3" fmla="*/ 162521 h 4391451"/>
              <a:gd name="connsiteX4" fmla="*/ 1434472 w 2014580"/>
              <a:gd name="connsiteY4" fmla="*/ 162521 h 4391451"/>
              <a:gd name="connsiteX5" fmla="*/ 1578393 w 2014580"/>
              <a:gd name="connsiteY5" fmla="*/ 18600 h 4391451"/>
              <a:gd name="connsiteX6" fmla="*/ 1596992 w 2014580"/>
              <a:gd name="connsiteY6" fmla="*/ 0 h 4391451"/>
              <a:gd name="connsiteX7" fmla="*/ 1797886 w 2014580"/>
              <a:gd name="connsiteY7" fmla="*/ 0 h 4391451"/>
              <a:gd name="connsiteX8" fmla="*/ 2014580 w 2014580"/>
              <a:gd name="connsiteY8" fmla="*/ 216694 h 4391451"/>
              <a:gd name="connsiteX9" fmla="*/ 2014580 w 2014580"/>
              <a:gd name="connsiteY9" fmla="*/ 4174756 h 4391451"/>
              <a:gd name="connsiteX10" fmla="*/ 1797886 w 2014580"/>
              <a:gd name="connsiteY10" fmla="*/ 4391451 h 4391451"/>
              <a:gd name="connsiteX11" fmla="*/ 216694 w 2014580"/>
              <a:gd name="connsiteY11" fmla="*/ 4391451 h 4391451"/>
              <a:gd name="connsiteX12" fmla="*/ 0 w 2014580"/>
              <a:gd name="connsiteY12" fmla="*/ 4174756 h 4391451"/>
              <a:gd name="connsiteX13" fmla="*/ 0 w 2014580"/>
              <a:gd name="connsiteY13" fmla="*/ 216694 h 4391451"/>
              <a:gd name="connsiteX14" fmla="*/ 216694 w 2014580"/>
              <a:gd name="connsiteY14" fmla="*/ 0 h 4391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14580" h="4391451">
                <a:moveTo>
                  <a:pt x="216694" y="0"/>
                </a:moveTo>
                <a:lnTo>
                  <a:pt x="408560" y="0"/>
                </a:lnTo>
                <a:cubicBezTo>
                  <a:pt x="418807" y="0"/>
                  <a:pt x="427159" y="8307"/>
                  <a:pt x="427159" y="18600"/>
                </a:cubicBezTo>
                <a:cubicBezTo>
                  <a:pt x="427159" y="98099"/>
                  <a:pt x="491626" y="162521"/>
                  <a:pt x="571080" y="162521"/>
                </a:cubicBezTo>
                <a:lnTo>
                  <a:pt x="1434472" y="162521"/>
                </a:lnTo>
                <a:cubicBezTo>
                  <a:pt x="1513972" y="162521"/>
                  <a:pt x="1578393" y="98054"/>
                  <a:pt x="1578393" y="18600"/>
                </a:cubicBezTo>
                <a:cubicBezTo>
                  <a:pt x="1578393" y="8352"/>
                  <a:pt x="1586699" y="0"/>
                  <a:pt x="1596992" y="0"/>
                </a:cubicBezTo>
                <a:lnTo>
                  <a:pt x="1797886" y="0"/>
                </a:lnTo>
                <a:cubicBezTo>
                  <a:pt x="1917564" y="0"/>
                  <a:pt x="2014580" y="97016"/>
                  <a:pt x="2014580" y="216694"/>
                </a:cubicBezTo>
                <a:lnTo>
                  <a:pt x="2014580" y="4174756"/>
                </a:lnTo>
                <a:cubicBezTo>
                  <a:pt x="2014580" y="4294435"/>
                  <a:pt x="1917564" y="4391451"/>
                  <a:pt x="1797886" y="4391451"/>
                </a:cubicBezTo>
                <a:lnTo>
                  <a:pt x="216694" y="4391451"/>
                </a:lnTo>
                <a:cubicBezTo>
                  <a:pt x="97016" y="4391451"/>
                  <a:pt x="0" y="4294435"/>
                  <a:pt x="0" y="4174756"/>
                </a:cubicBezTo>
                <a:lnTo>
                  <a:pt x="0" y="216694"/>
                </a:lnTo>
                <a:cubicBezTo>
                  <a:pt x="0" y="97016"/>
                  <a:pt x="97016" y="0"/>
                  <a:pt x="21669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0169D283-C3E6-4224-970E-77526E02BF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0C083B6-C324-4495-B467-A56A43CE36B9}"/>
              </a:ext>
            </a:extLst>
          </p:cNvPr>
          <p:cNvSpPr/>
          <p:nvPr userDrawn="1"/>
        </p:nvSpPr>
        <p:spPr>
          <a:xfrm>
            <a:off x="0" y="2048608"/>
            <a:ext cx="12192000" cy="4321362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2616A876-C5E3-4F05-A707-39DE03DFF54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77769" y="1424353"/>
            <a:ext cx="3919283" cy="51610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자유형: 도형 2">
            <a:extLst>
              <a:ext uri="{FF2B5EF4-FFF2-40B4-BE49-F238E27FC236}">
                <a16:creationId xmlns:a16="http://schemas.microsoft.com/office/drawing/2014/main" id="{87277E62-4E00-4E85-92FD-7C2EF4C6C44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6731" y="334370"/>
            <a:ext cx="5462183" cy="6189260"/>
          </a:xfrm>
          <a:custGeom>
            <a:avLst/>
            <a:gdLst>
              <a:gd name="connsiteX0" fmla="*/ 798176 w 6052364"/>
              <a:gd name="connsiteY0" fmla="*/ 6339837 h 6858000"/>
              <a:gd name="connsiteX1" fmla="*/ 2945793 w 6052364"/>
              <a:gd name="connsiteY1" fmla="*/ 6339837 h 6858000"/>
              <a:gd name="connsiteX2" fmla="*/ 2945793 w 6052364"/>
              <a:gd name="connsiteY2" fmla="*/ 6858000 h 6858000"/>
              <a:gd name="connsiteX3" fmla="*/ 798176 w 6052364"/>
              <a:gd name="connsiteY3" fmla="*/ 6858000 h 6858000"/>
              <a:gd name="connsiteX4" fmla="*/ 3106574 w 6052364"/>
              <a:gd name="connsiteY4" fmla="*/ 5053565 h 6858000"/>
              <a:gd name="connsiteX5" fmla="*/ 5254191 w 6052364"/>
              <a:gd name="connsiteY5" fmla="*/ 5053565 h 6858000"/>
              <a:gd name="connsiteX6" fmla="*/ 5254191 w 6052364"/>
              <a:gd name="connsiteY6" fmla="*/ 6858000 h 6858000"/>
              <a:gd name="connsiteX7" fmla="*/ 3106574 w 6052364"/>
              <a:gd name="connsiteY7" fmla="*/ 6858000 h 6858000"/>
              <a:gd name="connsiteX8" fmla="*/ 2 w 6052364"/>
              <a:gd name="connsiteY8" fmla="*/ 2440825 h 6858000"/>
              <a:gd name="connsiteX9" fmla="*/ 637396 w 6052364"/>
              <a:gd name="connsiteY9" fmla="*/ 2440825 h 6858000"/>
              <a:gd name="connsiteX10" fmla="*/ 637396 w 6052364"/>
              <a:gd name="connsiteY10" fmla="*/ 6858000 h 6858000"/>
              <a:gd name="connsiteX11" fmla="*/ 2 w 6052364"/>
              <a:gd name="connsiteY11" fmla="*/ 6858000 h 6858000"/>
              <a:gd name="connsiteX12" fmla="*/ 5414970 w 6052364"/>
              <a:gd name="connsiteY12" fmla="*/ 1895309 h 6858000"/>
              <a:gd name="connsiteX13" fmla="*/ 6052364 w 6052364"/>
              <a:gd name="connsiteY13" fmla="*/ 1895309 h 6858000"/>
              <a:gd name="connsiteX14" fmla="*/ 6052364 w 6052364"/>
              <a:gd name="connsiteY14" fmla="*/ 6858000 h 6858000"/>
              <a:gd name="connsiteX15" fmla="*/ 5414970 w 6052364"/>
              <a:gd name="connsiteY15" fmla="*/ 6858000 h 6858000"/>
              <a:gd name="connsiteX16" fmla="*/ 798176 w 6052364"/>
              <a:gd name="connsiteY16" fmla="*/ 1240687 h 6858000"/>
              <a:gd name="connsiteX17" fmla="*/ 2945793 w 6052364"/>
              <a:gd name="connsiteY17" fmla="*/ 1240687 h 6858000"/>
              <a:gd name="connsiteX18" fmla="*/ 2945793 w 6052364"/>
              <a:gd name="connsiteY18" fmla="*/ 6156085 h 6858000"/>
              <a:gd name="connsiteX19" fmla="*/ 798176 w 6052364"/>
              <a:gd name="connsiteY19" fmla="*/ 6156085 h 6858000"/>
              <a:gd name="connsiteX20" fmla="*/ 2 w 6052364"/>
              <a:gd name="connsiteY20" fmla="*/ 1240687 h 6858000"/>
              <a:gd name="connsiteX21" fmla="*/ 637396 w 6052364"/>
              <a:gd name="connsiteY21" fmla="*/ 1240687 h 6858000"/>
              <a:gd name="connsiteX22" fmla="*/ 637396 w 6052364"/>
              <a:gd name="connsiteY22" fmla="*/ 2308752 h 6858000"/>
              <a:gd name="connsiteX23" fmla="*/ 2 w 6052364"/>
              <a:gd name="connsiteY23" fmla="*/ 2308752 h 6858000"/>
              <a:gd name="connsiteX24" fmla="*/ 5414970 w 6052364"/>
              <a:gd name="connsiteY24" fmla="*/ 695171 h 6858000"/>
              <a:gd name="connsiteX25" fmla="*/ 6052364 w 6052364"/>
              <a:gd name="connsiteY25" fmla="*/ 695171 h 6858000"/>
              <a:gd name="connsiteX26" fmla="*/ 6052364 w 6052364"/>
              <a:gd name="connsiteY26" fmla="*/ 1763237 h 6858000"/>
              <a:gd name="connsiteX27" fmla="*/ 5414970 w 6052364"/>
              <a:gd name="connsiteY27" fmla="*/ 1763237 h 6858000"/>
              <a:gd name="connsiteX28" fmla="*/ 5414970 w 6052364"/>
              <a:gd name="connsiteY28" fmla="*/ 0 h 6858000"/>
              <a:gd name="connsiteX29" fmla="*/ 6052364 w 6052364"/>
              <a:gd name="connsiteY29" fmla="*/ 0 h 6858000"/>
              <a:gd name="connsiteX30" fmla="*/ 6052364 w 6052364"/>
              <a:gd name="connsiteY30" fmla="*/ 563099 h 6858000"/>
              <a:gd name="connsiteX31" fmla="*/ 5414970 w 6052364"/>
              <a:gd name="connsiteY31" fmla="*/ 563099 h 6858000"/>
              <a:gd name="connsiteX32" fmla="*/ 3106574 w 6052364"/>
              <a:gd name="connsiteY32" fmla="*/ 0 h 6858000"/>
              <a:gd name="connsiteX33" fmla="*/ 5254191 w 6052364"/>
              <a:gd name="connsiteY33" fmla="*/ 0 h 6858000"/>
              <a:gd name="connsiteX34" fmla="*/ 5254191 w 6052364"/>
              <a:gd name="connsiteY34" fmla="*/ 4898524 h 6858000"/>
              <a:gd name="connsiteX35" fmla="*/ 3106574 w 6052364"/>
              <a:gd name="connsiteY35" fmla="*/ 4898524 h 6858000"/>
              <a:gd name="connsiteX36" fmla="*/ 1590613 w 6052364"/>
              <a:gd name="connsiteY36" fmla="*/ 0 h 6858000"/>
              <a:gd name="connsiteX37" fmla="*/ 2945793 w 6052364"/>
              <a:gd name="connsiteY37" fmla="*/ 0 h 6858000"/>
              <a:gd name="connsiteX38" fmla="*/ 2945793 w 6052364"/>
              <a:gd name="connsiteY38" fmla="*/ 1056934 h 6858000"/>
              <a:gd name="connsiteX39" fmla="*/ 1590613 w 6052364"/>
              <a:gd name="connsiteY39" fmla="*/ 1056934 h 6858000"/>
              <a:gd name="connsiteX40" fmla="*/ 0 w 6052364"/>
              <a:gd name="connsiteY40" fmla="*/ 0 h 6858000"/>
              <a:gd name="connsiteX41" fmla="*/ 1429831 w 6052364"/>
              <a:gd name="connsiteY41" fmla="*/ 0 h 6858000"/>
              <a:gd name="connsiteX42" fmla="*/ 1429831 w 6052364"/>
              <a:gd name="connsiteY42" fmla="*/ 1056934 h 6858000"/>
              <a:gd name="connsiteX43" fmla="*/ 0 w 6052364"/>
              <a:gd name="connsiteY43" fmla="*/ 105693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052364" h="6858000">
                <a:moveTo>
                  <a:pt x="798176" y="6339837"/>
                </a:moveTo>
                <a:lnTo>
                  <a:pt x="2945793" y="6339837"/>
                </a:lnTo>
                <a:lnTo>
                  <a:pt x="2945793" y="6858000"/>
                </a:lnTo>
                <a:lnTo>
                  <a:pt x="798176" y="6858000"/>
                </a:lnTo>
                <a:close/>
                <a:moveTo>
                  <a:pt x="3106574" y="5053565"/>
                </a:moveTo>
                <a:lnTo>
                  <a:pt x="5254191" y="5053565"/>
                </a:lnTo>
                <a:lnTo>
                  <a:pt x="5254191" y="6858000"/>
                </a:lnTo>
                <a:lnTo>
                  <a:pt x="3106574" y="6858000"/>
                </a:lnTo>
                <a:close/>
                <a:moveTo>
                  <a:pt x="2" y="2440825"/>
                </a:moveTo>
                <a:lnTo>
                  <a:pt x="637396" y="2440825"/>
                </a:lnTo>
                <a:lnTo>
                  <a:pt x="637396" y="6858000"/>
                </a:lnTo>
                <a:lnTo>
                  <a:pt x="2" y="6858000"/>
                </a:lnTo>
                <a:close/>
                <a:moveTo>
                  <a:pt x="5414970" y="1895309"/>
                </a:moveTo>
                <a:lnTo>
                  <a:pt x="6052364" y="1895309"/>
                </a:lnTo>
                <a:lnTo>
                  <a:pt x="6052364" y="6858000"/>
                </a:lnTo>
                <a:lnTo>
                  <a:pt x="5414970" y="6858000"/>
                </a:lnTo>
                <a:close/>
                <a:moveTo>
                  <a:pt x="798176" y="1240687"/>
                </a:moveTo>
                <a:lnTo>
                  <a:pt x="2945793" y="1240687"/>
                </a:lnTo>
                <a:lnTo>
                  <a:pt x="2945793" y="6156085"/>
                </a:lnTo>
                <a:lnTo>
                  <a:pt x="798176" y="6156085"/>
                </a:lnTo>
                <a:close/>
                <a:moveTo>
                  <a:pt x="2" y="1240687"/>
                </a:moveTo>
                <a:lnTo>
                  <a:pt x="637396" y="1240687"/>
                </a:lnTo>
                <a:lnTo>
                  <a:pt x="637396" y="2308752"/>
                </a:lnTo>
                <a:lnTo>
                  <a:pt x="2" y="2308752"/>
                </a:lnTo>
                <a:close/>
                <a:moveTo>
                  <a:pt x="5414970" y="695171"/>
                </a:moveTo>
                <a:lnTo>
                  <a:pt x="6052364" y="695171"/>
                </a:lnTo>
                <a:lnTo>
                  <a:pt x="6052364" y="1763237"/>
                </a:lnTo>
                <a:lnTo>
                  <a:pt x="5414970" y="1763237"/>
                </a:lnTo>
                <a:close/>
                <a:moveTo>
                  <a:pt x="5414970" y="0"/>
                </a:moveTo>
                <a:lnTo>
                  <a:pt x="6052364" y="0"/>
                </a:lnTo>
                <a:lnTo>
                  <a:pt x="6052364" y="563099"/>
                </a:lnTo>
                <a:lnTo>
                  <a:pt x="5414970" y="563099"/>
                </a:lnTo>
                <a:close/>
                <a:moveTo>
                  <a:pt x="3106574" y="0"/>
                </a:moveTo>
                <a:lnTo>
                  <a:pt x="5254191" y="0"/>
                </a:lnTo>
                <a:lnTo>
                  <a:pt x="5254191" y="4898524"/>
                </a:lnTo>
                <a:lnTo>
                  <a:pt x="3106574" y="4898524"/>
                </a:lnTo>
                <a:close/>
                <a:moveTo>
                  <a:pt x="1590613" y="0"/>
                </a:moveTo>
                <a:lnTo>
                  <a:pt x="2945793" y="0"/>
                </a:lnTo>
                <a:lnTo>
                  <a:pt x="2945793" y="1056934"/>
                </a:lnTo>
                <a:lnTo>
                  <a:pt x="1590613" y="1056934"/>
                </a:lnTo>
                <a:close/>
                <a:moveTo>
                  <a:pt x="0" y="0"/>
                </a:moveTo>
                <a:lnTo>
                  <a:pt x="1429831" y="0"/>
                </a:lnTo>
                <a:lnTo>
                  <a:pt x="1429831" y="1056934"/>
                </a:lnTo>
                <a:lnTo>
                  <a:pt x="0" y="105693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9" r:id="rId16"/>
    <p:sldLayoutId id="2147483688" r:id="rId17"/>
    <p:sldLayoutId id="2147483687" r:id="rId18"/>
    <p:sldLayoutId id="2147483671" r:id="rId19"/>
    <p:sldLayoutId id="2147483672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5">
            <a:extLst>
              <a:ext uri="{FF2B5EF4-FFF2-40B4-BE49-F238E27FC236}">
                <a16:creationId xmlns:a16="http://schemas.microsoft.com/office/drawing/2014/main" id="{10D4257C-6B2A-48E1-9448-A69BCF5CA2DC}"/>
              </a:ext>
            </a:extLst>
          </p:cNvPr>
          <p:cNvGrpSpPr/>
          <p:nvPr/>
        </p:nvGrpSpPr>
        <p:grpSpPr>
          <a:xfrm>
            <a:off x="0" y="5039677"/>
            <a:ext cx="12192000" cy="1593787"/>
            <a:chOff x="-501916" y="2727611"/>
            <a:chExt cx="11984686" cy="1593787"/>
          </a:xfrm>
        </p:grpSpPr>
        <p:sp>
          <p:nvSpPr>
            <p:cNvPr id="17" name="TextBox 16">
              <a:hlinkClick r:id="rId2"/>
              <a:extLst>
                <a:ext uri="{FF2B5EF4-FFF2-40B4-BE49-F238E27FC236}">
                  <a16:creationId xmlns:a16="http://schemas.microsoft.com/office/drawing/2014/main" id="{EDB2DA45-98E1-49FA-BF2C-980E844DA70B}"/>
                </a:ext>
              </a:extLst>
            </p:cNvPr>
            <p:cNvSpPr txBox="1"/>
            <p:nvPr/>
          </p:nvSpPr>
          <p:spPr>
            <a:xfrm>
              <a:off x="-501913" y="4075177"/>
              <a:ext cx="11984681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http://www.free-powerpoint-templates-design.com</a:t>
              </a:r>
              <a:endParaRPr lang="ko-KR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A68DAD8-0D45-44D2-8533-EAE91C1462E7}"/>
                </a:ext>
              </a:extLst>
            </p:cNvPr>
            <p:cNvSpPr txBox="1"/>
            <p:nvPr/>
          </p:nvSpPr>
          <p:spPr>
            <a:xfrm>
              <a:off x="-501916" y="2727611"/>
              <a:ext cx="11984686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5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Free PPT Templates</a:t>
              </a:r>
              <a:endParaRPr lang="ko-KR" alt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B45CCFD-0E16-42DD-BE4B-5E03D3B4EBC0}"/>
                </a:ext>
              </a:extLst>
            </p:cNvPr>
            <p:cNvSpPr txBox="1"/>
            <p:nvPr/>
          </p:nvSpPr>
          <p:spPr>
            <a:xfrm>
              <a:off x="-501916" y="3673231"/>
              <a:ext cx="1198468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자유형: 도형 19">
            <a:extLst>
              <a:ext uri="{FF2B5EF4-FFF2-40B4-BE49-F238E27FC236}">
                <a16:creationId xmlns:a16="http://schemas.microsoft.com/office/drawing/2014/main" id="{B287F71D-0320-425A-A5F2-FE01C643B169}"/>
              </a:ext>
            </a:extLst>
          </p:cNvPr>
          <p:cNvSpPr/>
          <p:nvPr/>
        </p:nvSpPr>
        <p:spPr>
          <a:xfrm>
            <a:off x="10201747" y="224536"/>
            <a:ext cx="1713740" cy="432917"/>
          </a:xfrm>
          <a:custGeom>
            <a:avLst/>
            <a:gdLst>
              <a:gd name="connsiteX0" fmla="*/ 1270457 w 1684599"/>
              <a:gd name="connsiteY0" fmla="*/ 318010 h 432917"/>
              <a:gd name="connsiteX1" fmla="*/ 1282754 w 1684599"/>
              <a:gd name="connsiteY1" fmla="*/ 318010 h 432917"/>
              <a:gd name="connsiteX2" fmla="*/ 1282754 w 1684599"/>
              <a:gd name="connsiteY2" fmla="*/ 328456 h 432917"/>
              <a:gd name="connsiteX3" fmla="*/ 1270457 w 1684599"/>
              <a:gd name="connsiteY3" fmla="*/ 328456 h 432917"/>
              <a:gd name="connsiteX4" fmla="*/ 1388670 w 1684599"/>
              <a:gd name="connsiteY4" fmla="*/ 282441 h 432917"/>
              <a:gd name="connsiteX5" fmla="*/ 1375712 w 1684599"/>
              <a:gd name="connsiteY5" fmla="*/ 287069 h 432917"/>
              <a:gd name="connsiteX6" fmla="*/ 1370819 w 1684599"/>
              <a:gd name="connsiteY6" fmla="*/ 301217 h 432917"/>
              <a:gd name="connsiteX7" fmla="*/ 1375844 w 1684599"/>
              <a:gd name="connsiteY7" fmla="*/ 315234 h 432917"/>
              <a:gd name="connsiteX8" fmla="*/ 1388670 w 1684599"/>
              <a:gd name="connsiteY8" fmla="*/ 319994 h 432917"/>
              <a:gd name="connsiteX9" fmla="*/ 1401364 w 1684599"/>
              <a:gd name="connsiteY9" fmla="*/ 315234 h 432917"/>
              <a:gd name="connsiteX10" fmla="*/ 1406389 w 1684599"/>
              <a:gd name="connsiteY10" fmla="*/ 300953 h 432917"/>
              <a:gd name="connsiteX11" fmla="*/ 1401496 w 1684599"/>
              <a:gd name="connsiteY11" fmla="*/ 286937 h 432917"/>
              <a:gd name="connsiteX12" fmla="*/ 1388670 w 1684599"/>
              <a:gd name="connsiteY12" fmla="*/ 282441 h 432917"/>
              <a:gd name="connsiteX13" fmla="*/ 1425033 w 1684599"/>
              <a:gd name="connsiteY13" fmla="*/ 273846 h 432917"/>
              <a:gd name="connsiteX14" fmla="*/ 1444339 w 1684599"/>
              <a:gd name="connsiteY14" fmla="*/ 273846 h 432917"/>
              <a:gd name="connsiteX15" fmla="*/ 1455975 w 1684599"/>
              <a:gd name="connsiteY15" fmla="*/ 311134 h 432917"/>
              <a:gd name="connsiteX16" fmla="*/ 1467479 w 1684599"/>
              <a:gd name="connsiteY16" fmla="*/ 273846 h 432917"/>
              <a:gd name="connsiteX17" fmla="*/ 1486916 w 1684599"/>
              <a:gd name="connsiteY17" fmla="*/ 273846 h 432917"/>
              <a:gd name="connsiteX18" fmla="*/ 1486916 w 1684599"/>
              <a:gd name="connsiteY18" fmla="*/ 328456 h 432917"/>
              <a:gd name="connsiteX19" fmla="*/ 1474883 w 1684599"/>
              <a:gd name="connsiteY19" fmla="*/ 328456 h 432917"/>
              <a:gd name="connsiteX20" fmla="*/ 1474883 w 1684599"/>
              <a:gd name="connsiteY20" fmla="*/ 285482 h 432917"/>
              <a:gd name="connsiteX21" fmla="*/ 1462190 w 1684599"/>
              <a:gd name="connsiteY21" fmla="*/ 328456 h 432917"/>
              <a:gd name="connsiteX22" fmla="*/ 1449760 w 1684599"/>
              <a:gd name="connsiteY22" fmla="*/ 328456 h 432917"/>
              <a:gd name="connsiteX23" fmla="*/ 1437066 w 1684599"/>
              <a:gd name="connsiteY23" fmla="*/ 285482 h 432917"/>
              <a:gd name="connsiteX24" fmla="*/ 1437066 w 1684599"/>
              <a:gd name="connsiteY24" fmla="*/ 328456 h 432917"/>
              <a:gd name="connsiteX25" fmla="*/ 1425033 w 1684599"/>
              <a:gd name="connsiteY25" fmla="*/ 328456 h 432917"/>
              <a:gd name="connsiteX26" fmla="*/ 1388538 w 1684599"/>
              <a:gd name="connsiteY26" fmla="*/ 272920 h 432917"/>
              <a:gd name="connsiteX27" fmla="*/ 1411149 w 1684599"/>
              <a:gd name="connsiteY27" fmla="*/ 280457 h 432917"/>
              <a:gd name="connsiteX28" fmla="*/ 1419612 w 1684599"/>
              <a:gd name="connsiteY28" fmla="*/ 301217 h 432917"/>
              <a:gd name="connsiteX29" fmla="*/ 1411149 w 1684599"/>
              <a:gd name="connsiteY29" fmla="*/ 321845 h 432917"/>
              <a:gd name="connsiteX30" fmla="*/ 1388538 w 1684599"/>
              <a:gd name="connsiteY30" fmla="*/ 329250 h 432917"/>
              <a:gd name="connsiteX31" fmla="*/ 1365795 w 1684599"/>
              <a:gd name="connsiteY31" fmla="*/ 321845 h 432917"/>
              <a:gd name="connsiteX32" fmla="*/ 1357332 w 1684599"/>
              <a:gd name="connsiteY32" fmla="*/ 301350 h 432917"/>
              <a:gd name="connsiteX33" fmla="*/ 1360241 w 1684599"/>
              <a:gd name="connsiteY33" fmla="*/ 287333 h 432917"/>
              <a:gd name="connsiteX34" fmla="*/ 1366191 w 1684599"/>
              <a:gd name="connsiteY34" fmla="*/ 279796 h 432917"/>
              <a:gd name="connsiteX35" fmla="*/ 1374522 w 1684599"/>
              <a:gd name="connsiteY35" fmla="*/ 274904 h 432917"/>
              <a:gd name="connsiteX36" fmla="*/ 1388538 w 1684599"/>
              <a:gd name="connsiteY36" fmla="*/ 272920 h 432917"/>
              <a:gd name="connsiteX37" fmla="*/ 1322688 w 1684599"/>
              <a:gd name="connsiteY37" fmla="*/ 272920 h 432917"/>
              <a:gd name="connsiteX38" fmla="*/ 1341729 w 1684599"/>
              <a:gd name="connsiteY38" fmla="*/ 278871 h 432917"/>
              <a:gd name="connsiteX39" fmla="*/ 1348340 w 1684599"/>
              <a:gd name="connsiteY39" fmla="*/ 288920 h 432917"/>
              <a:gd name="connsiteX40" fmla="*/ 1335514 w 1684599"/>
              <a:gd name="connsiteY40" fmla="*/ 291565 h 432917"/>
              <a:gd name="connsiteX41" fmla="*/ 1330754 w 1684599"/>
              <a:gd name="connsiteY41" fmla="*/ 284821 h 432917"/>
              <a:gd name="connsiteX42" fmla="*/ 1322027 w 1684599"/>
              <a:gd name="connsiteY42" fmla="*/ 282309 h 432917"/>
              <a:gd name="connsiteX43" fmla="*/ 1310523 w 1684599"/>
              <a:gd name="connsiteY43" fmla="*/ 286672 h 432917"/>
              <a:gd name="connsiteX44" fmla="*/ 1306027 w 1684599"/>
              <a:gd name="connsiteY44" fmla="*/ 300821 h 432917"/>
              <a:gd name="connsiteX45" fmla="*/ 1310390 w 1684599"/>
              <a:gd name="connsiteY45" fmla="*/ 315630 h 432917"/>
              <a:gd name="connsiteX46" fmla="*/ 1321762 w 1684599"/>
              <a:gd name="connsiteY46" fmla="*/ 319994 h 432917"/>
              <a:gd name="connsiteX47" fmla="*/ 1330622 w 1684599"/>
              <a:gd name="connsiteY47" fmla="*/ 317217 h 432917"/>
              <a:gd name="connsiteX48" fmla="*/ 1335911 w 1684599"/>
              <a:gd name="connsiteY48" fmla="*/ 308490 h 432917"/>
              <a:gd name="connsiteX49" fmla="*/ 1348472 w 1684599"/>
              <a:gd name="connsiteY49" fmla="*/ 311928 h 432917"/>
              <a:gd name="connsiteX50" fmla="*/ 1338820 w 1684599"/>
              <a:gd name="connsiteY50" fmla="*/ 325151 h 432917"/>
              <a:gd name="connsiteX51" fmla="*/ 1321762 w 1684599"/>
              <a:gd name="connsiteY51" fmla="*/ 329514 h 432917"/>
              <a:gd name="connsiteX52" fmla="*/ 1300738 w 1684599"/>
              <a:gd name="connsiteY52" fmla="*/ 322109 h 432917"/>
              <a:gd name="connsiteX53" fmla="*/ 1292540 w 1684599"/>
              <a:gd name="connsiteY53" fmla="*/ 301746 h 432917"/>
              <a:gd name="connsiteX54" fmla="*/ 1300738 w 1684599"/>
              <a:gd name="connsiteY54" fmla="*/ 280590 h 432917"/>
              <a:gd name="connsiteX55" fmla="*/ 1322688 w 1684599"/>
              <a:gd name="connsiteY55" fmla="*/ 272920 h 432917"/>
              <a:gd name="connsiteX56" fmla="*/ 1016180 w 1684599"/>
              <a:gd name="connsiteY56" fmla="*/ 134080 h 432917"/>
              <a:gd name="connsiteX57" fmla="*/ 1016180 w 1684599"/>
              <a:gd name="connsiteY57" fmla="*/ 200723 h 432917"/>
              <a:gd name="connsiteX58" fmla="*/ 1039055 w 1684599"/>
              <a:gd name="connsiteY58" fmla="*/ 200723 h 432917"/>
              <a:gd name="connsiteX59" fmla="*/ 1072113 w 1684599"/>
              <a:gd name="connsiteY59" fmla="*/ 197021 h 432917"/>
              <a:gd name="connsiteX60" fmla="*/ 1085203 w 1684599"/>
              <a:gd name="connsiteY60" fmla="*/ 185517 h 432917"/>
              <a:gd name="connsiteX61" fmla="*/ 1089964 w 1684599"/>
              <a:gd name="connsiteY61" fmla="*/ 167269 h 432917"/>
              <a:gd name="connsiteX62" fmla="*/ 1083352 w 1684599"/>
              <a:gd name="connsiteY62" fmla="*/ 146113 h 432917"/>
              <a:gd name="connsiteX63" fmla="*/ 1066559 w 1684599"/>
              <a:gd name="connsiteY63" fmla="*/ 135667 h 432917"/>
              <a:gd name="connsiteX64" fmla="*/ 1036411 w 1684599"/>
              <a:gd name="connsiteY64" fmla="*/ 134080 h 432917"/>
              <a:gd name="connsiteX65" fmla="*/ 822993 w 1684599"/>
              <a:gd name="connsiteY65" fmla="*/ 134080 h 432917"/>
              <a:gd name="connsiteX66" fmla="*/ 822993 w 1684599"/>
              <a:gd name="connsiteY66" fmla="*/ 200723 h 432917"/>
              <a:gd name="connsiteX67" fmla="*/ 845869 w 1684599"/>
              <a:gd name="connsiteY67" fmla="*/ 200723 h 432917"/>
              <a:gd name="connsiteX68" fmla="*/ 878926 w 1684599"/>
              <a:gd name="connsiteY68" fmla="*/ 197021 h 432917"/>
              <a:gd name="connsiteX69" fmla="*/ 892017 w 1684599"/>
              <a:gd name="connsiteY69" fmla="*/ 185517 h 432917"/>
              <a:gd name="connsiteX70" fmla="*/ 896777 w 1684599"/>
              <a:gd name="connsiteY70" fmla="*/ 167269 h 432917"/>
              <a:gd name="connsiteX71" fmla="*/ 890166 w 1684599"/>
              <a:gd name="connsiteY71" fmla="*/ 146113 h 432917"/>
              <a:gd name="connsiteX72" fmla="*/ 873373 w 1684599"/>
              <a:gd name="connsiteY72" fmla="*/ 135667 h 432917"/>
              <a:gd name="connsiteX73" fmla="*/ 843224 w 1684599"/>
              <a:gd name="connsiteY73" fmla="*/ 134080 h 432917"/>
              <a:gd name="connsiteX74" fmla="*/ 626501 w 1684599"/>
              <a:gd name="connsiteY74" fmla="*/ 103271 h 432917"/>
              <a:gd name="connsiteX75" fmla="*/ 645278 w 1684599"/>
              <a:gd name="connsiteY75" fmla="*/ 103800 h 432917"/>
              <a:gd name="connsiteX76" fmla="*/ 640121 w 1684599"/>
              <a:gd name="connsiteY76" fmla="*/ 319994 h 432917"/>
              <a:gd name="connsiteX77" fmla="*/ 743524 w 1684599"/>
              <a:gd name="connsiteY77" fmla="*/ 319994 h 432917"/>
              <a:gd name="connsiteX78" fmla="*/ 743524 w 1684599"/>
              <a:gd name="connsiteY78" fmla="*/ 338902 h 432917"/>
              <a:gd name="connsiteX79" fmla="*/ 620948 w 1684599"/>
              <a:gd name="connsiteY79" fmla="*/ 338902 h 432917"/>
              <a:gd name="connsiteX80" fmla="*/ 475496 w 1684599"/>
              <a:gd name="connsiteY80" fmla="*/ 103271 h 432917"/>
              <a:gd name="connsiteX81" fmla="*/ 494272 w 1684599"/>
              <a:gd name="connsiteY81" fmla="*/ 103800 h 432917"/>
              <a:gd name="connsiteX82" fmla="*/ 489644 w 1684599"/>
              <a:gd name="connsiteY82" fmla="*/ 319994 h 432917"/>
              <a:gd name="connsiteX83" fmla="*/ 583527 w 1684599"/>
              <a:gd name="connsiteY83" fmla="*/ 319994 h 432917"/>
              <a:gd name="connsiteX84" fmla="*/ 583527 w 1684599"/>
              <a:gd name="connsiteY84" fmla="*/ 338902 h 432917"/>
              <a:gd name="connsiteX85" fmla="*/ 470339 w 1684599"/>
              <a:gd name="connsiteY85" fmla="*/ 338902 h 432917"/>
              <a:gd name="connsiteX86" fmla="*/ 340754 w 1684599"/>
              <a:gd name="connsiteY86" fmla="*/ 103271 h 432917"/>
              <a:gd name="connsiteX87" fmla="*/ 441645 w 1684599"/>
              <a:gd name="connsiteY87" fmla="*/ 332422 h 432917"/>
              <a:gd name="connsiteX88" fmla="*/ 424191 w 1684599"/>
              <a:gd name="connsiteY88" fmla="*/ 338902 h 432917"/>
              <a:gd name="connsiteX89" fmla="*/ 341019 w 1684599"/>
              <a:gd name="connsiteY89" fmla="*/ 150226 h 432917"/>
              <a:gd name="connsiteX90" fmla="*/ 262871 w 1684599"/>
              <a:gd name="connsiteY90" fmla="*/ 334133 h 432917"/>
              <a:gd name="connsiteX91" fmla="*/ 245285 w 1684599"/>
              <a:gd name="connsiteY91" fmla="*/ 327653 h 432917"/>
              <a:gd name="connsiteX92" fmla="*/ 1152640 w 1684599"/>
              <a:gd name="connsiteY92" fmla="*/ 94147 h 432917"/>
              <a:gd name="connsiteX93" fmla="*/ 1317530 w 1684599"/>
              <a:gd name="connsiteY93" fmla="*/ 94147 h 432917"/>
              <a:gd name="connsiteX94" fmla="*/ 1317530 w 1684599"/>
              <a:gd name="connsiteY94" fmla="*/ 133948 h 432917"/>
              <a:gd name="connsiteX95" fmla="*/ 1256176 w 1684599"/>
              <a:gd name="connsiteY95" fmla="*/ 133948 h 432917"/>
              <a:gd name="connsiteX96" fmla="*/ 1256176 w 1684599"/>
              <a:gd name="connsiteY96" fmla="*/ 329514 h 432917"/>
              <a:gd name="connsiteX97" fmla="*/ 1214259 w 1684599"/>
              <a:gd name="connsiteY97" fmla="*/ 329514 h 432917"/>
              <a:gd name="connsiteX98" fmla="*/ 1214259 w 1684599"/>
              <a:gd name="connsiteY98" fmla="*/ 133948 h 432917"/>
              <a:gd name="connsiteX99" fmla="*/ 1152640 w 1684599"/>
              <a:gd name="connsiteY99" fmla="*/ 133948 h 432917"/>
              <a:gd name="connsiteX100" fmla="*/ 974396 w 1684599"/>
              <a:gd name="connsiteY100" fmla="*/ 94147 h 432917"/>
              <a:gd name="connsiteX101" fmla="*/ 1041568 w 1684599"/>
              <a:gd name="connsiteY101" fmla="*/ 94147 h 432917"/>
              <a:gd name="connsiteX102" fmla="*/ 1091418 w 1684599"/>
              <a:gd name="connsiteY102" fmla="*/ 97717 h 432917"/>
              <a:gd name="connsiteX103" fmla="*/ 1121302 w 1684599"/>
              <a:gd name="connsiteY103" fmla="*/ 120725 h 432917"/>
              <a:gd name="connsiteX104" fmla="*/ 1133335 w 1684599"/>
              <a:gd name="connsiteY104" fmla="*/ 166608 h 432917"/>
              <a:gd name="connsiteX105" fmla="*/ 1126459 w 1684599"/>
              <a:gd name="connsiteY105" fmla="*/ 203103 h 432917"/>
              <a:gd name="connsiteX106" fmla="*/ 1108872 w 1684599"/>
              <a:gd name="connsiteY106" fmla="*/ 226243 h 432917"/>
              <a:gd name="connsiteX107" fmla="*/ 1087187 w 1684599"/>
              <a:gd name="connsiteY107" fmla="*/ 237350 h 432917"/>
              <a:gd name="connsiteX108" fmla="*/ 1043684 w 1684599"/>
              <a:gd name="connsiteY108" fmla="*/ 240656 h 432917"/>
              <a:gd name="connsiteX109" fmla="*/ 1016312 w 1684599"/>
              <a:gd name="connsiteY109" fmla="*/ 240656 h 432917"/>
              <a:gd name="connsiteX110" fmla="*/ 1016312 w 1684599"/>
              <a:gd name="connsiteY110" fmla="*/ 329382 h 432917"/>
              <a:gd name="connsiteX111" fmla="*/ 974396 w 1684599"/>
              <a:gd name="connsiteY111" fmla="*/ 329382 h 432917"/>
              <a:gd name="connsiteX112" fmla="*/ 781077 w 1684599"/>
              <a:gd name="connsiteY112" fmla="*/ 94147 h 432917"/>
              <a:gd name="connsiteX113" fmla="*/ 848249 w 1684599"/>
              <a:gd name="connsiteY113" fmla="*/ 94147 h 432917"/>
              <a:gd name="connsiteX114" fmla="*/ 898099 w 1684599"/>
              <a:gd name="connsiteY114" fmla="*/ 97717 h 432917"/>
              <a:gd name="connsiteX115" fmla="*/ 927983 w 1684599"/>
              <a:gd name="connsiteY115" fmla="*/ 120725 h 432917"/>
              <a:gd name="connsiteX116" fmla="*/ 940016 w 1684599"/>
              <a:gd name="connsiteY116" fmla="*/ 166608 h 432917"/>
              <a:gd name="connsiteX117" fmla="*/ 933140 w 1684599"/>
              <a:gd name="connsiteY117" fmla="*/ 203103 h 432917"/>
              <a:gd name="connsiteX118" fmla="*/ 915554 w 1684599"/>
              <a:gd name="connsiteY118" fmla="*/ 226243 h 432917"/>
              <a:gd name="connsiteX119" fmla="*/ 893868 w 1684599"/>
              <a:gd name="connsiteY119" fmla="*/ 237350 h 432917"/>
              <a:gd name="connsiteX120" fmla="*/ 850365 w 1684599"/>
              <a:gd name="connsiteY120" fmla="*/ 240656 h 432917"/>
              <a:gd name="connsiteX121" fmla="*/ 822993 w 1684599"/>
              <a:gd name="connsiteY121" fmla="*/ 240656 h 432917"/>
              <a:gd name="connsiteX122" fmla="*/ 822993 w 1684599"/>
              <a:gd name="connsiteY122" fmla="*/ 329382 h 432917"/>
              <a:gd name="connsiteX123" fmla="*/ 781077 w 1684599"/>
              <a:gd name="connsiteY123" fmla="*/ 329382 h 432917"/>
              <a:gd name="connsiteX124" fmla="*/ 216459 w 1684599"/>
              <a:gd name="connsiteY124" fmla="*/ 18776 h 432917"/>
              <a:gd name="connsiteX125" fmla="*/ 18776 w 1684599"/>
              <a:gd name="connsiteY125" fmla="*/ 216458 h 432917"/>
              <a:gd name="connsiteX126" fmla="*/ 216459 w 1684599"/>
              <a:gd name="connsiteY126" fmla="*/ 414141 h 432917"/>
              <a:gd name="connsiteX127" fmla="*/ 1468140 w 1684599"/>
              <a:gd name="connsiteY127" fmla="*/ 414141 h 432917"/>
              <a:gd name="connsiteX128" fmla="*/ 1665823 w 1684599"/>
              <a:gd name="connsiteY128" fmla="*/ 216458 h 432917"/>
              <a:gd name="connsiteX129" fmla="*/ 1468140 w 1684599"/>
              <a:gd name="connsiteY129" fmla="*/ 18776 h 432917"/>
              <a:gd name="connsiteX130" fmla="*/ 216459 w 1684599"/>
              <a:gd name="connsiteY130" fmla="*/ 0 h 432917"/>
              <a:gd name="connsiteX131" fmla="*/ 1468140 w 1684599"/>
              <a:gd name="connsiteY131" fmla="*/ 0 h 432917"/>
              <a:gd name="connsiteX132" fmla="*/ 1684599 w 1684599"/>
              <a:gd name="connsiteY132" fmla="*/ 216458 h 432917"/>
              <a:gd name="connsiteX133" fmla="*/ 1468140 w 1684599"/>
              <a:gd name="connsiteY133" fmla="*/ 432917 h 432917"/>
              <a:gd name="connsiteX134" fmla="*/ 216459 w 1684599"/>
              <a:gd name="connsiteY134" fmla="*/ 432917 h 432917"/>
              <a:gd name="connsiteX135" fmla="*/ 0 w 1684599"/>
              <a:gd name="connsiteY135" fmla="*/ 216458 h 432917"/>
              <a:gd name="connsiteX136" fmla="*/ 216459 w 1684599"/>
              <a:gd name="connsiteY136" fmla="*/ 0 h 43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1684599" h="432917">
                <a:moveTo>
                  <a:pt x="1270457" y="318010"/>
                </a:moveTo>
                <a:lnTo>
                  <a:pt x="1282754" y="318010"/>
                </a:lnTo>
                <a:lnTo>
                  <a:pt x="1282754" y="328456"/>
                </a:lnTo>
                <a:lnTo>
                  <a:pt x="1270457" y="328456"/>
                </a:lnTo>
                <a:close/>
                <a:moveTo>
                  <a:pt x="1388670" y="282441"/>
                </a:moveTo>
                <a:cubicBezTo>
                  <a:pt x="1383381" y="282441"/>
                  <a:pt x="1379017" y="284027"/>
                  <a:pt x="1375712" y="287069"/>
                </a:cubicBezTo>
                <a:cubicBezTo>
                  <a:pt x="1372406" y="290242"/>
                  <a:pt x="1370819" y="294870"/>
                  <a:pt x="1370819" y="301217"/>
                </a:cubicBezTo>
                <a:cubicBezTo>
                  <a:pt x="1370819" y="307432"/>
                  <a:pt x="1372538" y="312060"/>
                  <a:pt x="1375844" y="315234"/>
                </a:cubicBezTo>
                <a:cubicBezTo>
                  <a:pt x="1379150" y="318407"/>
                  <a:pt x="1383513" y="319994"/>
                  <a:pt x="1388670" y="319994"/>
                </a:cubicBezTo>
                <a:cubicBezTo>
                  <a:pt x="1393827" y="319994"/>
                  <a:pt x="1398058" y="318407"/>
                  <a:pt x="1401364" y="315234"/>
                </a:cubicBezTo>
                <a:cubicBezTo>
                  <a:pt x="1404670" y="312060"/>
                  <a:pt x="1406389" y="307300"/>
                  <a:pt x="1406389" y="300953"/>
                </a:cubicBezTo>
                <a:cubicBezTo>
                  <a:pt x="1406389" y="294738"/>
                  <a:pt x="1404802" y="289978"/>
                  <a:pt x="1401496" y="286937"/>
                </a:cubicBezTo>
                <a:cubicBezTo>
                  <a:pt x="1398191" y="283895"/>
                  <a:pt x="1393959" y="282441"/>
                  <a:pt x="1388670" y="282441"/>
                </a:cubicBezTo>
                <a:close/>
                <a:moveTo>
                  <a:pt x="1425033" y="273846"/>
                </a:moveTo>
                <a:lnTo>
                  <a:pt x="1444339" y="273846"/>
                </a:lnTo>
                <a:lnTo>
                  <a:pt x="1455975" y="311134"/>
                </a:lnTo>
                <a:lnTo>
                  <a:pt x="1467479" y="273846"/>
                </a:lnTo>
                <a:lnTo>
                  <a:pt x="1486916" y="273846"/>
                </a:lnTo>
                <a:lnTo>
                  <a:pt x="1486916" y="328456"/>
                </a:lnTo>
                <a:lnTo>
                  <a:pt x="1474883" y="328456"/>
                </a:lnTo>
                <a:lnTo>
                  <a:pt x="1474883" y="285482"/>
                </a:lnTo>
                <a:lnTo>
                  <a:pt x="1462190" y="328456"/>
                </a:lnTo>
                <a:lnTo>
                  <a:pt x="1449760" y="328456"/>
                </a:lnTo>
                <a:lnTo>
                  <a:pt x="1437066" y="285482"/>
                </a:lnTo>
                <a:lnTo>
                  <a:pt x="1437066" y="328456"/>
                </a:lnTo>
                <a:lnTo>
                  <a:pt x="1425033" y="328456"/>
                </a:lnTo>
                <a:close/>
                <a:moveTo>
                  <a:pt x="1388538" y="272920"/>
                </a:moveTo>
                <a:cubicBezTo>
                  <a:pt x="1397926" y="272920"/>
                  <a:pt x="1405595" y="275433"/>
                  <a:pt x="1411149" y="280457"/>
                </a:cubicBezTo>
                <a:cubicBezTo>
                  <a:pt x="1416835" y="285482"/>
                  <a:pt x="1419612" y="292358"/>
                  <a:pt x="1419612" y="301217"/>
                </a:cubicBezTo>
                <a:cubicBezTo>
                  <a:pt x="1419612" y="310077"/>
                  <a:pt x="1416835" y="316953"/>
                  <a:pt x="1411149" y="321845"/>
                </a:cubicBezTo>
                <a:cubicBezTo>
                  <a:pt x="1405463" y="326870"/>
                  <a:pt x="1398058" y="329250"/>
                  <a:pt x="1388538" y="329250"/>
                </a:cubicBezTo>
                <a:cubicBezTo>
                  <a:pt x="1379017" y="329250"/>
                  <a:pt x="1371480" y="326738"/>
                  <a:pt x="1365795" y="321845"/>
                </a:cubicBezTo>
                <a:cubicBezTo>
                  <a:pt x="1360109" y="316953"/>
                  <a:pt x="1357332" y="310077"/>
                  <a:pt x="1357332" y="301350"/>
                </a:cubicBezTo>
                <a:cubicBezTo>
                  <a:pt x="1357332" y="295796"/>
                  <a:pt x="1358257" y="291168"/>
                  <a:pt x="1360241" y="287333"/>
                </a:cubicBezTo>
                <a:cubicBezTo>
                  <a:pt x="1361695" y="284556"/>
                  <a:pt x="1363679" y="282044"/>
                  <a:pt x="1366191" y="279796"/>
                </a:cubicBezTo>
                <a:cubicBezTo>
                  <a:pt x="1368703" y="277548"/>
                  <a:pt x="1371480" y="275962"/>
                  <a:pt x="1374522" y="274904"/>
                </a:cubicBezTo>
                <a:cubicBezTo>
                  <a:pt x="1378621" y="273714"/>
                  <a:pt x="1383249" y="272920"/>
                  <a:pt x="1388538" y="272920"/>
                </a:cubicBezTo>
                <a:close/>
                <a:moveTo>
                  <a:pt x="1322688" y="272920"/>
                </a:moveTo>
                <a:cubicBezTo>
                  <a:pt x="1330489" y="272920"/>
                  <a:pt x="1336836" y="274904"/>
                  <a:pt x="1341729" y="278871"/>
                </a:cubicBezTo>
                <a:cubicBezTo>
                  <a:pt x="1344638" y="281251"/>
                  <a:pt x="1346886" y="284556"/>
                  <a:pt x="1348340" y="288920"/>
                </a:cubicBezTo>
                <a:lnTo>
                  <a:pt x="1335514" y="291565"/>
                </a:lnTo>
                <a:cubicBezTo>
                  <a:pt x="1334721" y="288788"/>
                  <a:pt x="1333134" y="286540"/>
                  <a:pt x="1330754" y="284821"/>
                </a:cubicBezTo>
                <a:cubicBezTo>
                  <a:pt x="1328374" y="283234"/>
                  <a:pt x="1325465" y="282309"/>
                  <a:pt x="1322027" y="282309"/>
                </a:cubicBezTo>
                <a:cubicBezTo>
                  <a:pt x="1317266" y="282309"/>
                  <a:pt x="1313432" y="283763"/>
                  <a:pt x="1310523" y="286672"/>
                </a:cubicBezTo>
                <a:cubicBezTo>
                  <a:pt x="1307614" y="289581"/>
                  <a:pt x="1306027" y="294341"/>
                  <a:pt x="1306027" y="300821"/>
                </a:cubicBezTo>
                <a:cubicBezTo>
                  <a:pt x="1306027" y="307697"/>
                  <a:pt x="1307481" y="312589"/>
                  <a:pt x="1310390" y="315630"/>
                </a:cubicBezTo>
                <a:cubicBezTo>
                  <a:pt x="1313299" y="318539"/>
                  <a:pt x="1317134" y="319994"/>
                  <a:pt x="1321762" y="319994"/>
                </a:cubicBezTo>
                <a:cubicBezTo>
                  <a:pt x="1325200" y="319994"/>
                  <a:pt x="1328109" y="319068"/>
                  <a:pt x="1330622" y="317217"/>
                </a:cubicBezTo>
                <a:cubicBezTo>
                  <a:pt x="1333134" y="315366"/>
                  <a:pt x="1334853" y="312457"/>
                  <a:pt x="1335911" y="308490"/>
                </a:cubicBezTo>
                <a:lnTo>
                  <a:pt x="1348472" y="311928"/>
                </a:lnTo>
                <a:cubicBezTo>
                  <a:pt x="1346489" y="317878"/>
                  <a:pt x="1343316" y="322374"/>
                  <a:pt x="1338820" y="325151"/>
                </a:cubicBezTo>
                <a:cubicBezTo>
                  <a:pt x="1334324" y="328060"/>
                  <a:pt x="1328638" y="329514"/>
                  <a:pt x="1321762" y="329514"/>
                </a:cubicBezTo>
                <a:cubicBezTo>
                  <a:pt x="1313299" y="329514"/>
                  <a:pt x="1306291" y="327002"/>
                  <a:pt x="1300738" y="322109"/>
                </a:cubicBezTo>
                <a:cubicBezTo>
                  <a:pt x="1295316" y="317217"/>
                  <a:pt x="1292540" y="310341"/>
                  <a:pt x="1292540" y="301746"/>
                </a:cubicBezTo>
                <a:cubicBezTo>
                  <a:pt x="1292540" y="292622"/>
                  <a:pt x="1295316" y="285614"/>
                  <a:pt x="1300738" y="280590"/>
                </a:cubicBezTo>
                <a:cubicBezTo>
                  <a:pt x="1306159" y="275565"/>
                  <a:pt x="1313696" y="272920"/>
                  <a:pt x="1322688" y="272920"/>
                </a:cubicBezTo>
                <a:close/>
                <a:moveTo>
                  <a:pt x="1016180" y="134080"/>
                </a:moveTo>
                <a:lnTo>
                  <a:pt x="1016180" y="200723"/>
                </a:lnTo>
                <a:lnTo>
                  <a:pt x="1039055" y="200723"/>
                </a:lnTo>
                <a:cubicBezTo>
                  <a:pt x="1055584" y="200723"/>
                  <a:pt x="1066559" y="199533"/>
                  <a:pt x="1072113" y="197021"/>
                </a:cubicBezTo>
                <a:cubicBezTo>
                  <a:pt x="1077666" y="194508"/>
                  <a:pt x="1082030" y="190674"/>
                  <a:pt x="1085203" y="185517"/>
                </a:cubicBezTo>
                <a:cubicBezTo>
                  <a:pt x="1088377" y="180228"/>
                  <a:pt x="1089964" y="174145"/>
                  <a:pt x="1089964" y="167269"/>
                </a:cubicBezTo>
                <a:cubicBezTo>
                  <a:pt x="1089964" y="158674"/>
                  <a:pt x="1087716" y="151666"/>
                  <a:pt x="1083352" y="146113"/>
                </a:cubicBezTo>
                <a:cubicBezTo>
                  <a:pt x="1078856" y="140559"/>
                  <a:pt x="1073303" y="137121"/>
                  <a:pt x="1066559" y="135667"/>
                </a:cubicBezTo>
                <a:cubicBezTo>
                  <a:pt x="1061534" y="134609"/>
                  <a:pt x="1051485" y="134080"/>
                  <a:pt x="1036411" y="134080"/>
                </a:cubicBezTo>
                <a:close/>
                <a:moveTo>
                  <a:pt x="822993" y="134080"/>
                </a:moveTo>
                <a:lnTo>
                  <a:pt x="822993" y="200723"/>
                </a:lnTo>
                <a:lnTo>
                  <a:pt x="845869" y="200723"/>
                </a:lnTo>
                <a:cubicBezTo>
                  <a:pt x="862398" y="200723"/>
                  <a:pt x="873373" y="199533"/>
                  <a:pt x="878926" y="197021"/>
                </a:cubicBezTo>
                <a:cubicBezTo>
                  <a:pt x="884480" y="194508"/>
                  <a:pt x="888843" y="190674"/>
                  <a:pt x="892017" y="185517"/>
                </a:cubicBezTo>
                <a:cubicBezTo>
                  <a:pt x="895190" y="180228"/>
                  <a:pt x="896777" y="174145"/>
                  <a:pt x="896777" y="167269"/>
                </a:cubicBezTo>
                <a:cubicBezTo>
                  <a:pt x="896777" y="158674"/>
                  <a:pt x="894529" y="151666"/>
                  <a:pt x="890166" y="146113"/>
                </a:cubicBezTo>
                <a:cubicBezTo>
                  <a:pt x="885670" y="140559"/>
                  <a:pt x="880116" y="137121"/>
                  <a:pt x="873373" y="135667"/>
                </a:cubicBezTo>
                <a:cubicBezTo>
                  <a:pt x="868348" y="134609"/>
                  <a:pt x="858298" y="134080"/>
                  <a:pt x="843224" y="134080"/>
                </a:cubicBezTo>
                <a:close/>
                <a:moveTo>
                  <a:pt x="626501" y="103271"/>
                </a:moveTo>
                <a:lnTo>
                  <a:pt x="645278" y="103800"/>
                </a:lnTo>
                <a:lnTo>
                  <a:pt x="640121" y="319994"/>
                </a:lnTo>
                <a:lnTo>
                  <a:pt x="743524" y="319994"/>
                </a:lnTo>
                <a:lnTo>
                  <a:pt x="743524" y="338902"/>
                </a:lnTo>
                <a:lnTo>
                  <a:pt x="620948" y="338902"/>
                </a:lnTo>
                <a:close/>
                <a:moveTo>
                  <a:pt x="475496" y="103271"/>
                </a:moveTo>
                <a:lnTo>
                  <a:pt x="494272" y="103800"/>
                </a:lnTo>
                <a:lnTo>
                  <a:pt x="489644" y="319994"/>
                </a:lnTo>
                <a:lnTo>
                  <a:pt x="583527" y="319994"/>
                </a:lnTo>
                <a:lnTo>
                  <a:pt x="583527" y="338902"/>
                </a:lnTo>
                <a:lnTo>
                  <a:pt x="470339" y="338902"/>
                </a:lnTo>
                <a:close/>
                <a:moveTo>
                  <a:pt x="340754" y="103271"/>
                </a:moveTo>
                <a:lnTo>
                  <a:pt x="441645" y="332422"/>
                </a:lnTo>
                <a:lnTo>
                  <a:pt x="424191" y="338902"/>
                </a:lnTo>
                <a:lnTo>
                  <a:pt x="341019" y="150226"/>
                </a:lnTo>
                <a:lnTo>
                  <a:pt x="262871" y="334133"/>
                </a:lnTo>
                <a:lnTo>
                  <a:pt x="245285" y="327653"/>
                </a:lnTo>
                <a:close/>
                <a:moveTo>
                  <a:pt x="1152640" y="94147"/>
                </a:moveTo>
                <a:lnTo>
                  <a:pt x="1317530" y="94147"/>
                </a:lnTo>
                <a:lnTo>
                  <a:pt x="1317530" y="133948"/>
                </a:lnTo>
                <a:lnTo>
                  <a:pt x="1256176" y="133948"/>
                </a:lnTo>
                <a:lnTo>
                  <a:pt x="1256176" y="329514"/>
                </a:lnTo>
                <a:lnTo>
                  <a:pt x="1214259" y="329514"/>
                </a:lnTo>
                <a:lnTo>
                  <a:pt x="1214259" y="133948"/>
                </a:lnTo>
                <a:lnTo>
                  <a:pt x="1152640" y="133948"/>
                </a:lnTo>
                <a:close/>
                <a:moveTo>
                  <a:pt x="974396" y="94147"/>
                </a:moveTo>
                <a:lnTo>
                  <a:pt x="1041568" y="94147"/>
                </a:lnTo>
                <a:cubicBezTo>
                  <a:pt x="1067088" y="94147"/>
                  <a:pt x="1083617" y="95337"/>
                  <a:pt x="1091418" y="97717"/>
                </a:cubicBezTo>
                <a:cubicBezTo>
                  <a:pt x="1103319" y="101287"/>
                  <a:pt x="1113236" y="108956"/>
                  <a:pt x="1121302" y="120725"/>
                </a:cubicBezTo>
                <a:cubicBezTo>
                  <a:pt x="1129368" y="132493"/>
                  <a:pt x="1133335" y="147832"/>
                  <a:pt x="1133335" y="166608"/>
                </a:cubicBezTo>
                <a:cubicBezTo>
                  <a:pt x="1133335" y="181021"/>
                  <a:pt x="1131087" y="193186"/>
                  <a:pt x="1126459" y="203103"/>
                </a:cubicBezTo>
                <a:cubicBezTo>
                  <a:pt x="1121831" y="212888"/>
                  <a:pt x="1116013" y="220690"/>
                  <a:pt x="1108872" y="226243"/>
                </a:cubicBezTo>
                <a:cubicBezTo>
                  <a:pt x="1101732" y="231797"/>
                  <a:pt x="1094460" y="235631"/>
                  <a:pt x="1087187" y="237350"/>
                </a:cubicBezTo>
                <a:cubicBezTo>
                  <a:pt x="1077137" y="239598"/>
                  <a:pt x="1062725" y="240656"/>
                  <a:pt x="1043684" y="240656"/>
                </a:cubicBezTo>
                <a:lnTo>
                  <a:pt x="1016312" y="240656"/>
                </a:lnTo>
                <a:lnTo>
                  <a:pt x="1016312" y="329382"/>
                </a:lnTo>
                <a:lnTo>
                  <a:pt x="974396" y="329382"/>
                </a:lnTo>
                <a:close/>
                <a:moveTo>
                  <a:pt x="781077" y="94147"/>
                </a:moveTo>
                <a:lnTo>
                  <a:pt x="848249" y="94147"/>
                </a:lnTo>
                <a:cubicBezTo>
                  <a:pt x="873769" y="94147"/>
                  <a:pt x="890298" y="95337"/>
                  <a:pt x="898099" y="97717"/>
                </a:cubicBezTo>
                <a:cubicBezTo>
                  <a:pt x="910000" y="101287"/>
                  <a:pt x="919917" y="108956"/>
                  <a:pt x="927983" y="120725"/>
                </a:cubicBezTo>
                <a:cubicBezTo>
                  <a:pt x="936049" y="132493"/>
                  <a:pt x="940016" y="147832"/>
                  <a:pt x="940016" y="166608"/>
                </a:cubicBezTo>
                <a:cubicBezTo>
                  <a:pt x="940016" y="181021"/>
                  <a:pt x="937768" y="193186"/>
                  <a:pt x="933140" y="203103"/>
                </a:cubicBezTo>
                <a:cubicBezTo>
                  <a:pt x="928512" y="212888"/>
                  <a:pt x="922694" y="220690"/>
                  <a:pt x="915554" y="226243"/>
                </a:cubicBezTo>
                <a:cubicBezTo>
                  <a:pt x="908413" y="231797"/>
                  <a:pt x="901141" y="235631"/>
                  <a:pt x="893868" y="237350"/>
                </a:cubicBezTo>
                <a:cubicBezTo>
                  <a:pt x="883819" y="239598"/>
                  <a:pt x="869406" y="240656"/>
                  <a:pt x="850365" y="240656"/>
                </a:cubicBezTo>
                <a:lnTo>
                  <a:pt x="822993" y="240656"/>
                </a:lnTo>
                <a:lnTo>
                  <a:pt x="822993" y="329382"/>
                </a:lnTo>
                <a:lnTo>
                  <a:pt x="781077" y="329382"/>
                </a:lnTo>
                <a:close/>
                <a:moveTo>
                  <a:pt x="216459" y="18776"/>
                </a:moveTo>
                <a:cubicBezTo>
                  <a:pt x="107502" y="18776"/>
                  <a:pt x="18776" y="107502"/>
                  <a:pt x="18776" y="216458"/>
                </a:cubicBezTo>
                <a:cubicBezTo>
                  <a:pt x="18776" y="325415"/>
                  <a:pt x="107370" y="414141"/>
                  <a:pt x="216459" y="414141"/>
                </a:cubicBezTo>
                <a:lnTo>
                  <a:pt x="1468140" y="414141"/>
                </a:lnTo>
                <a:cubicBezTo>
                  <a:pt x="1577097" y="414141"/>
                  <a:pt x="1665823" y="325415"/>
                  <a:pt x="1665823" y="216458"/>
                </a:cubicBezTo>
                <a:cubicBezTo>
                  <a:pt x="1665823" y="107502"/>
                  <a:pt x="1577229" y="18776"/>
                  <a:pt x="1468140" y="18776"/>
                </a:cubicBezTo>
                <a:close/>
                <a:moveTo>
                  <a:pt x="216459" y="0"/>
                </a:moveTo>
                <a:lnTo>
                  <a:pt x="1468140" y="0"/>
                </a:lnTo>
                <a:cubicBezTo>
                  <a:pt x="1587543" y="0"/>
                  <a:pt x="1684599" y="97056"/>
                  <a:pt x="1684599" y="216458"/>
                </a:cubicBezTo>
                <a:cubicBezTo>
                  <a:pt x="1684599" y="335861"/>
                  <a:pt x="1587543" y="432917"/>
                  <a:pt x="1468140" y="432917"/>
                </a:cubicBezTo>
                <a:lnTo>
                  <a:pt x="216459" y="432917"/>
                </a:lnTo>
                <a:cubicBezTo>
                  <a:pt x="97056" y="432917"/>
                  <a:pt x="0" y="335861"/>
                  <a:pt x="0" y="216458"/>
                </a:cubicBezTo>
                <a:cubicBezTo>
                  <a:pt x="0" y="97056"/>
                  <a:pt x="97056" y="0"/>
                  <a:pt x="216459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006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02">
            <a:extLst>
              <a:ext uri="{FF2B5EF4-FFF2-40B4-BE49-F238E27FC236}">
                <a16:creationId xmlns:a16="http://schemas.microsoft.com/office/drawing/2014/main" id="{78A95EFA-2A5C-45B4-8C66-EA347023D7C6}"/>
              </a:ext>
            </a:extLst>
          </p:cNvPr>
          <p:cNvGrpSpPr/>
          <p:nvPr/>
        </p:nvGrpSpPr>
        <p:grpSpPr>
          <a:xfrm>
            <a:off x="819162" y="3087494"/>
            <a:ext cx="1129094" cy="1769718"/>
            <a:chOff x="819162" y="3087494"/>
            <a:chExt cx="1129094" cy="1769718"/>
          </a:xfrm>
          <a:solidFill>
            <a:schemeClr val="accent4"/>
          </a:solidFill>
        </p:grpSpPr>
        <p:sp>
          <p:nvSpPr>
            <p:cNvPr id="4" name="Freeform: Shape 19">
              <a:extLst>
                <a:ext uri="{FF2B5EF4-FFF2-40B4-BE49-F238E27FC236}">
                  <a16:creationId xmlns:a16="http://schemas.microsoft.com/office/drawing/2014/main" id="{B54C48C9-B3A6-4212-852D-9F13ED9758E4}"/>
                </a:ext>
              </a:extLst>
            </p:cNvPr>
            <p:cNvSpPr/>
            <p:nvPr/>
          </p:nvSpPr>
          <p:spPr>
            <a:xfrm>
              <a:off x="819162" y="3087494"/>
              <a:ext cx="1022286" cy="1769718"/>
            </a:xfrm>
            <a:custGeom>
              <a:avLst/>
              <a:gdLst>
                <a:gd name="connsiteX0" fmla="*/ 227890 w 1022286"/>
                <a:gd name="connsiteY0" fmla="*/ 0 h 1769718"/>
                <a:gd name="connsiteX1" fmla="*/ 1022286 w 1022286"/>
                <a:gd name="connsiteY1" fmla="*/ 458644 h 1769718"/>
                <a:gd name="connsiteX2" fmla="*/ 988881 w 1022286"/>
                <a:gd name="connsiteY2" fmla="*/ 527987 h 1769718"/>
                <a:gd name="connsiteX3" fmla="*/ 916832 w 1022286"/>
                <a:gd name="connsiteY3" fmla="*/ 884859 h 1769718"/>
                <a:gd name="connsiteX4" fmla="*/ 988881 w 1022286"/>
                <a:gd name="connsiteY4" fmla="*/ 1241731 h 1769718"/>
                <a:gd name="connsiteX5" fmla="*/ 1022285 w 1022286"/>
                <a:gd name="connsiteY5" fmla="*/ 1311074 h 1769718"/>
                <a:gd name="connsiteX6" fmla="*/ 227890 w 1022286"/>
                <a:gd name="connsiteY6" fmla="*/ 1769718 h 1769718"/>
                <a:gd name="connsiteX7" fmla="*/ 221313 w 1022286"/>
                <a:gd name="connsiteY7" fmla="*/ 1758892 h 1769718"/>
                <a:gd name="connsiteX8" fmla="*/ 0 w 1022286"/>
                <a:gd name="connsiteY8" fmla="*/ 884859 h 1769718"/>
                <a:gd name="connsiteX9" fmla="*/ 221313 w 1022286"/>
                <a:gd name="connsiteY9" fmla="*/ 10826 h 1769718"/>
                <a:gd name="connsiteX10" fmla="*/ 227890 w 1022286"/>
                <a:gd name="connsiteY10" fmla="*/ 0 h 176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22286" h="1769718">
                  <a:moveTo>
                    <a:pt x="227890" y="0"/>
                  </a:moveTo>
                  <a:lnTo>
                    <a:pt x="1022286" y="458644"/>
                  </a:lnTo>
                  <a:lnTo>
                    <a:pt x="988881" y="527987"/>
                  </a:lnTo>
                  <a:cubicBezTo>
                    <a:pt x="942487" y="637675"/>
                    <a:pt x="916832" y="758271"/>
                    <a:pt x="916832" y="884859"/>
                  </a:cubicBezTo>
                  <a:cubicBezTo>
                    <a:pt x="916832" y="1011447"/>
                    <a:pt x="942487" y="1132043"/>
                    <a:pt x="988881" y="1241731"/>
                  </a:cubicBezTo>
                  <a:lnTo>
                    <a:pt x="1022285" y="1311074"/>
                  </a:lnTo>
                  <a:lnTo>
                    <a:pt x="227890" y="1769718"/>
                  </a:lnTo>
                  <a:lnTo>
                    <a:pt x="221313" y="1758892"/>
                  </a:lnTo>
                  <a:cubicBezTo>
                    <a:pt x="80172" y="1499075"/>
                    <a:pt x="0" y="1201330"/>
                    <a:pt x="0" y="884859"/>
                  </a:cubicBezTo>
                  <a:cubicBezTo>
                    <a:pt x="0" y="568389"/>
                    <a:pt x="80172" y="270644"/>
                    <a:pt x="221313" y="10826"/>
                  </a:cubicBezTo>
                  <a:lnTo>
                    <a:pt x="22789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Isosceles Triangle 51">
              <a:extLst>
                <a:ext uri="{FF2B5EF4-FFF2-40B4-BE49-F238E27FC236}">
                  <a16:creationId xmlns:a16="http://schemas.microsoft.com/office/drawing/2014/main" id="{63F480BE-466E-4416-A39B-4E25E8F3A744}"/>
                </a:ext>
              </a:extLst>
            </p:cNvPr>
            <p:cNvSpPr/>
            <p:nvPr/>
          </p:nvSpPr>
          <p:spPr>
            <a:xfrm rot="5400000">
              <a:off x="1717550" y="3865546"/>
              <a:ext cx="247795" cy="21361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100">
            <a:extLst>
              <a:ext uri="{FF2B5EF4-FFF2-40B4-BE49-F238E27FC236}">
                <a16:creationId xmlns:a16="http://schemas.microsoft.com/office/drawing/2014/main" id="{BE7817BB-0B45-4EFE-A807-DDCB0DD391F5}"/>
              </a:ext>
            </a:extLst>
          </p:cNvPr>
          <p:cNvGrpSpPr/>
          <p:nvPr/>
        </p:nvGrpSpPr>
        <p:grpSpPr>
          <a:xfrm>
            <a:off x="3357397" y="3087493"/>
            <a:ext cx="1129093" cy="1769720"/>
            <a:chOff x="3357397" y="3087493"/>
            <a:chExt cx="1129093" cy="1769720"/>
          </a:xfrm>
          <a:solidFill>
            <a:schemeClr val="accent3"/>
          </a:solidFill>
        </p:grpSpPr>
        <p:sp>
          <p:nvSpPr>
            <p:cNvPr id="7" name="Freeform: Shape 20">
              <a:extLst>
                <a:ext uri="{FF2B5EF4-FFF2-40B4-BE49-F238E27FC236}">
                  <a16:creationId xmlns:a16="http://schemas.microsoft.com/office/drawing/2014/main" id="{9F6DB0F9-7560-4ACC-BCEB-52C7D68EAF1F}"/>
                </a:ext>
              </a:extLst>
            </p:cNvPr>
            <p:cNvSpPr/>
            <p:nvPr/>
          </p:nvSpPr>
          <p:spPr>
            <a:xfrm>
              <a:off x="3464204" y="3087493"/>
              <a:ext cx="1022286" cy="1769720"/>
            </a:xfrm>
            <a:custGeom>
              <a:avLst/>
              <a:gdLst>
                <a:gd name="connsiteX0" fmla="*/ 794396 w 1022286"/>
                <a:gd name="connsiteY0" fmla="*/ 0 h 1769720"/>
                <a:gd name="connsiteX1" fmla="*/ 800973 w 1022286"/>
                <a:gd name="connsiteY1" fmla="*/ 10827 h 1769720"/>
                <a:gd name="connsiteX2" fmla="*/ 1022286 w 1022286"/>
                <a:gd name="connsiteY2" fmla="*/ 884860 h 1769720"/>
                <a:gd name="connsiteX3" fmla="*/ 800973 w 1022286"/>
                <a:gd name="connsiteY3" fmla="*/ 1758893 h 1769720"/>
                <a:gd name="connsiteX4" fmla="*/ 794396 w 1022286"/>
                <a:gd name="connsiteY4" fmla="*/ 1769720 h 1769720"/>
                <a:gd name="connsiteX5" fmla="*/ 0 w 1022286"/>
                <a:gd name="connsiteY5" fmla="*/ 1311076 h 1769720"/>
                <a:gd name="connsiteX6" fmla="*/ 33405 w 1022286"/>
                <a:gd name="connsiteY6" fmla="*/ 1241732 h 1769720"/>
                <a:gd name="connsiteX7" fmla="*/ 105454 w 1022286"/>
                <a:gd name="connsiteY7" fmla="*/ 884860 h 1769720"/>
                <a:gd name="connsiteX8" fmla="*/ 33405 w 1022286"/>
                <a:gd name="connsiteY8" fmla="*/ 527988 h 1769720"/>
                <a:gd name="connsiteX9" fmla="*/ 0 w 1022286"/>
                <a:gd name="connsiteY9" fmla="*/ 458645 h 1769720"/>
                <a:gd name="connsiteX10" fmla="*/ 794396 w 1022286"/>
                <a:gd name="connsiteY10" fmla="*/ 0 h 1769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22286" h="1769720">
                  <a:moveTo>
                    <a:pt x="794396" y="0"/>
                  </a:moveTo>
                  <a:lnTo>
                    <a:pt x="800973" y="10827"/>
                  </a:lnTo>
                  <a:cubicBezTo>
                    <a:pt x="942114" y="270645"/>
                    <a:pt x="1022286" y="568390"/>
                    <a:pt x="1022286" y="884860"/>
                  </a:cubicBezTo>
                  <a:cubicBezTo>
                    <a:pt x="1022286" y="1201331"/>
                    <a:pt x="942114" y="1499076"/>
                    <a:pt x="800973" y="1758893"/>
                  </a:cubicBezTo>
                  <a:lnTo>
                    <a:pt x="794396" y="1769720"/>
                  </a:lnTo>
                  <a:lnTo>
                    <a:pt x="0" y="1311076"/>
                  </a:lnTo>
                  <a:lnTo>
                    <a:pt x="33405" y="1241732"/>
                  </a:lnTo>
                  <a:cubicBezTo>
                    <a:pt x="79799" y="1132044"/>
                    <a:pt x="105454" y="1011448"/>
                    <a:pt x="105454" y="884860"/>
                  </a:cubicBezTo>
                  <a:cubicBezTo>
                    <a:pt x="105454" y="758272"/>
                    <a:pt x="79799" y="637676"/>
                    <a:pt x="33405" y="527988"/>
                  </a:cubicBezTo>
                  <a:lnTo>
                    <a:pt x="0" y="458645"/>
                  </a:lnTo>
                  <a:lnTo>
                    <a:pt x="794396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Isosceles Triangle 52">
              <a:extLst>
                <a:ext uri="{FF2B5EF4-FFF2-40B4-BE49-F238E27FC236}">
                  <a16:creationId xmlns:a16="http://schemas.microsoft.com/office/drawing/2014/main" id="{CE05A13B-DC3D-4313-851A-87F517ED9966}"/>
                </a:ext>
              </a:extLst>
            </p:cNvPr>
            <p:cNvSpPr/>
            <p:nvPr/>
          </p:nvSpPr>
          <p:spPr>
            <a:xfrm rot="16200000">
              <a:off x="3340307" y="3865546"/>
              <a:ext cx="247795" cy="21361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98">
            <a:extLst>
              <a:ext uri="{FF2B5EF4-FFF2-40B4-BE49-F238E27FC236}">
                <a16:creationId xmlns:a16="http://schemas.microsoft.com/office/drawing/2014/main" id="{DA1DDE36-9649-4DD4-A5DA-F056723838E3}"/>
              </a:ext>
            </a:extLst>
          </p:cNvPr>
          <p:cNvGrpSpPr/>
          <p:nvPr/>
        </p:nvGrpSpPr>
        <p:grpSpPr>
          <a:xfrm>
            <a:off x="1085043" y="2140536"/>
            <a:ext cx="1531206" cy="1342487"/>
            <a:chOff x="1085043" y="2140536"/>
            <a:chExt cx="1531206" cy="1342487"/>
          </a:xfrm>
        </p:grpSpPr>
        <p:sp>
          <p:nvSpPr>
            <p:cNvPr id="10" name="Freeform: Shape 24">
              <a:extLst>
                <a:ext uri="{FF2B5EF4-FFF2-40B4-BE49-F238E27FC236}">
                  <a16:creationId xmlns:a16="http://schemas.microsoft.com/office/drawing/2014/main" id="{868BB48C-96C5-4BBF-A755-F65B3B0E1597}"/>
                </a:ext>
              </a:extLst>
            </p:cNvPr>
            <p:cNvSpPr/>
            <p:nvPr/>
          </p:nvSpPr>
          <p:spPr>
            <a:xfrm>
              <a:off x="1085043" y="2140536"/>
              <a:ext cx="1531206" cy="1342487"/>
            </a:xfrm>
            <a:custGeom>
              <a:avLst/>
              <a:gdLst>
                <a:gd name="connsiteX0" fmla="*/ 1531206 w 1531206"/>
                <a:gd name="connsiteY0" fmla="*/ 0 h 1342487"/>
                <a:gd name="connsiteX1" fmla="*/ 1531206 w 1531206"/>
                <a:gd name="connsiteY1" fmla="*/ 916832 h 1342487"/>
                <a:gd name="connsiteX2" fmla="*/ 1474042 w 1531206"/>
                <a:gd name="connsiteY2" fmla="*/ 919719 h 1342487"/>
                <a:gd name="connsiteX3" fmla="*/ 807532 w 1531206"/>
                <a:gd name="connsiteY3" fmla="*/ 1319208 h 1342487"/>
                <a:gd name="connsiteX4" fmla="*/ 793390 w 1531206"/>
                <a:gd name="connsiteY4" fmla="*/ 1342487 h 1342487"/>
                <a:gd name="connsiteX5" fmla="*/ 0 w 1531206"/>
                <a:gd name="connsiteY5" fmla="*/ 884423 h 1342487"/>
                <a:gd name="connsiteX6" fmla="*/ 47280 w 1531206"/>
                <a:gd name="connsiteY6" fmla="*/ 806598 h 1342487"/>
                <a:gd name="connsiteX7" fmla="*/ 1380301 w 1531206"/>
                <a:gd name="connsiteY7" fmla="*/ 7620 h 1342487"/>
                <a:gd name="connsiteX8" fmla="*/ 1531206 w 1531206"/>
                <a:gd name="connsiteY8" fmla="*/ 0 h 1342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1206" h="1342487">
                  <a:moveTo>
                    <a:pt x="1531206" y="0"/>
                  </a:moveTo>
                  <a:lnTo>
                    <a:pt x="1531206" y="916832"/>
                  </a:lnTo>
                  <a:lnTo>
                    <a:pt x="1474042" y="919719"/>
                  </a:lnTo>
                  <a:cubicBezTo>
                    <a:pt x="1196651" y="947889"/>
                    <a:pt x="955817" y="1099717"/>
                    <a:pt x="807532" y="1319208"/>
                  </a:cubicBezTo>
                  <a:lnTo>
                    <a:pt x="793390" y="1342487"/>
                  </a:lnTo>
                  <a:lnTo>
                    <a:pt x="0" y="884423"/>
                  </a:lnTo>
                  <a:lnTo>
                    <a:pt x="47280" y="806598"/>
                  </a:lnTo>
                  <a:cubicBezTo>
                    <a:pt x="343850" y="367616"/>
                    <a:pt x="825519" y="63961"/>
                    <a:pt x="1380301" y="7620"/>
                  </a:cubicBezTo>
                  <a:lnTo>
                    <a:pt x="15312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Isosceles Triangle 55">
              <a:extLst>
                <a:ext uri="{FF2B5EF4-FFF2-40B4-BE49-F238E27FC236}">
                  <a16:creationId xmlns:a16="http://schemas.microsoft.com/office/drawing/2014/main" id="{1FC630BC-069A-4015-9CA9-750EE78E46F8}"/>
                </a:ext>
              </a:extLst>
            </p:cNvPr>
            <p:cNvSpPr/>
            <p:nvPr/>
          </p:nvSpPr>
          <p:spPr>
            <a:xfrm rot="9000000">
              <a:off x="2123239" y="3162871"/>
              <a:ext cx="247795" cy="213616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" name="Group 104">
            <a:extLst>
              <a:ext uri="{FF2B5EF4-FFF2-40B4-BE49-F238E27FC236}">
                <a16:creationId xmlns:a16="http://schemas.microsoft.com/office/drawing/2014/main" id="{10F7B429-255C-4731-9B7E-05B78CB42D5E}"/>
              </a:ext>
            </a:extLst>
          </p:cNvPr>
          <p:cNvGrpSpPr/>
          <p:nvPr/>
        </p:nvGrpSpPr>
        <p:grpSpPr>
          <a:xfrm>
            <a:off x="2689401" y="4461684"/>
            <a:ext cx="1531208" cy="1342486"/>
            <a:chOff x="2689401" y="4461684"/>
            <a:chExt cx="1531208" cy="1342486"/>
          </a:xfrm>
          <a:solidFill>
            <a:schemeClr val="accent2"/>
          </a:solidFill>
        </p:grpSpPr>
        <p:sp>
          <p:nvSpPr>
            <p:cNvPr id="13" name="Freeform: Shape 11">
              <a:extLst>
                <a:ext uri="{FF2B5EF4-FFF2-40B4-BE49-F238E27FC236}">
                  <a16:creationId xmlns:a16="http://schemas.microsoft.com/office/drawing/2014/main" id="{6029DF1E-7034-4A0B-928E-2CCD953C9168}"/>
                </a:ext>
              </a:extLst>
            </p:cNvPr>
            <p:cNvSpPr/>
            <p:nvPr/>
          </p:nvSpPr>
          <p:spPr>
            <a:xfrm>
              <a:off x="2689401" y="4461684"/>
              <a:ext cx="1531208" cy="1342486"/>
            </a:xfrm>
            <a:custGeom>
              <a:avLst/>
              <a:gdLst>
                <a:gd name="connsiteX0" fmla="*/ 737818 w 1531208"/>
                <a:gd name="connsiteY0" fmla="*/ 0 h 1342486"/>
                <a:gd name="connsiteX1" fmla="*/ 1531208 w 1531208"/>
                <a:gd name="connsiteY1" fmla="*/ 458063 h 1342486"/>
                <a:gd name="connsiteX2" fmla="*/ 1483928 w 1531208"/>
                <a:gd name="connsiteY2" fmla="*/ 535888 h 1342486"/>
                <a:gd name="connsiteX3" fmla="*/ 150907 w 1531208"/>
                <a:gd name="connsiteY3" fmla="*/ 1334866 h 1342486"/>
                <a:gd name="connsiteX4" fmla="*/ 0 w 1531208"/>
                <a:gd name="connsiteY4" fmla="*/ 1342486 h 1342486"/>
                <a:gd name="connsiteX5" fmla="*/ 0 w 1531208"/>
                <a:gd name="connsiteY5" fmla="*/ 425654 h 1342486"/>
                <a:gd name="connsiteX6" fmla="*/ 57166 w 1531208"/>
                <a:gd name="connsiteY6" fmla="*/ 422767 h 1342486"/>
                <a:gd name="connsiteX7" fmla="*/ 723676 w 1531208"/>
                <a:gd name="connsiteY7" fmla="*/ 23278 h 1342486"/>
                <a:gd name="connsiteX8" fmla="*/ 737818 w 1531208"/>
                <a:gd name="connsiteY8" fmla="*/ 0 h 134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1208" h="1342486">
                  <a:moveTo>
                    <a:pt x="737818" y="0"/>
                  </a:moveTo>
                  <a:lnTo>
                    <a:pt x="1531208" y="458063"/>
                  </a:lnTo>
                  <a:lnTo>
                    <a:pt x="1483928" y="535888"/>
                  </a:lnTo>
                  <a:cubicBezTo>
                    <a:pt x="1187358" y="974870"/>
                    <a:pt x="705689" y="1278525"/>
                    <a:pt x="150907" y="1334866"/>
                  </a:cubicBezTo>
                  <a:lnTo>
                    <a:pt x="0" y="1342486"/>
                  </a:lnTo>
                  <a:lnTo>
                    <a:pt x="0" y="425654"/>
                  </a:lnTo>
                  <a:lnTo>
                    <a:pt x="57166" y="422767"/>
                  </a:lnTo>
                  <a:cubicBezTo>
                    <a:pt x="334557" y="394597"/>
                    <a:pt x="575391" y="242770"/>
                    <a:pt x="723676" y="23278"/>
                  </a:cubicBezTo>
                  <a:lnTo>
                    <a:pt x="737818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Isosceles Triangle 56">
              <a:extLst>
                <a:ext uri="{FF2B5EF4-FFF2-40B4-BE49-F238E27FC236}">
                  <a16:creationId xmlns:a16="http://schemas.microsoft.com/office/drawing/2014/main" id="{F629F057-EF77-441B-AAF5-93D21AC4E439}"/>
                </a:ext>
              </a:extLst>
            </p:cNvPr>
            <p:cNvSpPr/>
            <p:nvPr/>
          </p:nvSpPr>
          <p:spPr>
            <a:xfrm rot="19800000">
              <a:off x="2930576" y="4590307"/>
              <a:ext cx="247795" cy="21361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" name="Group 103">
            <a:extLst>
              <a:ext uri="{FF2B5EF4-FFF2-40B4-BE49-F238E27FC236}">
                <a16:creationId xmlns:a16="http://schemas.microsoft.com/office/drawing/2014/main" id="{BA14E68F-BFD0-4F61-9647-E130CDF2C7AA}"/>
              </a:ext>
            </a:extLst>
          </p:cNvPr>
          <p:cNvGrpSpPr/>
          <p:nvPr/>
        </p:nvGrpSpPr>
        <p:grpSpPr>
          <a:xfrm>
            <a:off x="1085043" y="4461683"/>
            <a:ext cx="1531206" cy="1342487"/>
            <a:chOff x="1085043" y="4461683"/>
            <a:chExt cx="1531206" cy="1342487"/>
          </a:xfrm>
          <a:solidFill>
            <a:schemeClr val="accent5"/>
          </a:solidFill>
        </p:grpSpPr>
        <p:sp>
          <p:nvSpPr>
            <p:cNvPr id="16" name="Freeform: Shape 12">
              <a:extLst>
                <a:ext uri="{FF2B5EF4-FFF2-40B4-BE49-F238E27FC236}">
                  <a16:creationId xmlns:a16="http://schemas.microsoft.com/office/drawing/2014/main" id="{A945ACCE-3B3A-4CD0-AE91-0E7FBC36644B}"/>
                </a:ext>
              </a:extLst>
            </p:cNvPr>
            <p:cNvSpPr/>
            <p:nvPr/>
          </p:nvSpPr>
          <p:spPr>
            <a:xfrm>
              <a:off x="1085043" y="4461683"/>
              <a:ext cx="1531206" cy="1342487"/>
            </a:xfrm>
            <a:custGeom>
              <a:avLst/>
              <a:gdLst>
                <a:gd name="connsiteX0" fmla="*/ 793389 w 1531206"/>
                <a:gd name="connsiteY0" fmla="*/ 0 h 1342487"/>
                <a:gd name="connsiteX1" fmla="*/ 807532 w 1531206"/>
                <a:gd name="connsiteY1" fmla="*/ 23279 h 1342487"/>
                <a:gd name="connsiteX2" fmla="*/ 1474042 w 1531206"/>
                <a:gd name="connsiteY2" fmla="*/ 422768 h 1342487"/>
                <a:gd name="connsiteX3" fmla="*/ 1531206 w 1531206"/>
                <a:gd name="connsiteY3" fmla="*/ 425655 h 1342487"/>
                <a:gd name="connsiteX4" fmla="*/ 1531206 w 1531206"/>
                <a:gd name="connsiteY4" fmla="*/ 1342487 h 1342487"/>
                <a:gd name="connsiteX5" fmla="*/ 1380301 w 1531206"/>
                <a:gd name="connsiteY5" fmla="*/ 1334867 h 1342487"/>
                <a:gd name="connsiteX6" fmla="*/ 47280 w 1531206"/>
                <a:gd name="connsiteY6" fmla="*/ 535889 h 1342487"/>
                <a:gd name="connsiteX7" fmla="*/ 0 w 1531206"/>
                <a:gd name="connsiteY7" fmla="*/ 458064 h 1342487"/>
                <a:gd name="connsiteX8" fmla="*/ 793389 w 1531206"/>
                <a:gd name="connsiteY8" fmla="*/ 0 h 1342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1206" h="1342487">
                  <a:moveTo>
                    <a:pt x="793389" y="0"/>
                  </a:moveTo>
                  <a:lnTo>
                    <a:pt x="807532" y="23279"/>
                  </a:lnTo>
                  <a:cubicBezTo>
                    <a:pt x="955817" y="242771"/>
                    <a:pt x="1196651" y="394598"/>
                    <a:pt x="1474042" y="422768"/>
                  </a:cubicBezTo>
                  <a:lnTo>
                    <a:pt x="1531206" y="425655"/>
                  </a:lnTo>
                  <a:lnTo>
                    <a:pt x="1531206" y="1342487"/>
                  </a:lnTo>
                  <a:lnTo>
                    <a:pt x="1380301" y="1334867"/>
                  </a:lnTo>
                  <a:cubicBezTo>
                    <a:pt x="825519" y="1278526"/>
                    <a:pt x="343850" y="974871"/>
                    <a:pt x="47280" y="535889"/>
                  </a:cubicBezTo>
                  <a:lnTo>
                    <a:pt x="0" y="458064"/>
                  </a:lnTo>
                  <a:lnTo>
                    <a:pt x="79338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Isosceles Triangle 58">
              <a:extLst>
                <a:ext uri="{FF2B5EF4-FFF2-40B4-BE49-F238E27FC236}">
                  <a16:creationId xmlns:a16="http://schemas.microsoft.com/office/drawing/2014/main" id="{D6F7E4AE-EA62-4C90-9717-891FD92F6D7D}"/>
                </a:ext>
              </a:extLst>
            </p:cNvPr>
            <p:cNvSpPr/>
            <p:nvPr/>
          </p:nvSpPr>
          <p:spPr>
            <a:xfrm rot="1800000">
              <a:off x="2123237" y="4590307"/>
              <a:ext cx="247795" cy="21361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99">
            <a:extLst>
              <a:ext uri="{FF2B5EF4-FFF2-40B4-BE49-F238E27FC236}">
                <a16:creationId xmlns:a16="http://schemas.microsoft.com/office/drawing/2014/main" id="{029CFF22-567F-4067-AC32-62DA41C9ED0E}"/>
              </a:ext>
            </a:extLst>
          </p:cNvPr>
          <p:cNvGrpSpPr/>
          <p:nvPr/>
        </p:nvGrpSpPr>
        <p:grpSpPr>
          <a:xfrm>
            <a:off x="2689401" y="2140536"/>
            <a:ext cx="1531208" cy="1342486"/>
            <a:chOff x="2689401" y="2140536"/>
            <a:chExt cx="1531208" cy="1342486"/>
          </a:xfrm>
          <a:solidFill>
            <a:schemeClr val="accent6"/>
          </a:solidFill>
        </p:grpSpPr>
        <p:sp>
          <p:nvSpPr>
            <p:cNvPr id="19" name="Freeform: Shape 25">
              <a:extLst>
                <a:ext uri="{FF2B5EF4-FFF2-40B4-BE49-F238E27FC236}">
                  <a16:creationId xmlns:a16="http://schemas.microsoft.com/office/drawing/2014/main" id="{5ADCB291-2967-4F78-BC0A-AB6050A27136}"/>
                </a:ext>
              </a:extLst>
            </p:cNvPr>
            <p:cNvSpPr/>
            <p:nvPr/>
          </p:nvSpPr>
          <p:spPr>
            <a:xfrm>
              <a:off x="2689401" y="2140536"/>
              <a:ext cx="1531208" cy="1342486"/>
            </a:xfrm>
            <a:custGeom>
              <a:avLst/>
              <a:gdLst>
                <a:gd name="connsiteX0" fmla="*/ 0 w 1531208"/>
                <a:gd name="connsiteY0" fmla="*/ 0 h 1342486"/>
                <a:gd name="connsiteX1" fmla="*/ 150907 w 1531208"/>
                <a:gd name="connsiteY1" fmla="*/ 7620 h 1342486"/>
                <a:gd name="connsiteX2" fmla="*/ 1483928 w 1531208"/>
                <a:gd name="connsiteY2" fmla="*/ 806598 h 1342486"/>
                <a:gd name="connsiteX3" fmla="*/ 1531208 w 1531208"/>
                <a:gd name="connsiteY3" fmla="*/ 884422 h 1342486"/>
                <a:gd name="connsiteX4" fmla="*/ 737818 w 1531208"/>
                <a:gd name="connsiteY4" fmla="*/ 1342486 h 1342486"/>
                <a:gd name="connsiteX5" fmla="*/ 723676 w 1531208"/>
                <a:gd name="connsiteY5" fmla="*/ 1319208 h 1342486"/>
                <a:gd name="connsiteX6" fmla="*/ 57166 w 1531208"/>
                <a:gd name="connsiteY6" fmla="*/ 919719 h 1342486"/>
                <a:gd name="connsiteX7" fmla="*/ 0 w 1531208"/>
                <a:gd name="connsiteY7" fmla="*/ 916832 h 1342486"/>
                <a:gd name="connsiteX8" fmla="*/ 0 w 1531208"/>
                <a:gd name="connsiteY8" fmla="*/ 0 h 134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1208" h="1342486">
                  <a:moveTo>
                    <a:pt x="0" y="0"/>
                  </a:moveTo>
                  <a:lnTo>
                    <a:pt x="150907" y="7620"/>
                  </a:lnTo>
                  <a:cubicBezTo>
                    <a:pt x="705689" y="63961"/>
                    <a:pt x="1187358" y="367616"/>
                    <a:pt x="1483928" y="806598"/>
                  </a:cubicBezTo>
                  <a:lnTo>
                    <a:pt x="1531208" y="884422"/>
                  </a:lnTo>
                  <a:lnTo>
                    <a:pt x="737818" y="1342486"/>
                  </a:lnTo>
                  <a:lnTo>
                    <a:pt x="723676" y="1319208"/>
                  </a:lnTo>
                  <a:cubicBezTo>
                    <a:pt x="575391" y="1099717"/>
                    <a:pt x="334557" y="947889"/>
                    <a:pt x="57166" y="919719"/>
                  </a:cubicBezTo>
                  <a:lnTo>
                    <a:pt x="0" y="91683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Isosceles Triangle 59">
              <a:extLst>
                <a:ext uri="{FF2B5EF4-FFF2-40B4-BE49-F238E27FC236}">
                  <a16:creationId xmlns:a16="http://schemas.microsoft.com/office/drawing/2014/main" id="{B63CB8EC-0F77-4343-B1BC-C5334FA721FD}"/>
                </a:ext>
              </a:extLst>
            </p:cNvPr>
            <p:cNvSpPr/>
            <p:nvPr/>
          </p:nvSpPr>
          <p:spPr>
            <a:xfrm rot="12600000">
              <a:off x="2934618" y="3162872"/>
              <a:ext cx="247795" cy="21361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oup 62">
            <a:extLst>
              <a:ext uri="{FF2B5EF4-FFF2-40B4-BE49-F238E27FC236}">
                <a16:creationId xmlns:a16="http://schemas.microsoft.com/office/drawing/2014/main" id="{152B55E3-8BEC-47E8-9FAC-27A92BE9DD0E}"/>
              </a:ext>
            </a:extLst>
          </p:cNvPr>
          <p:cNvGrpSpPr/>
          <p:nvPr/>
        </p:nvGrpSpPr>
        <p:grpSpPr>
          <a:xfrm>
            <a:off x="5727029" y="1839186"/>
            <a:ext cx="2551007" cy="866890"/>
            <a:chOff x="1113220" y="4149080"/>
            <a:chExt cx="1516195" cy="86689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96B5ED2-41E5-487F-8791-45F0957E258A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7AB2EBA-FB59-4BE9-BC79-FDC087493DB8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65">
            <a:extLst>
              <a:ext uri="{FF2B5EF4-FFF2-40B4-BE49-F238E27FC236}">
                <a16:creationId xmlns:a16="http://schemas.microsoft.com/office/drawing/2014/main" id="{E8095B70-83BB-4EB5-9A90-4ABD1DAC9473}"/>
              </a:ext>
            </a:extLst>
          </p:cNvPr>
          <p:cNvGrpSpPr/>
          <p:nvPr/>
        </p:nvGrpSpPr>
        <p:grpSpPr>
          <a:xfrm>
            <a:off x="5071909" y="1989230"/>
            <a:ext cx="566802" cy="566802"/>
            <a:chOff x="465585" y="4206791"/>
            <a:chExt cx="566802" cy="566802"/>
          </a:xfrm>
        </p:grpSpPr>
        <p:sp>
          <p:nvSpPr>
            <p:cNvPr id="25" name="Oval 66">
              <a:extLst>
                <a:ext uri="{FF2B5EF4-FFF2-40B4-BE49-F238E27FC236}">
                  <a16:creationId xmlns:a16="http://schemas.microsoft.com/office/drawing/2014/main" id="{7B4EFBE2-D02C-43EA-8706-073D62B60736}"/>
                </a:ext>
              </a:extLst>
            </p:cNvPr>
            <p:cNvSpPr/>
            <p:nvPr/>
          </p:nvSpPr>
          <p:spPr>
            <a:xfrm>
              <a:off x="465585" y="4206791"/>
              <a:ext cx="566802" cy="566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E3D6FCC-F26E-4116-82BF-ACACA73E14D6}"/>
                </a:ext>
              </a:extLst>
            </p:cNvPr>
            <p:cNvSpPr txBox="1"/>
            <p:nvPr/>
          </p:nvSpPr>
          <p:spPr>
            <a:xfrm>
              <a:off x="465585" y="4340806"/>
              <a:ext cx="56680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68">
            <a:extLst>
              <a:ext uri="{FF2B5EF4-FFF2-40B4-BE49-F238E27FC236}">
                <a16:creationId xmlns:a16="http://schemas.microsoft.com/office/drawing/2014/main" id="{58EAC929-EAAC-4DDF-BBAD-0A9E5DF238E8}"/>
              </a:ext>
            </a:extLst>
          </p:cNvPr>
          <p:cNvGrpSpPr/>
          <p:nvPr/>
        </p:nvGrpSpPr>
        <p:grpSpPr>
          <a:xfrm>
            <a:off x="9248742" y="3512995"/>
            <a:ext cx="2551007" cy="866890"/>
            <a:chOff x="1113220" y="4149080"/>
            <a:chExt cx="1516195" cy="86689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3946355-ACDC-468C-BE57-1C922D837CA7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93BCE8A-57FA-4613-8EB1-E667AE53E62F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71">
            <a:extLst>
              <a:ext uri="{FF2B5EF4-FFF2-40B4-BE49-F238E27FC236}">
                <a16:creationId xmlns:a16="http://schemas.microsoft.com/office/drawing/2014/main" id="{AECA3452-6489-4C15-848B-E0866737FC22}"/>
              </a:ext>
            </a:extLst>
          </p:cNvPr>
          <p:cNvGrpSpPr/>
          <p:nvPr/>
        </p:nvGrpSpPr>
        <p:grpSpPr>
          <a:xfrm>
            <a:off x="8601107" y="3663039"/>
            <a:ext cx="566802" cy="566802"/>
            <a:chOff x="465585" y="4206791"/>
            <a:chExt cx="566802" cy="566802"/>
          </a:xfrm>
        </p:grpSpPr>
        <p:sp>
          <p:nvSpPr>
            <p:cNvPr id="31" name="Oval 72">
              <a:extLst>
                <a:ext uri="{FF2B5EF4-FFF2-40B4-BE49-F238E27FC236}">
                  <a16:creationId xmlns:a16="http://schemas.microsoft.com/office/drawing/2014/main" id="{1814FC75-4041-4A4A-95D4-6F8839923842}"/>
                </a:ext>
              </a:extLst>
            </p:cNvPr>
            <p:cNvSpPr/>
            <p:nvPr/>
          </p:nvSpPr>
          <p:spPr>
            <a:xfrm>
              <a:off x="465585" y="4206791"/>
              <a:ext cx="566802" cy="5668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A3E91B1-5322-40D3-B404-BF7FDC312F5E}"/>
                </a:ext>
              </a:extLst>
            </p:cNvPr>
            <p:cNvSpPr txBox="1"/>
            <p:nvPr/>
          </p:nvSpPr>
          <p:spPr>
            <a:xfrm>
              <a:off x="465585" y="4340806"/>
              <a:ext cx="56680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74">
            <a:extLst>
              <a:ext uri="{FF2B5EF4-FFF2-40B4-BE49-F238E27FC236}">
                <a16:creationId xmlns:a16="http://schemas.microsoft.com/office/drawing/2014/main" id="{DE49B487-2A4E-4BCE-A69D-F42C1041C191}"/>
              </a:ext>
            </a:extLst>
          </p:cNvPr>
          <p:cNvGrpSpPr/>
          <p:nvPr/>
        </p:nvGrpSpPr>
        <p:grpSpPr>
          <a:xfrm>
            <a:off x="9248742" y="1839186"/>
            <a:ext cx="2551007" cy="866890"/>
            <a:chOff x="1113220" y="4149080"/>
            <a:chExt cx="1516195" cy="86689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59BEB09-09A6-4E61-B187-2B4205569C76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F81DD5C-37F8-43B9-8ED4-F864D806467F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77">
            <a:extLst>
              <a:ext uri="{FF2B5EF4-FFF2-40B4-BE49-F238E27FC236}">
                <a16:creationId xmlns:a16="http://schemas.microsoft.com/office/drawing/2014/main" id="{A0B38020-3AF6-4F06-A5C7-B5DAB298C50C}"/>
              </a:ext>
            </a:extLst>
          </p:cNvPr>
          <p:cNvGrpSpPr/>
          <p:nvPr/>
        </p:nvGrpSpPr>
        <p:grpSpPr>
          <a:xfrm>
            <a:off x="8601107" y="1989230"/>
            <a:ext cx="566802" cy="566802"/>
            <a:chOff x="465585" y="4206791"/>
            <a:chExt cx="566802" cy="566802"/>
          </a:xfrm>
        </p:grpSpPr>
        <p:sp>
          <p:nvSpPr>
            <p:cNvPr id="37" name="Oval 78">
              <a:extLst>
                <a:ext uri="{FF2B5EF4-FFF2-40B4-BE49-F238E27FC236}">
                  <a16:creationId xmlns:a16="http://schemas.microsoft.com/office/drawing/2014/main" id="{C391F06A-36FE-4C24-9903-608D21A70E26}"/>
                </a:ext>
              </a:extLst>
            </p:cNvPr>
            <p:cNvSpPr/>
            <p:nvPr/>
          </p:nvSpPr>
          <p:spPr>
            <a:xfrm>
              <a:off x="465585" y="4206791"/>
              <a:ext cx="566802" cy="56680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4E0969A-D643-4BD2-B4F5-005F27C8DC98}"/>
                </a:ext>
              </a:extLst>
            </p:cNvPr>
            <p:cNvSpPr txBox="1"/>
            <p:nvPr/>
          </p:nvSpPr>
          <p:spPr>
            <a:xfrm>
              <a:off x="465585" y="4340806"/>
              <a:ext cx="56680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80">
            <a:extLst>
              <a:ext uri="{FF2B5EF4-FFF2-40B4-BE49-F238E27FC236}">
                <a16:creationId xmlns:a16="http://schemas.microsoft.com/office/drawing/2014/main" id="{6A43122A-2A0D-4DAC-8F4F-6C3043E76D0F}"/>
              </a:ext>
            </a:extLst>
          </p:cNvPr>
          <p:cNvGrpSpPr/>
          <p:nvPr/>
        </p:nvGrpSpPr>
        <p:grpSpPr>
          <a:xfrm>
            <a:off x="5727029" y="5186804"/>
            <a:ext cx="2551007" cy="866890"/>
            <a:chOff x="1113220" y="4149080"/>
            <a:chExt cx="1516195" cy="86689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F4BB9F0-707E-4366-BE1E-B8F86E6136CA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90ABBD1-82ED-4190-9846-D3AAA8B381FC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83">
            <a:extLst>
              <a:ext uri="{FF2B5EF4-FFF2-40B4-BE49-F238E27FC236}">
                <a16:creationId xmlns:a16="http://schemas.microsoft.com/office/drawing/2014/main" id="{01184634-1706-4576-A477-A7A9FC807009}"/>
              </a:ext>
            </a:extLst>
          </p:cNvPr>
          <p:cNvGrpSpPr/>
          <p:nvPr/>
        </p:nvGrpSpPr>
        <p:grpSpPr>
          <a:xfrm>
            <a:off x="5071909" y="5336848"/>
            <a:ext cx="566802" cy="566802"/>
            <a:chOff x="465585" y="4206791"/>
            <a:chExt cx="566802" cy="566802"/>
          </a:xfrm>
        </p:grpSpPr>
        <p:sp>
          <p:nvSpPr>
            <p:cNvPr id="43" name="Oval 84">
              <a:extLst>
                <a:ext uri="{FF2B5EF4-FFF2-40B4-BE49-F238E27FC236}">
                  <a16:creationId xmlns:a16="http://schemas.microsoft.com/office/drawing/2014/main" id="{4394C98F-70BB-4DA0-B1FC-D46F315980C8}"/>
                </a:ext>
              </a:extLst>
            </p:cNvPr>
            <p:cNvSpPr/>
            <p:nvPr/>
          </p:nvSpPr>
          <p:spPr>
            <a:xfrm>
              <a:off x="465585" y="4206791"/>
              <a:ext cx="566802" cy="56680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62C477D-FBD2-4624-AC6C-DAA3B92E0EC5}"/>
                </a:ext>
              </a:extLst>
            </p:cNvPr>
            <p:cNvSpPr txBox="1"/>
            <p:nvPr/>
          </p:nvSpPr>
          <p:spPr>
            <a:xfrm>
              <a:off x="465585" y="4340806"/>
              <a:ext cx="56680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05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86">
            <a:extLst>
              <a:ext uri="{FF2B5EF4-FFF2-40B4-BE49-F238E27FC236}">
                <a16:creationId xmlns:a16="http://schemas.microsoft.com/office/drawing/2014/main" id="{9BFFDB65-F13E-4C9E-B41D-8DB3642B3C11}"/>
              </a:ext>
            </a:extLst>
          </p:cNvPr>
          <p:cNvGrpSpPr/>
          <p:nvPr/>
        </p:nvGrpSpPr>
        <p:grpSpPr>
          <a:xfrm>
            <a:off x="5727029" y="3512995"/>
            <a:ext cx="2551007" cy="866890"/>
            <a:chOff x="1113220" y="4149080"/>
            <a:chExt cx="1516195" cy="866890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54E5DB6-E383-4028-A6A4-3D8C5C04C236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239B78C-687D-4335-AF94-445075DC0A7E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89">
            <a:extLst>
              <a:ext uri="{FF2B5EF4-FFF2-40B4-BE49-F238E27FC236}">
                <a16:creationId xmlns:a16="http://schemas.microsoft.com/office/drawing/2014/main" id="{FDC3F8E3-3239-4227-AFEA-E86102B27271}"/>
              </a:ext>
            </a:extLst>
          </p:cNvPr>
          <p:cNvGrpSpPr/>
          <p:nvPr/>
        </p:nvGrpSpPr>
        <p:grpSpPr>
          <a:xfrm>
            <a:off x="5071909" y="3663039"/>
            <a:ext cx="566802" cy="566802"/>
            <a:chOff x="465585" y="4206791"/>
            <a:chExt cx="566802" cy="566802"/>
          </a:xfrm>
        </p:grpSpPr>
        <p:sp>
          <p:nvSpPr>
            <p:cNvPr id="49" name="Oval 90">
              <a:extLst>
                <a:ext uri="{FF2B5EF4-FFF2-40B4-BE49-F238E27FC236}">
                  <a16:creationId xmlns:a16="http://schemas.microsoft.com/office/drawing/2014/main" id="{986D4CF6-79D8-42D6-8E6C-3154E1FE565D}"/>
                </a:ext>
              </a:extLst>
            </p:cNvPr>
            <p:cNvSpPr/>
            <p:nvPr/>
          </p:nvSpPr>
          <p:spPr>
            <a:xfrm>
              <a:off x="465585" y="4206791"/>
              <a:ext cx="566802" cy="566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2926C9E-039E-4727-9DBE-21279A87436B}"/>
                </a:ext>
              </a:extLst>
            </p:cNvPr>
            <p:cNvSpPr txBox="1"/>
            <p:nvPr/>
          </p:nvSpPr>
          <p:spPr>
            <a:xfrm>
              <a:off x="465585" y="4340806"/>
              <a:ext cx="56680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92">
            <a:extLst>
              <a:ext uri="{FF2B5EF4-FFF2-40B4-BE49-F238E27FC236}">
                <a16:creationId xmlns:a16="http://schemas.microsoft.com/office/drawing/2014/main" id="{D2D5D609-0EA5-4072-88E1-DD4716FE75CF}"/>
              </a:ext>
            </a:extLst>
          </p:cNvPr>
          <p:cNvGrpSpPr/>
          <p:nvPr/>
        </p:nvGrpSpPr>
        <p:grpSpPr>
          <a:xfrm>
            <a:off x="9248742" y="5186804"/>
            <a:ext cx="2551007" cy="866890"/>
            <a:chOff x="1113220" y="4149080"/>
            <a:chExt cx="1516195" cy="866890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31B86B1-9274-45F3-8C47-104569B8473D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0B077DA-23D9-4519-94EF-1AEDA648AA16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4" name="Group 95">
            <a:extLst>
              <a:ext uri="{FF2B5EF4-FFF2-40B4-BE49-F238E27FC236}">
                <a16:creationId xmlns:a16="http://schemas.microsoft.com/office/drawing/2014/main" id="{206F4285-02C4-4652-A255-6A177CA01BE6}"/>
              </a:ext>
            </a:extLst>
          </p:cNvPr>
          <p:cNvGrpSpPr/>
          <p:nvPr/>
        </p:nvGrpSpPr>
        <p:grpSpPr>
          <a:xfrm>
            <a:off x="8601107" y="5336848"/>
            <a:ext cx="566802" cy="566802"/>
            <a:chOff x="465585" y="4206791"/>
            <a:chExt cx="566802" cy="566802"/>
          </a:xfrm>
        </p:grpSpPr>
        <p:sp>
          <p:nvSpPr>
            <p:cNvPr id="55" name="Oval 96">
              <a:extLst>
                <a:ext uri="{FF2B5EF4-FFF2-40B4-BE49-F238E27FC236}">
                  <a16:creationId xmlns:a16="http://schemas.microsoft.com/office/drawing/2014/main" id="{3BF5D7B6-ACE0-44F7-9170-D78E7B0E88F7}"/>
                </a:ext>
              </a:extLst>
            </p:cNvPr>
            <p:cNvSpPr/>
            <p:nvPr/>
          </p:nvSpPr>
          <p:spPr>
            <a:xfrm>
              <a:off x="465585" y="4206791"/>
              <a:ext cx="566802" cy="56680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F3BA021-F5F5-4EDA-AB1A-19CA7E3E3387}"/>
                </a:ext>
              </a:extLst>
            </p:cNvPr>
            <p:cNvSpPr txBox="1"/>
            <p:nvPr/>
          </p:nvSpPr>
          <p:spPr>
            <a:xfrm>
              <a:off x="465585" y="4340806"/>
              <a:ext cx="56680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06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7" name="Isosceles Triangle 51">
            <a:extLst>
              <a:ext uri="{FF2B5EF4-FFF2-40B4-BE49-F238E27FC236}">
                <a16:creationId xmlns:a16="http://schemas.microsoft.com/office/drawing/2014/main" id="{05797F9A-CBA7-4FB3-BE9F-B6BA52A8FE05}"/>
              </a:ext>
            </a:extLst>
          </p:cNvPr>
          <p:cNvSpPr/>
          <p:nvPr/>
        </p:nvSpPr>
        <p:spPr>
          <a:xfrm>
            <a:off x="1756837" y="2642692"/>
            <a:ext cx="319449" cy="234253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8" name="Rectangle 7">
            <a:extLst>
              <a:ext uri="{FF2B5EF4-FFF2-40B4-BE49-F238E27FC236}">
                <a16:creationId xmlns:a16="http://schemas.microsoft.com/office/drawing/2014/main" id="{90F024C8-D0AE-452E-A6A1-9067E51D428D}"/>
              </a:ext>
            </a:extLst>
          </p:cNvPr>
          <p:cNvSpPr/>
          <p:nvPr/>
        </p:nvSpPr>
        <p:spPr>
          <a:xfrm>
            <a:off x="3185922" y="2605370"/>
            <a:ext cx="308896" cy="30889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9" name="Rounded Rectangle 32">
            <a:extLst>
              <a:ext uri="{FF2B5EF4-FFF2-40B4-BE49-F238E27FC236}">
                <a16:creationId xmlns:a16="http://schemas.microsoft.com/office/drawing/2014/main" id="{364507AE-11B0-431E-A374-7BDEB2A6B59E}"/>
              </a:ext>
            </a:extLst>
          </p:cNvPr>
          <p:cNvSpPr/>
          <p:nvPr/>
        </p:nvSpPr>
        <p:spPr>
          <a:xfrm>
            <a:off x="1128441" y="3820808"/>
            <a:ext cx="309468" cy="30946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0" name="Frame 17">
            <a:extLst>
              <a:ext uri="{FF2B5EF4-FFF2-40B4-BE49-F238E27FC236}">
                <a16:creationId xmlns:a16="http://schemas.microsoft.com/office/drawing/2014/main" id="{FA193A04-41D6-4DDF-B849-F20F0B7C5B6E}"/>
              </a:ext>
            </a:extLst>
          </p:cNvPr>
          <p:cNvSpPr/>
          <p:nvPr/>
        </p:nvSpPr>
        <p:spPr>
          <a:xfrm>
            <a:off x="1780995" y="5031411"/>
            <a:ext cx="305437" cy="3054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1" name="Freeform 53">
            <a:extLst>
              <a:ext uri="{FF2B5EF4-FFF2-40B4-BE49-F238E27FC236}">
                <a16:creationId xmlns:a16="http://schemas.microsoft.com/office/drawing/2014/main" id="{ACE15036-D352-496A-A5CA-B0E11049A95D}"/>
              </a:ext>
            </a:extLst>
          </p:cNvPr>
          <p:cNvSpPr/>
          <p:nvPr/>
        </p:nvSpPr>
        <p:spPr>
          <a:xfrm>
            <a:off x="3874353" y="3851922"/>
            <a:ext cx="308797" cy="316598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2" name="자유형 151">
            <a:extLst>
              <a:ext uri="{FF2B5EF4-FFF2-40B4-BE49-F238E27FC236}">
                <a16:creationId xmlns:a16="http://schemas.microsoft.com/office/drawing/2014/main" id="{E62B003D-EB58-4C1E-A250-E93AE3AA0BE7}"/>
              </a:ext>
            </a:extLst>
          </p:cNvPr>
          <p:cNvSpPr/>
          <p:nvPr/>
        </p:nvSpPr>
        <p:spPr>
          <a:xfrm>
            <a:off x="3219218" y="5001824"/>
            <a:ext cx="319201" cy="335024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63" name="그룹 62">
            <a:extLst>
              <a:ext uri="{FF2B5EF4-FFF2-40B4-BE49-F238E27FC236}">
                <a16:creationId xmlns:a16="http://schemas.microsoft.com/office/drawing/2014/main" id="{4D06AAF7-734A-487D-AB30-E6D1BCA6D1BD}"/>
              </a:ext>
            </a:extLst>
          </p:cNvPr>
          <p:cNvGrpSpPr/>
          <p:nvPr/>
        </p:nvGrpSpPr>
        <p:grpSpPr>
          <a:xfrm flipH="1">
            <a:off x="2007143" y="3355807"/>
            <a:ext cx="1276198" cy="1276096"/>
            <a:chOff x="2667031" y="4073761"/>
            <a:chExt cx="2785580" cy="2785357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64" name="자유형: 도형 63">
              <a:extLst>
                <a:ext uri="{FF2B5EF4-FFF2-40B4-BE49-F238E27FC236}">
                  <a16:creationId xmlns:a16="http://schemas.microsoft.com/office/drawing/2014/main" id="{1F8D6F6C-8FEB-4F21-B6FA-0504FB30D775}"/>
                </a:ext>
              </a:extLst>
            </p:cNvPr>
            <p:cNvSpPr/>
            <p:nvPr/>
          </p:nvSpPr>
          <p:spPr>
            <a:xfrm>
              <a:off x="2667031" y="4073761"/>
              <a:ext cx="2785580" cy="2785357"/>
            </a:xfrm>
            <a:custGeom>
              <a:avLst/>
              <a:gdLst>
                <a:gd name="connsiteX0" fmla="*/ 800328 w 2785580"/>
                <a:gd name="connsiteY0" fmla="*/ 2657557 h 2785357"/>
                <a:gd name="connsiteX1" fmla="*/ 598027 w 2785580"/>
                <a:gd name="connsiteY1" fmla="*/ 2541229 h 2785357"/>
                <a:gd name="connsiteX2" fmla="*/ 708224 w 2785580"/>
                <a:gd name="connsiteY2" fmla="*/ 2236839 h 2785357"/>
                <a:gd name="connsiteX3" fmla="*/ 552293 w 2785580"/>
                <a:gd name="connsiteY3" fmla="*/ 2079903 h 2785357"/>
                <a:gd name="connsiteX4" fmla="*/ 276617 w 2785580"/>
                <a:gd name="connsiteY4" fmla="*/ 2180886 h 2785357"/>
                <a:gd name="connsiteX5" fmla="*/ 230849 w 2785580"/>
                <a:gd name="connsiteY5" fmla="*/ 2163866 h 2785357"/>
                <a:gd name="connsiteX6" fmla="*/ 129900 w 2785580"/>
                <a:gd name="connsiteY6" fmla="*/ 1989641 h 2785357"/>
                <a:gd name="connsiteX7" fmla="*/ 272462 w 2785580"/>
                <a:gd name="connsiteY7" fmla="*/ 1869561 h 2785357"/>
                <a:gd name="connsiteX8" fmla="*/ 376427 w 2785580"/>
                <a:gd name="connsiteY8" fmla="*/ 1782415 h 2785357"/>
                <a:gd name="connsiteX9" fmla="*/ 382693 w 2785580"/>
                <a:gd name="connsiteY9" fmla="*/ 1761609 h 2785357"/>
                <a:gd name="connsiteX10" fmla="*/ 334044 w 2785580"/>
                <a:gd name="connsiteY10" fmla="*/ 1579477 h 2785357"/>
                <a:gd name="connsiteX11" fmla="*/ 317894 w 2785580"/>
                <a:gd name="connsiteY11" fmla="*/ 1566611 h 2785357"/>
                <a:gd name="connsiteX12" fmla="*/ 14845 w 2785580"/>
                <a:gd name="connsiteY12" fmla="*/ 1514043 h 2785357"/>
                <a:gd name="connsiteX13" fmla="*/ 806 w 2785580"/>
                <a:gd name="connsiteY13" fmla="*/ 1498664 h 2785357"/>
                <a:gd name="connsiteX14" fmla="*/ 2 w 2785580"/>
                <a:gd name="connsiteY14" fmla="*/ 1290935 h 2785357"/>
                <a:gd name="connsiteX15" fmla="*/ 13773 w 2785580"/>
                <a:gd name="connsiteY15" fmla="*/ 1275087 h 2785357"/>
                <a:gd name="connsiteX16" fmla="*/ 318397 w 2785580"/>
                <a:gd name="connsiteY16" fmla="*/ 1221647 h 2785357"/>
                <a:gd name="connsiteX17" fmla="*/ 333809 w 2785580"/>
                <a:gd name="connsiteY17" fmla="*/ 1205599 h 2785357"/>
                <a:gd name="connsiteX18" fmla="*/ 379744 w 2785580"/>
                <a:gd name="connsiteY18" fmla="*/ 1031341 h 2785357"/>
                <a:gd name="connsiteX19" fmla="*/ 371301 w 2785580"/>
                <a:gd name="connsiteY19" fmla="*/ 1002192 h 2785357"/>
                <a:gd name="connsiteX20" fmla="*/ 142229 w 2785580"/>
                <a:gd name="connsiteY20" fmla="*/ 811416 h 2785357"/>
                <a:gd name="connsiteX21" fmla="*/ 127789 w 2785580"/>
                <a:gd name="connsiteY21" fmla="*/ 798785 h 2785357"/>
                <a:gd name="connsiteX22" fmla="*/ 183005 w 2785580"/>
                <a:gd name="connsiteY22" fmla="*/ 702660 h 2785357"/>
                <a:gd name="connsiteX23" fmla="*/ 235238 w 2785580"/>
                <a:gd name="connsiteY23" fmla="*/ 611192 h 2785357"/>
                <a:gd name="connsiteX24" fmla="*/ 259797 w 2785580"/>
                <a:gd name="connsiteY24" fmla="*/ 601878 h 2785357"/>
                <a:gd name="connsiteX25" fmla="*/ 542275 w 2785580"/>
                <a:gd name="connsiteY25" fmla="*/ 705139 h 2785357"/>
                <a:gd name="connsiteX26" fmla="*/ 571860 w 2785580"/>
                <a:gd name="connsiteY26" fmla="*/ 697701 h 2785357"/>
                <a:gd name="connsiteX27" fmla="*/ 698206 w 2785580"/>
                <a:gd name="connsiteY27" fmla="*/ 570886 h 2785357"/>
                <a:gd name="connsiteX28" fmla="*/ 704438 w 2785580"/>
                <a:gd name="connsiteY28" fmla="*/ 547232 h 2785357"/>
                <a:gd name="connsiteX29" fmla="*/ 598362 w 2785580"/>
                <a:gd name="connsiteY29" fmla="*/ 258757 h 2785357"/>
                <a:gd name="connsiteX30" fmla="*/ 594074 w 2785580"/>
                <a:gd name="connsiteY30" fmla="*/ 245455 h 2785357"/>
                <a:gd name="connsiteX31" fmla="*/ 795504 w 2785580"/>
                <a:gd name="connsiteY31" fmla="*/ 128457 h 2785357"/>
                <a:gd name="connsiteX32" fmla="*/ 866600 w 2785580"/>
                <a:gd name="connsiteY32" fmla="*/ 212822 h 2785357"/>
                <a:gd name="connsiteX33" fmla="*/ 1000988 w 2785580"/>
                <a:gd name="connsiteY33" fmla="*/ 373343 h 2785357"/>
                <a:gd name="connsiteX34" fmla="*/ 1027758 w 2785580"/>
                <a:gd name="connsiteY34" fmla="*/ 380144 h 2785357"/>
                <a:gd name="connsiteX35" fmla="*/ 1200139 w 2785580"/>
                <a:gd name="connsiteY35" fmla="*/ 333707 h 2785357"/>
                <a:gd name="connsiteX36" fmla="*/ 1219237 w 2785580"/>
                <a:gd name="connsiteY36" fmla="*/ 313805 h 2785357"/>
                <a:gd name="connsiteX37" fmla="*/ 1273548 w 2785580"/>
                <a:gd name="connsiteY37" fmla="*/ 0 h 2785357"/>
                <a:gd name="connsiteX38" fmla="*/ 1507076 w 2785580"/>
                <a:gd name="connsiteY38" fmla="*/ 0 h 2785357"/>
                <a:gd name="connsiteX39" fmla="*/ 1519942 w 2785580"/>
                <a:gd name="connsiteY39" fmla="*/ 70661 h 2785357"/>
                <a:gd name="connsiteX40" fmla="*/ 1563699 w 2785580"/>
                <a:gd name="connsiteY40" fmla="*/ 319266 h 2785357"/>
                <a:gd name="connsiteX41" fmla="*/ 1578206 w 2785580"/>
                <a:gd name="connsiteY41" fmla="*/ 331663 h 2785357"/>
                <a:gd name="connsiteX42" fmla="*/ 1760304 w 2785580"/>
                <a:gd name="connsiteY42" fmla="*/ 380580 h 2785357"/>
                <a:gd name="connsiteX43" fmla="*/ 1780574 w 2785580"/>
                <a:gd name="connsiteY43" fmla="*/ 372337 h 2785357"/>
                <a:gd name="connsiteX44" fmla="*/ 1972523 w 2785580"/>
                <a:gd name="connsiteY44" fmla="*/ 142093 h 2785357"/>
                <a:gd name="connsiteX45" fmla="*/ 1986226 w 2785580"/>
                <a:gd name="connsiteY45" fmla="*/ 126246 h 2785357"/>
                <a:gd name="connsiteX46" fmla="*/ 2188427 w 2785580"/>
                <a:gd name="connsiteY46" fmla="*/ 242574 h 2785357"/>
                <a:gd name="connsiteX47" fmla="*/ 2131737 w 2785580"/>
                <a:gd name="connsiteY47" fmla="*/ 399007 h 2785357"/>
                <a:gd name="connsiteX48" fmla="*/ 2078498 w 2785580"/>
                <a:gd name="connsiteY48" fmla="*/ 544953 h 2785357"/>
                <a:gd name="connsiteX49" fmla="*/ 2084663 w 2785580"/>
                <a:gd name="connsiteY49" fmla="*/ 567435 h 2785357"/>
                <a:gd name="connsiteX50" fmla="*/ 2213857 w 2785580"/>
                <a:gd name="connsiteY50" fmla="*/ 696093 h 2785357"/>
                <a:gd name="connsiteX51" fmla="*/ 2239320 w 2785580"/>
                <a:gd name="connsiteY51" fmla="*/ 702559 h 2785357"/>
                <a:gd name="connsiteX52" fmla="*/ 2526254 w 2785580"/>
                <a:gd name="connsiteY52" fmla="*/ 596919 h 2785357"/>
                <a:gd name="connsiteX53" fmla="*/ 2539355 w 2785580"/>
                <a:gd name="connsiteY53" fmla="*/ 592329 h 2785357"/>
                <a:gd name="connsiteX54" fmla="*/ 2656386 w 2785580"/>
                <a:gd name="connsiteY54" fmla="*/ 794329 h 2785357"/>
                <a:gd name="connsiteX55" fmla="*/ 2453348 w 2785580"/>
                <a:gd name="connsiteY55" fmla="*/ 965270 h 2785357"/>
                <a:gd name="connsiteX56" fmla="*/ 2408385 w 2785580"/>
                <a:gd name="connsiteY56" fmla="*/ 1002862 h 2785357"/>
                <a:gd name="connsiteX57" fmla="*/ 2403527 w 2785580"/>
                <a:gd name="connsiteY57" fmla="*/ 1021289 h 2785357"/>
                <a:gd name="connsiteX58" fmla="*/ 2452008 w 2785580"/>
                <a:gd name="connsiteY58" fmla="*/ 1201779 h 2785357"/>
                <a:gd name="connsiteX59" fmla="*/ 2469330 w 2785580"/>
                <a:gd name="connsiteY59" fmla="*/ 1217660 h 2785357"/>
                <a:gd name="connsiteX60" fmla="*/ 2708218 w 2785580"/>
                <a:gd name="connsiteY60" fmla="*/ 1258771 h 2785357"/>
                <a:gd name="connsiteX61" fmla="*/ 2785580 w 2785580"/>
                <a:gd name="connsiteY61" fmla="*/ 1272507 h 2785357"/>
                <a:gd name="connsiteX62" fmla="*/ 2785580 w 2785580"/>
                <a:gd name="connsiteY62" fmla="*/ 1506236 h 2785357"/>
                <a:gd name="connsiteX63" fmla="*/ 2459915 w 2785580"/>
                <a:gd name="connsiteY63" fmla="*/ 1564032 h 2785357"/>
                <a:gd name="connsiteX64" fmla="*/ 2411434 w 2785580"/>
                <a:gd name="connsiteY64" fmla="*/ 1739730 h 2785357"/>
                <a:gd name="connsiteX65" fmla="*/ 2426410 w 2785580"/>
                <a:gd name="connsiteY65" fmla="*/ 1790657 h 2785357"/>
                <a:gd name="connsiteX66" fmla="*/ 2643621 w 2785580"/>
                <a:gd name="connsiteY66" fmla="*/ 1972118 h 2785357"/>
                <a:gd name="connsiteX67" fmla="*/ 2658531 w 2785580"/>
                <a:gd name="connsiteY67" fmla="*/ 1984917 h 2785357"/>
                <a:gd name="connsiteX68" fmla="*/ 2542437 w 2785580"/>
                <a:gd name="connsiteY68" fmla="*/ 2187218 h 2785357"/>
                <a:gd name="connsiteX69" fmla="*/ 2389522 w 2785580"/>
                <a:gd name="connsiteY69" fmla="*/ 2131969 h 2785357"/>
                <a:gd name="connsiteX70" fmla="*/ 2238851 w 2785580"/>
                <a:gd name="connsiteY70" fmla="*/ 2076988 h 2785357"/>
                <a:gd name="connsiteX71" fmla="*/ 2219050 w 2785580"/>
                <a:gd name="connsiteY71" fmla="*/ 2081779 h 2785357"/>
                <a:gd name="connsiteX72" fmla="*/ 2086908 w 2785580"/>
                <a:gd name="connsiteY72" fmla="*/ 2214592 h 2785357"/>
                <a:gd name="connsiteX73" fmla="*/ 2081714 w 2785580"/>
                <a:gd name="connsiteY73" fmla="*/ 2235800 h 2785357"/>
                <a:gd name="connsiteX74" fmla="*/ 2187187 w 2785580"/>
                <a:gd name="connsiteY74" fmla="*/ 2522734 h 2785357"/>
                <a:gd name="connsiteX75" fmla="*/ 2192715 w 2785580"/>
                <a:gd name="connsiteY75" fmla="*/ 2538314 h 2785357"/>
                <a:gd name="connsiteX76" fmla="*/ 1990917 w 2785580"/>
                <a:gd name="connsiteY76" fmla="*/ 2655513 h 2785357"/>
                <a:gd name="connsiteX77" fmla="*/ 1878642 w 2785580"/>
                <a:gd name="connsiteY77" fmla="*/ 2522131 h 2785357"/>
                <a:gd name="connsiteX78" fmla="*/ 1783992 w 2785580"/>
                <a:gd name="connsiteY78" fmla="*/ 2409187 h 2785357"/>
                <a:gd name="connsiteX79" fmla="*/ 1761510 w 2785580"/>
                <a:gd name="connsiteY79" fmla="*/ 2403156 h 2785357"/>
                <a:gd name="connsiteX80" fmla="*/ 1585845 w 2785580"/>
                <a:gd name="connsiteY80" fmla="*/ 2450465 h 2785357"/>
                <a:gd name="connsiteX81" fmla="*/ 1566882 w 2785580"/>
                <a:gd name="connsiteY81" fmla="*/ 2470500 h 2785357"/>
                <a:gd name="connsiteX82" fmla="*/ 1512738 w 2785580"/>
                <a:gd name="connsiteY82" fmla="*/ 2784339 h 2785357"/>
                <a:gd name="connsiteX83" fmla="*/ 1473136 w 2785580"/>
                <a:gd name="connsiteY83" fmla="*/ 2784339 h 2785357"/>
                <a:gd name="connsiteX84" fmla="*/ 1297236 w 2785580"/>
                <a:gd name="connsiteY84" fmla="*/ 2785344 h 2785357"/>
                <a:gd name="connsiteX85" fmla="*/ 1275324 w 2785580"/>
                <a:gd name="connsiteY85" fmla="*/ 2766146 h 2785357"/>
                <a:gd name="connsiteX86" fmla="*/ 1222588 w 2785580"/>
                <a:gd name="connsiteY86" fmla="*/ 2466513 h 2785357"/>
                <a:gd name="connsiteX87" fmla="*/ 1208248 w 2785580"/>
                <a:gd name="connsiteY87" fmla="*/ 2451805 h 2785357"/>
                <a:gd name="connsiteX88" fmla="*/ 1027691 w 2785580"/>
                <a:gd name="connsiteY88" fmla="*/ 2403726 h 2785357"/>
                <a:gd name="connsiteX89" fmla="*/ 1005712 w 2785580"/>
                <a:gd name="connsiteY89" fmla="*/ 2411700 h 2785357"/>
                <a:gd name="connsiteX90" fmla="*/ 808503 w 2785580"/>
                <a:gd name="connsiteY90" fmla="*/ 2648477 h 2785357"/>
                <a:gd name="connsiteX91" fmla="*/ 800328 w 2785580"/>
                <a:gd name="connsiteY91" fmla="*/ 2657557 h 2785357"/>
                <a:gd name="connsiteX92" fmla="*/ 1763655 w 2785580"/>
                <a:gd name="connsiteY92" fmla="*/ 2127212 h 2785357"/>
                <a:gd name="connsiteX93" fmla="*/ 2202633 w 2785580"/>
                <a:gd name="connsiteY93" fmla="*/ 1237629 h 2785357"/>
                <a:gd name="connsiteX94" fmla="*/ 1436749 w 2785580"/>
                <a:gd name="connsiteY94" fmla="*/ 569646 h 2785357"/>
                <a:gd name="connsiteX95" fmla="*/ 611898 w 2785580"/>
                <a:gd name="connsiteY95" fmla="*/ 1131151 h 2785357"/>
                <a:gd name="connsiteX96" fmla="*/ 888881 w 2785580"/>
                <a:gd name="connsiteY96" fmla="*/ 2041741 h 2785357"/>
                <a:gd name="connsiteX97" fmla="*/ 1007152 w 2785580"/>
                <a:gd name="connsiteY97" fmla="*/ 1865641 h 2785357"/>
                <a:gd name="connsiteX98" fmla="*/ 1130081 w 2785580"/>
                <a:gd name="connsiteY98" fmla="*/ 1801814 h 2785357"/>
                <a:gd name="connsiteX99" fmla="*/ 1350944 w 2785580"/>
                <a:gd name="connsiteY99" fmla="*/ 1856092 h 2785357"/>
                <a:gd name="connsiteX100" fmla="*/ 1546444 w 2785580"/>
                <a:gd name="connsiteY100" fmla="*/ 2100173 h 2785357"/>
                <a:gd name="connsiteX101" fmla="*/ 1583399 w 2785580"/>
                <a:gd name="connsiteY101" fmla="*/ 2193651 h 2785357"/>
                <a:gd name="connsiteX102" fmla="*/ 1622700 w 2785580"/>
                <a:gd name="connsiteY102" fmla="*/ 2182963 h 2785357"/>
                <a:gd name="connsiteX103" fmla="*/ 1588325 w 2785580"/>
                <a:gd name="connsiteY103" fmla="*/ 2094410 h 2785357"/>
                <a:gd name="connsiteX104" fmla="*/ 1592144 w 2785580"/>
                <a:gd name="connsiteY104" fmla="*/ 2071091 h 2785357"/>
                <a:gd name="connsiteX105" fmla="*/ 1705222 w 2785580"/>
                <a:gd name="connsiteY105" fmla="*/ 1945315 h 2785357"/>
                <a:gd name="connsiteX106" fmla="*/ 1711052 w 2785580"/>
                <a:gd name="connsiteY106" fmla="*/ 1933755 h 2785357"/>
                <a:gd name="connsiteX107" fmla="*/ 1763655 w 2785580"/>
                <a:gd name="connsiteY107" fmla="*/ 2127212 h 2785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2785580" h="2785357">
                  <a:moveTo>
                    <a:pt x="800328" y="2657557"/>
                  </a:moveTo>
                  <a:cubicBezTo>
                    <a:pt x="732716" y="2618692"/>
                    <a:pt x="666109" y="2580396"/>
                    <a:pt x="598027" y="2541229"/>
                  </a:cubicBezTo>
                  <a:cubicBezTo>
                    <a:pt x="636155" y="2435924"/>
                    <a:pt x="674150" y="2330954"/>
                    <a:pt x="708224" y="2236839"/>
                  </a:cubicBezTo>
                  <a:cubicBezTo>
                    <a:pt x="654750" y="2182997"/>
                    <a:pt x="605264" y="2133209"/>
                    <a:pt x="552293" y="2079903"/>
                  </a:cubicBezTo>
                  <a:cubicBezTo>
                    <a:pt x="466856" y="2111196"/>
                    <a:pt x="371736" y="2146041"/>
                    <a:pt x="276617" y="2180886"/>
                  </a:cubicBezTo>
                  <a:cubicBezTo>
                    <a:pt x="246965" y="2191741"/>
                    <a:pt x="246999" y="2191708"/>
                    <a:pt x="230849" y="2163866"/>
                  </a:cubicBezTo>
                  <a:cubicBezTo>
                    <a:pt x="197378" y="2106070"/>
                    <a:pt x="163907" y="2048308"/>
                    <a:pt x="129900" y="1989641"/>
                  </a:cubicBezTo>
                  <a:cubicBezTo>
                    <a:pt x="177811" y="1949302"/>
                    <a:pt x="225120" y="1909431"/>
                    <a:pt x="272462" y="1869561"/>
                  </a:cubicBezTo>
                  <a:cubicBezTo>
                    <a:pt x="307039" y="1840445"/>
                    <a:pt x="341448" y="1811061"/>
                    <a:pt x="376427" y="1782415"/>
                  </a:cubicBezTo>
                  <a:cubicBezTo>
                    <a:pt x="383999" y="1776217"/>
                    <a:pt x="385406" y="1771392"/>
                    <a:pt x="382693" y="1761609"/>
                  </a:cubicBezTo>
                  <a:cubicBezTo>
                    <a:pt x="365739" y="1701099"/>
                    <a:pt x="349523" y="1640389"/>
                    <a:pt x="334044" y="1579477"/>
                  </a:cubicBezTo>
                  <a:cubicBezTo>
                    <a:pt x="331464" y="1569325"/>
                    <a:pt x="326170" y="1568052"/>
                    <a:pt x="317894" y="1566611"/>
                  </a:cubicBezTo>
                  <a:cubicBezTo>
                    <a:pt x="216844" y="1549155"/>
                    <a:pt x="115928" y="1531197"/>
                    <a:pt x="14845" y="1514043"/>
                  </a:cubicBezTo>
                  <a:cubicBezTo>
                    <a:pt x="4559" y="1512300"/>
                    <a:pt x="773" y="1509486"/>
                    <a:pt x="806" y="1498664"/>
                  </a:cubicBezTo>
                  <a:cubicBezTo>
                    <a:pt x="974" y="1429410"/>
                    <a:pt x="672" y="1360189"/>
                    <a:pt x="2" y="1290935"/>
                  </a:cubicBezTo>
                  <a:cubicBezTo>
                    <a:pt x="-98" y="1280381"/>
                    <a:pt x="3286" y="1276896"/>
                    <a:pt x="13773" y="1275087"/>
                  </a:cubicBezTo>
                  <a:cubicBezTo>
                    <a:pt x="115359" y="1257598"/>
                    <a:pt x="216811" y="1239304"/>
                    <a:pt x="318397" y="1221647"/>
                  </a:cubicBezTo>
                  <a:cubicBezTo>
                    <a:pt x="328482" y="1219905"/>
                    <a:pt x="331464" y="1214946"/>
                    <a:pt x="333809" y="1205599"/>
                  </a:cubicBezTo>
                  <a:cubicBezTo>
                    <a:pt x="348451" y="1147334"/>
                    <a:pt x="363193" y="1089069"/>
                    <a:pt x="379744" y="1031341"/>
                  </a:cubicBezTo>
                  <a:cubicBezTo>
                    <a:pt x="383664" y="1017738"/>
                    <a:pt x="381821" y="1010869"/>
                    <a:pt x="371301" y="1002192"/>
                  </a:cubicBezTo>
                  <a:cubicBezTo>
                    <a:pt x="294642" y="938968"/>
                    <a:pt x="218520" y="875108"/>
                    <a:pt x="142229" y="811416"/>
                  </a:cubicBezTo>
                  <a:cubicBezTo>
                    <a:pt x="137606" y="807530"/>
                    <a:pt x="133116" y="803442"/>
                    <a:pt x="127789" y="798785"/>
                  </a:cubicBezTo>
                  <a:cubicBezTo>
                    <a:pt x="146485" y="766252"/>
                    <a:pt x="164745" y="734456"/>
                    <a:pt x="183005" y="702660"/>
                  </a:cubicBezTo>
                  <a:cubicBezTo>
                    <a:pt x="200494" y="672204"/>
                    <a:pt x="218620" y="642084"/>
                    <a:pt x="235238" y="611192"/>
                  </a:cubicBezTo>
                  <a:cubicBezTo>
                    <a:pt x="241504" y="599566"/>
                    <a:pt x="247133" y="597187"/>
                    <a:pt x="259797" y="601878"/>
                  </a:cubicBezTo>
                  <a:cubicBezTo>
                    <a:pt x="353811" y="636656"/>
                    <a:pt x="448261" y="670328"/>
                    <a:pt x="542275" y="705139"/>
                  </a:cubicBezTo>
                  <a:cubicBezTo>
                    <a:pt x="555309" y="709964"/>
                    <a:pt x="562177" y="707786"/>
                    <a:pt x="571860" y="697701"/>
                  </a:cubicBezTo>
                  <a:cubicBezTo>
                    <a:pt x="613104" y="654614"/>
                    <a:pt x="655421" y="612499"/>
                    <a:pt x="698206" y="570886"/>
                  </a:cubicBezTo>
                  <a:cubicBezTo>
                    <a:pt x="706147" y="563147"/>
                    <a:pt x="708492" y="558087"/>
                    <a:pt x="704438" y="547232"/>
                  </a:cubicBezTo>
                  <a:cubicBezTo>
                    <a:pt x="668655" y="451241"/>
                    <a:pt x="633609" y="354948"/>
                    <a:pt x="598362" y="258757"/>
                  </a:cubicBezTo>
                  <a:cubicBezTo>
                    <a:pt x="596854" y="254669"/>
                    <a:pt x="595682" y="250481"/>
                    <a:pt x="594074" y="245455"/>
                  </a:cubicBezTo>
                  <a:cubicBezTo>
                    <a:pt x="661183" y="206489"/>
                    <a:pt x="727623" y="167892"/>
                    <a:pt x="795504" y="128457"/>
                  </a:cubicBezTo>
                  <a:cubicBezTo>
                    <a:pt x="819292" y="156668"/>
                    <a:pt x="842980" y="184711"/>
                    <a:pt x="866600" y="212822"/>
                  </a:cubicBezTo>
                  <a:cubicBezTo>
                    <a:pt x="911497" y="266228"/>
                    <a:pt x="956661" y="319434"/>
                    <a:pt x="1000988" y="373343"/>
                  </a:cubicBezTo>
                  <a:cubicBezTo>
                    <a:pt x="1009297" y="383427"/>
                    <a:pt x="1016065" y="383494"/>
                    <a:pt x="1027758" y="380144"/>
                  </a:cubicBezTo>
                  <a:cubicBezTo>
                    <a:pt x="1084984" y="363794"/>
                    <a:pt x="1142511" y="348482"/>
                    <a:pt x="1200139" y="333707"/>
                  </a:cubicBezTo>
                  <a:cubicBezTo>
                    <a:pt x="1211833" y="330725"/>
                    <a:pt x="1217059" y="326838"/>
                    <a:pt x="1219237" y="313805"/>
                  </a:cubicBezTo>
                  <a:cubicBezTo>
                    <a:pt x="1236626" y="209438"/>
                    <a:pt x="1255154" y="105272"/>
                    <a:pt x="1273548" y="0"/>
                  </a:cubicBezTo>
                  <a:cubicBezTo>
                    <a:pt x="1350910" y="0"/>
                    <a:pt x="1427770" y="0"/>
                    <a:pt x="1507076" y="0"/>
                  </a:cubicBezTo>
                  <a:cubicBezTo>
                    <a:pt x="1511264" y="22951"/>
                    <a:pt x="1515720" y="46773"/>
                    <a:pt x="1519942" y="70661"/>
                  </a:cubicBezTo>
                  <a:cubicBezTo>
                    <a:pt x="1534617" y="153518"/>
                    <a:pt x="1549392" y="236342"/>
                    <a:pt x="1563699" y="319266"/>
                  </a:cubicBezTo>
                  <a:cubicBezTo>
                    <a:pt x="1565307" y="328547"/>
                    <a:pt x="1570534" y="329652"/>
                    <a:pt x="1578206" y="331663"/>
                  </a:cubicBezTo>
                  <a:cubicBezTo>
                    <a:pt x="1639051" y="347410"/>
                    <a:pt x="1699862" y="363325"/>
                    <a:pt x="1760304" y="380580"/>
                  </a:cubicBezTo>
                  <a:cubicBezTo>
                    <a:pt x="1771528" y="383796"/>
                    <a:pt x="1775247" y="378737"/>
                    <a:pt x="1780574" y="372337"/>
                  </a:cubicBezTo>
                  <a:cubicBezTo>
                    <a:pt x="1844535" y="295578"/>
                    <a:pt x="1908529" y="218819"/>
                    <a:pt x="1972523" y="142093"/>
                  </a:cubicBezTo>
                  <a:cubicBezTo>
                    <a:pt x="1976778" y="137001"/>
                    <a:pt x="1981200" y="132042"/>
                    <a:pt x="1986226" y="126246"/>
                  </a:cubicBezTo>
                  <a:cubicBezTo>
                    <a:pt x="2053637" y="165044"/>
                    <a:pt x="2120580" y="203541"/>
                    <a:pt x="2188427" y="242574"/>
                  </a:cubicBezTo>
                  <a:cubicBezTo>
                    <a:pt x="2169229" y="295511"/>
                    <a:pt x="2150499" y="347242"/>
                    <a:pt x="2131737" y="399007"/>
                  </a:cubicBezTo>
                  <a:cubicBezTo>
                    <a:pt x="2114113" y="447689"/>
                    <a:pt x="2096892" y="496539"/>
                    <a:pt x="2078498" y="544953"/>
                  </a:cubicBezTo>
                  <a:cubicBezTo>
                    <a:pt x="2074511" y="555474"/>
                    <a:pt x="2077359" y="560299"/>
                    <a:pt x="2084663" y="567435"/>
                  </a:cubicBezTo>
                  <a:cubicBezTo>
                    <a:pt x="2128219" y="609818"/>
                    <a:pt x="2171540" y="652503"/>
                    <a:pt x="2213857" y="696093"/>
                  </a:cubicBezTo>
                  <a:cubicBezTo>
                    <a:pt x="2222333" y="704838"/>
                    <a:pt x="2228163" y="706681"/>
                    <a:pt x="2239320" y="702559"/>
                  </a:cubicBezTo>
                  <a:cubicBezTo>
                    <a:pt x="2334842" y="667011"/>
                    <a:pt x="2430565" y="632066"/>
                    <a:pt x="2526254" y="596919"/>
                  </a:cubicBezTo>
                  <a:cubicBezTo>
                    <a:pt x="2530342" y="595412"/>
                    <a:pt x="2534496" y="594038"/>
                    <a:pt x="2539355" y="592329"/>
                  </a:cubicBezTo>
                  <a:cubicBezTo>
                    <a:pt x="2578522" y="659942"/>
                    <a:pt x="2617286" y="726884"/>
                    <a:pt x="2656386" y="794329"/>
                  </a:cubicBezTo>
                  <a:cubicBezTo>
                    <a:pt x="2588238" y="851689"/>
                    <a:pt x="2520793" y="908479"/>
                    <a:pt x="2453348" y="965270"/>
                  </a:cubicBezTo>
                  <a:cubicBezTo>
                    <a:pt x="2438405" y="977867"/>
                    <a:pt x="2423697" y="990767"/>
                    <a:pt x="2408385" y="1002862"/>
                  </a:cubicBezTo>
                  <a:cubicBezTo>
                    <a:pt x="2401517" y="1008290"/>
                    <a:pt x="2401181" y="1012947"/>
                    <a:pt x="2403527" y="1021289"/>
                  </a:cubicBezTo>
                  <a:cubicBezTo>
                    <a:pt x="2420313" y="1081263"/>
                    <a:pt x="2436562" y="1141437"/>
                    <a:pt x="2452008" y="1201779"/>
                  </a:cubicBezTo>
                  <a:cubicBezTo>
                    <a:pt x="2454688" y="1212266"/>
                    <a:pt x="2459546" y="1216019"/>
                    <a:pt x="2469330" y="1217660"/>
                  </a:cubicBezTo>
                  <a:cubicBezTo>
                    <a:pt x="2549004" y="1231163"/>
                    <a:pt x="2628611" y="1244967"/>
                    <a:pt x="2708218" y="1258771"/>
                  </a:cubicBezTo>
                  <a:cubicBezTo>
                    <a:pt x="2733883" y="1263227"/>
                    <a:pt x="2759514" y="1267884"/>
                    <a:pt x="2785580" y="1272507"/>
                  </a:cubicBezTo>
                  <a:cubicBezTo>
                    <a:pt x="2785580" y="1350875"/>
                    <a:pt x="2785580" y="1427802"/>
                    <a:pt x="2785580" y="1506236"/>
                  </a:cubicBezTo>
                  <a:cubicBezTo>
                    <a:pt x="2675786" y="1525702"/>
                    <a:pt x="2566259" y="1545168"/>
                    <a:pt x="2459915" y="1564032"/>
                  </a:cubicBezTo>
                  <a:cubicBezTo>
                    <a:pt x="2443431" y="1624105"/>
                    <a:pt x="2428086" y="1682102"/>
                    <a:pt x="2411434" y="1739730"/>
                  </a:cubicBezTo>
                  <a:cubicBezTo>
                    <a:pt x="2402622" y="1770219"/>
                    <a:pt x="2401583" y="1769918"/>
                    <a:pt x="2426410" y="1790657"/>
                  </a:cubicBezTo>
                  <a:cubicBezTo>
                    <a:pt x="2498814" y="1851133"/>
                    <a:pt x="2571218" y="1911642"/>
                    <a:pt x="2643621" y="1972118"/>
                  </a:cubicBezTo>
                  <a:cubicBezTo>
                    <a:pt x="2648312" y="1976039"/>
                    <a:pt x="2652902" y="1980059"/>
                    <a:pt x="2658531" y="1984917"/>
                  </a:cubicBezTo>
                  <a:cubicBezTo>
                    <a:pt x="2619900" y="2052228"/>
                    <a:pt x="2581436" y="2119271"/>
                    <a:pt x="2542437" y="2187218"/>
                  </a:cubicBezTo>
                  <a:cubicBezTo>
                    <a:pt x="2490907" y="2168623"/>
                    <a:pt x="2440214" y="2150363"/>
                    <a:pt x="2389522" y="2131969"/>
                  </a:cubicBezTo>
                  <a:cubicBezTo>
                    <a:pt x="2339265" y="2113743"/>
                    <a:pt x="2288974" y="2095550"/>
                    <a:pt x="2238851" y="2076988"/>
                  </a:cubicBezTo>
                  <a:cubicBezTo>
                    <a:pt x="2230542" y="2073906"/>
                    <a:pt x="2225785" y="2074810"/>
                    <a:pt x="2219050" y="2081779"/>
                  </a:cubicBezTo>
                  <a:cubicBezTo>
                    <a:pt x="2175561" y="2126608"/>
                    <a:pt x="2131435" y="2170801"/>
                    <a:pt x="2086908" y="2214592"/>
                  </a:cubicBezTo>
                  <a:cubicBezTo>
                    <a:pt x="2079838" y="2221527"/>
                    <a:pt x="2078230" y="2226419"/>
                    <a:pt x="2081714" y="2235800"/>
                  </a:cubicBezTo>
                  <a:cubicBezTo>
                    <a:pt x="2117196" y="2331322"/>
                    <a:pt x="2152108" y="2427045"/>
                    <a:pt x="2187187" y="2522734"/>
                  </a:cubicBezTo>
                  <a:cubicBezTo>
                    <a:pt x="2188896" y="2527391"/>
                    <a:pt x="2190504" y="2532082"/>
                    <a:pt x="2192715" y="2538314"/>
                  </a:cubicBezTo>
                  <a:cubicBezTo>
                    <a:pt x="2125739" y="2577213"/>
                    <a:pt x="2058831" y="2616078"/>
                    <a:pt x="1990917" y="2655513"/>
                  </a:cubicBezTo>
                  <a:cubicBezTo>
                    <a:pt x="1953257" y="2610784"/>
                    <a:pt x="1915933" y="2566458"/>
                    <a:pt x="1878642" y="2522131"/>
                  </a:cubicBezTo>
                  <a:cubicBezTo>
                    <a:pt x="1847014" y="2484539"/>
                    <a:pt x="1815185" y="2447114"/>
                    <a:pt x="1783992" y="2409187"/>
                  </a:cubicBezTo>
                  <a:cubicBezTo>
                    <a:pt x="1777291" y="2401012"/>
                    <a:pt x="1771830" y="2400208"/>
                    <a:pt x="1761510" y="2403156"/>
                  </a:cubicBezTo>
                  <a:cubicBezTo>
                    <a:pt x="1703212" y="2419875"/>
                    <a:pt x="1644746" y="2436024"/>
                    <a:pt x="1585845" y="2450465"/>
                  </a:cubicBezTo>
                  <a:cubicBezTo>
                    <a:pt x="1572879" y="2453648"/>
                    <a:pt x="1568892" y="2458640"/>
                    <a:pt x="1566882" y="2470500"/>
                  </a:cubicBezTo>
                  <a:cubicBezTo>
                    <a:pt x="1549258" y="2574331"/>
                    <a:pt x="1531132" y="2678062"/>
                    <a:pt x="1512738" y="2784339"/>
                  </a:cubicBezTo>
                  <a:cubicBezTo>
                    <a:pt x="1499537" y="2784339"/>
                    <a:pt x="1486336" y="2784305"/>
                    <a:pt x="1473136" y="2784339"/>
                  </a:cubicBezTo>
                  <a:cubicBezTo>
                    <a:pt x="1414502" y="2784506"/>
                    <a:pt x="1355836" y="2784104"/>
                    <a:pt x="1297236" y="2785344"/>
                  </a:cubicBezTo>
                  <a:cubicBezTo>
                    <a:pt x="1281824" y="2785679"/>
                    <a:pt x="1277669" y="2779849"/>
                    <a:pt x="1275324" y="2766146"/>
                  </a:cubicBezTo>
                  <a:cubicBezTo>
                    <a:pt x="1258036" y="2666235"/>
                    <a:pt x="1239809" y="2566458"/>
                    <a:pt x="1222588" y="2466513"/>
                  </a:cubicBezTo>
                  <a:cubicBezTo>
                    <a:pt x="1220912" y="2456764"/>
                    <a:pt x="1216657" y="2453983"/>
                    <a:pt x="1208248" y="2451805"/>
                  </a:cubicBezTo>
                  <a:cubicBezTo>
                    <a:pt x="1147939" y="2436225"/>
                    <a:pt x="1087597" y="2420746"/>
                    <a:pt x="1027691" y="2403726"/>
                  </a:cubicBezTo>
                  <a:cubicBezTo>
                    <a:pt x="1016165" y="2400442"/>
                    <a:pt x="1011743" y="2404429"/>
                    <a:pt x="1005712" y="2411700"/>
                  </a:cubicBezTo>
                  <a:cubicBezTo>
                    <a:pt x="940076" y="2490704"/>
                    <a:pt x="874273" y="2569574"/>
                    <a:pt x="808503" y="2648477"/>
                  </a:cubicBezTo>
                  <a:cubicBezTo>
                    <a:pt x="806292" y="2650956"/>
                    <a:pt x="804014" y="2653402"/>
                    <a:pt x="800328" y="2657557"/>
                  </a:cubicBezTo>
                  <a:close/>
                  <a:moveTo>
                    <a:pt x="1763655" y="2127212"/>
                  </a:moveTo>
                  <a:cubicBezTo>
                    <a:pt x="2080441" y="1967997"/>
                    <a:pt x="2273462" y="1613652"/>
                    <a:pt x="2202633" y="1237629"/>
                  </a:cubicBezTo>
                  <a:cubicBezTo>
                    <a:pt x="2132474" y="865325"/>
                    <a:pt x="1820412" y="591592"/>
                    <a:pt x="1436749" y="569646"/>
                  </a:cubicBezTo>
                  <a:cubicBezTo>
                    <a:pt x="1059018" y="548036"/>
                    <a:pt x="726987" y="785249"/>
                    <a:pt x="611898" y="1131151"/>
                  </a:cubicBezTo>
                  <a:cubicBezTo>
                    <a:pt x="494732" y="1483252"/>
                    <a:pt x="629923" y="1846777"/>
                    <a:pt x="888881" y="2041741"/>
                  </a:cubicBezTo>
                  <a:cubicBezTo>
                    <a:pt x="922118" y="1978853"/>
                    <a:pt x="962826" y="1921158"/>
                    <a:pt x="1007152" y="1865641"/>
                  </a:cubicBezTo>
                  <a:cubicBezTo>
                    <a:pt x="1039150" y="1825535"/>
                    <a:pt x="1082706" y="1809319"/>
                    <a:pt x="1130081" y="1801814"/>
                  </a:cubicBezTo>
                  <a:cubicBezTo>
                    <a:pt x="1210794" y="1789015"/>
                    <a:pt x="1283265" y="1814379"/>
                    <a:pt x="1350944" y="1856092"/>
                  </a:cubicBezTo>
                  <a:cubicBezTo>
                    <a:pt x="1445059" y="1914122"/>
                    <a:pt x="1504228" y="2000530"/>
                    <a:pt x="1546444" y="2100173"/>
                  </a:cubicBezTo>
                  <a:cubicBezTo>
                    <a:pt x="1559410" y="2130763"/>
                    <a:pt x="1570902" y="2161922"/>
                    <a:pt x="1583399" y="2193651"/>
                  </a:cubicBezTo>
                  <a:cubicBezTo>
                    <a:pt x="1596265" y="2190133"/>
                    <a:pt x="1608394" y="2186850"/>
                    <a:pt x="1622700" y="2182963"/>
                  </a:cubicBezTo>
                  <a:cubicBezTo>
                    <a:pt x="1610873" y="2152240"/>
                    <a:pt x="1600152" y="2123090"/>
                    <a:pt x="1588325" y="2094410"/>
                  </a:cubicBezTo>
                  <a:cubicBezTo>
                    <a:pt x="1584438" y="2084996"/>
                    <a:pt x="1584974" y="2078898"/>
                    <a:pt x="1592144" y="2071091"/>
                  </a:cubicBezTo>
                  <a:cubicBezTo>
                    <a:pt x="1630239" y="2029545"/>
                    <a:pt x="1667731" y="1987396"/>
                    <a:pt x="1705222" y="1945315"/>
                  </a:cubicBezTo>
                  <a:cubicBezTo>
                    <a:pt x="1708003" y="1942199"/>
                    <a:pt x="1709142" y="1937642"/>
                    <a:pt x="1711052" y="1933755"/>
                  </a:cubicBezTo>
                  <a:cubicBezTo>
                    <a:pt x="1732562" y="2000262"/>
                    <a:pt x="1734103" y="2066702"/>
                    <a:pt x="1763655" y="2127212"/>
                  </a:cubicBezTo>
                  <a:close/>
                </a:path>
              </a:pathLst>
            </a:custGeom>
            <a:grpFill/>
            <a:ln w="3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5" name="자유형: 도형 64">
              <a:extLst>
                <a:ext uri="{FF2B5EF4-FFF2-40B4-BE49-F238E27FC236}">
                  <a16:creationId xmlns:a16="http://schemas.microsoft.com/office/drawing/2014/main" id="{7189BC63-E7B3-4B5D-8612-A4E01BF7BA54}"/>
                </a:ext>
              </a:extLst>
            </p:cNvPr>
            <p:cNvSpPr/>
            <p:nvPr/>
          </p:nvSpPr>
          <p:spPr>
            <a:xfrm>
              <a:off x="3685136" y="4738119"/>
              <a:ext cx="1031878" cy="1374736"/>
            </a:xfrm>
            <a:custGeom>
              <a:avLst/>
              <a:gdLst>
                <a:gd name="connsiteX0" fmla="*/ 547872 w 1031878"/>
                <a:gd name="connsiteY0" fmla="*/ 1374736 h 1374736"/>
                <a:gd name="connsiteX1" fmla="*/ 80984 w 1031878"/>
                <a:gd name="connsiteY1" fmla="*/ 1097753 h 1374736"/>
                <a:gd name="connsiteX2" fmla="*/ 87182 w 1031878"/>
                <a:gd name="connsiteY2" fmla="*/ 1051081 h 1374736"/>
                <a:gd name="connsiteX3" fmla="*/ 104270 w 1031878"/>
                <a:gd name="connsiteY3" fmla="*/ 997440 h 1374736"/>
                <a:gd name="connsiteX4" fmla="*/ 150607 w 1031878"/>
                <a:gd name="connsiteY4" fmla="*/ 831693 h 1374736"/>
                <a:gd name="connsiteX5" fmla="*/ 113752 w 1031878"/>
                <a:gd name="connsiteY5" fmla="*/ 683602 h 1374736"/>
                <a:gd name="connsiteX6" fmla="*/ 41314 w 1031878"/>
                <a:gd name="connsiteY6" fmla="*/ 500633 h 1374736"/>
                <a:gd name="connsiteX7" fmla="*/ 29990 w 1031878"/>
                <a:gd name="connsiteY7" fmla="*/ 483881 h 1374736"/>
                <a:gd name="connsiteX8" fmla="*/ 14008 w 1031878"/>
                <a:gd name="connsiteY8" fmla="*/ 471819 h 1374736"/>
                <a:gd name="connsiteX9" fmla="*/ 6001 w 1031878"/>
                <a:gd name="connsiteY9" fmla="*/ 432217 h 1374736"/>
                <a:gd name="connsiteX10" fmla="*/ 26204 w 1031878"/>
                <a:gd name="connsiteY10" fmla="*/ 344703 h 1374736"/>
                <a:gd name="connsiteX11" fmla="*/ 47010 w 1031878"/>
                <a:gd name="connsiteY11" fmla="*/ 209578 h 1374736"/>
                <a:gd name="connsiteX12" fmla="*/ 194565 w 1031878"/>
                <a:gd name="connsiteY12" fmla="*/ 39977 h 1374736"/>
                <a:gd name="connsiteX13" fmla="*/ 521101 w 1031878"/>
                <a:gd name="connsiteY13" fmla="*/ 14681 h 1374736"/>
                <a:gd name="connsiteX14" fmla="*/ 675424 w 1031878"/>
                <a:gd name="connsiteY14" fmla="*/ 123639 h 1374736"/>
                <a:gd name="connsiteX15" fmla="*/ 735598 w 1031878"/>
                <a:gd name="connsiteY15" fmla="*/ 239029 h 1374736"/>
                <a:gd name="connsiteX16" fmla="*/ 760660 w 1031878"/>
                <a:gd name="connsiteY16" fmla="*/ 255681 h 1374736"/>
                <a:gd name="connsiteX17" fmla="*/ 955891 w 1031878"/>
                <a:gd name="connsiteY17" fmla="*/ 269551 h 1374736"/>
                <a:gd name="connsiteX18" fmla="*/ 1010839 w 1031878"/>
                <a:gd name="connsiteY18" fmla="*/ 282953 h 1374736"/>
                <a:gd name="connsiteX19" fmla="*/ 1019014 w 1031878"/>
                <a:gd name="connsiteY19" fmla="*/ 323360 h 1374736"/>
                <a:gd name="connsiteX20" fmla="*/ 969293 w 1031878"/>
                <a:gd name="connsiteY20" fmla="*/ 356764 h 1374736"/>
                <a:gd name="connsiteX21" fmla="*/ 780796 w 1031878"/>
                <a:gd name="connsiteY21" fmla="*/ 423673 h 1374736"/>
                <a:gd name="connsiteX22" fmla="*/ 771984 w 1031878"/>
                <a:gd name="connsiteY22" fmla="*/ 426454 h 1374736"/>
                <a:gd name="connsiteX23" fmla="*/ 803680 w 1031878"/>
                <a:gd name="connsiteY23" fmla="*/ 471886 h 1374736"/>
                <a:gd name="connsiteX24" fmla="*/ 870790 w 1031878"/>
                <a:gd name="connsiteY24" fmla="*/ 565800 h 1374736"/>
                <a:gd name="connsiteX25" fmla="*/ 842780 w 1031878"/>
                <a:gd name="connsiteY25" fmla="*/ 636059 h 1374736"/>
                <a:gd name="connsiteX26" fmla="*/ 821102 w 1031878"/>
                <a:gd name="connsiteY26" fmla="*/ 680654 h 1374736"/>
                <a:gd name="connsiteX27" fmla="*/ 807901 w 1031878"/>
                <a:gd name="connsiteY27" fmla="*/ 738215 h 1374736"/>
                <a:gd name="connsiteX28" fmla="*/ 808605 w 1031878"/>
                <a:gd name="connsiteY28" fmla="*/ 790918 h 1374736"/>
                <a:gd name="connsiteX29" fmla="*/ 802976 w 1031878"/>
                <a:gd name="connsiteY29" fmla="*/ 821675 h 1374736"/>
                <a:gd name="connsiteX30" fmla="*/ 813698 w 1031878"/>
                <a:gd name="connsiteY30" fmla="*/ 867107 h 1374736"/>
                <a:gd name="connsiteX31" fmla="*/ 798989 w 1031878"/>
                <a:gd name="connsiteY31" fmla="*/ 912573 h 1374736"/>
                <a:gd name="connsiteX32" fmla="*/ 736034 w 1031878"/>
                <a:gd name="connsiteY32" fmla="*/ 939008 h 1374736"/>
                <a:gd name="connsiteX33" fmla="*/ 623894 w 1031878"/>
                <a:gd name="connsiteY33" fmla="*/ 935825 h 1374736"/>
                <a:gd name="connsiteX34" fmla="*/ 600675 w 1031878"/>
                <a:gd name="connsiteY34" fmla="*/ 949964 h 1374736"/>
                <a:gd name="connsiteX35" fmla="*/ 589082 w 1031878"/>
                <a:gd name="connsiteY35" fmla="*/ 1001059 h 1374736"/>
                <a:gd name="connsiteX36" fmla="*/ 584191 w 1031878"/>
                <a:gd name="connsiteY36" fmla="*/ 1014896 h 1374736"/>
                <a:gd name="connsiteX37" fmla="*/ 591964 w 1031878"/>
                <a:gd name="connsiteY37" fmla="*/ 1061401 h 1374736"/>
                <a:gd name="connsiteX38" fmla="*/ 678573 w 1031878"/>
                <a:gd name="connsiteY38" fmla="*/ 1204801 h 1374736"/>
                <a:gd name="connsiteX39" fmla="*/ 673916 w 1031878"/>
                <a:gd name="connsiteY39" fmla="*/ 1233146 h 1374736"/>
                <a:gd name="connsiteX40" fmla="*/ 547872 w 1031878"/>
                <a:gd name="connsiteY40" fmla="*/ 1374736 h 137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031878" h="1374736">
                  <a:moveTo>
                    <a:pt x="547872" y="1374736"/>
                  </a:moveTo>
                  <a:cubicBezTo>
                    <a:pt x="443639" y="1191667"/>
                    <a:pt x="304259" y="1073262"/>
                    <a:pt x="80984" y="1097753"/>
                  </a:cubicBezTo>
                  <a:cubicBezTo>
                    <a:pt x="82760" y="1083547"/>
                    <a:pt x="83564" y="1066996"/>
                    <a:pt x="87182" y="1051081"/>
                  </a:cubicBezTo>
                  <a:cubicBezTo>
                    <a:pt x="91337" y="1032754"/>
                    <a:pt x="94419" y="1012719"/>
                    <a:pt x="104270" y="997440"/>
                  </a:cubicBezTo>
                  <a:cubicBezTo>
                    <a:pt x="137037" y="946513"/>
                    <a:pt x="140857" y="888718"/>
                    <a:pt x="150607" y="831693"/>
                  </a:cubicBezTo>
                  <a:cubicBezTo>
                    <a:pt x="160156" y="776008"/>
                    <a:pt x="145380" y="727895"/>
                    <a:pt x="113752" y="683602"/>
                  </a:cubicBezTo>
                  <a:cubicBezTo>
                    <a:pt x="74384" y="628521"/>
                    <a:pt x="49992" y="567844"/>
                    <a:pt x="41314" y="500633"/>
                  </a:cubicBezTo>
                  <a:cubicBezTo>
                    <a:pt x="40544" y="494602"/>
                    <a:pt x="34681" y="488706"/>
                    <a:pt x="29990" y="483881"/>
                  </a:cubicBezTo>
                  <a:cubicBezTo>
                    <a:pt x="25400" y="479157"/>
                    <a:pt x="19067" y="476175"/>
                    <a:pt x="14008" y="471819"/>
                  </a:cubicBezTo>
                  <a:cubicBezTo>
                    <a:pt x="-265" y="459623"/>
                    <a:pt x="-4855" y="447160"/>
                    <a:pt x="6001" y="432217"/>
                  </a:cubicBezTo>
                  <a:cubicBezTo>
                    <a:pt x="25601" y="405212"/>
                    <a:pt x="22485" y="374656"/>
                    <a:pt x="26204" y="344703"/>
                  </a:cubicBezTo>
                  <a:cubicBezTo>
                    <a:pt x="31766" y="299471"/>
                    <a:pt x="36322" y="253704"/>
                    <a:pt x="47010" y="209578"/>
                  </a:cubicBezTo>
                  <a:cubicBezTo>
                    <a:pt x="66644" y="128597"/>
                    <a:pt x="116097" y="70735"/>
                    <a:pt x="194565" y="39977"/>
                  </a:cubicBezTo>
                  <a:cubicBezTo>
                    <a:pt x="300741" y="-1602"/>
                    <a:pt x="410000" y="-11988"/>
                    <a:pt x="521101" y="14681"/>
                  </a:cubicBezTo>
                  <a:cubicBezTo>
                    <a:pt x="586100" y="30295"/>
                    <a:pt x="640814" y="64335"/>
                    <a:pt x="675424" y="123639"/>
                  </a:cubicBezTo>
                  <a:cubicBezTo>
                    <a:pt x="697269" y="161063"/>
                    <a:pt x="716702" y="199996"/>
                    <a:pt x="735598" y="239029"/>
                  </a:cubicBezTo>
                  <a:cubicBezTo>
                    <a:pt x="741395" y="251023"/>
                    <a:pt x="748062" y="254910"/>
                    <a:pt x="760660" y="255681"/>
                  </a:cubicBezTo>
                  <a:cubicBezTo>
                    <a:pt x="825793" y="259634"/>
                    <a:pt x="890893" y="263856"/>
                    <a:pt x="955891" y="269551"/>
                  </a:cubicBezTo>
                  <a:cubicBezTo>
                    <a:pt x="974487" y="271193"/>
                    <a:pt x="993182" y="276554"/>
                    <a:pt x="1010839" y="282953"/>
                  </a:cubicBezTo>
                  <a:cubicBezTo>
                    <a:pt x="1035633" y="291933"/>
                    <a:pt x="1038715" y="306340"/>
                    <a:pt x="1019014" y="323360"/>
                  </a:cubicBezTo>
                  <a:cubicBezTo>
                    <a:pt x="1004004" y="336326"/>
                    <a:pt x="986917" y="347550"/>
                    <a:pt x="969293" y="356764"/>
                  </a:cubicBezTo>
                  <a:cubicBezTo>
                    <a:pt x="909689" y="387924"/>
                    <a:pt x="845561" y="406753"/>
                    <a:pt x="780796" y="423673"/>
                  </a:cubicBezTo>
                  <a:cubicBezTo>
                    <a:pt x="778719" y="424209"/>
                    <a:pt x="776675" y="424946"/>
                    <a:pt x="771984" y="426454"/>
                  </a:cubicBezTo>
                  <a:cubicBezTo>
                    <a:pt x="783041" y="442302"/>
                    <a:pt x="793193" y="457211"/>
                    <a:pt x="803680" y="471886"/>
                  </a:cubicBezTo>
                  <a:cubicBezTo>
                    <a:pt x="826027" y="503213"/>
                    <a:pt x="849280" y="533903"/>
                    <a:pt x="870790" y="565800"/>
                  </a:cubicBezTo>
                  <a:cubicBezTo>
                    <a:pt x="897292" y="605134"/>
                    <a:pt x="890591" y="623394"/>
                    <a:pt x="842780" y="636059"/>
                  </a:cubicBezTo>
                  <a:cubicBezTo>
                    <a:pt x="809443" y="644904"/>
                    <a:pt x="806695" y="649930"/>
                    <a:pt x="821102" y="680654"/>
                  </a:cubicBezTo>
                  <a:cubicBezTo>
                    <a:pt x="832628" y="705179"/>
                    <a:pt x="836313" y="722803"/>
                    <a:pt x="807901" y="738215"/>
                  </a:cubicBezTo>
                  <a:cubicBezTo>
                    <a:pt x="832963" y="757279"/>
                    <a:pt x="823280" y="772993"/>
                    <a:pt x="808605" y="790918"/>
                  </a:cubicBezTo>
                  <a:cubicBezTo>
                    <a:pt x="802742" y="798088"/>
                    <a:pt x="801904" y="811557"/>
                    <a:pt x="802976" y="821675"/>
                  </a:cubicBezTo>
                  <a:cubicBezTo>
                    <a:pt x="804618" y="837020"/>
                    <a:pt x="810046" y="851963"/>
                    <a:pt x="813698" y="867107"/>
                  </a:cubicBezTo>
                  <a:cubicBezTo>
                    <a:pt x="818053" y="885200"/>
                    <a:pt x="811788" y="900076"/>
                    <a:pt x="798989" y="912573"/>
                  </a:cubicBezTo>
                  <a:cubicBezTo>
                    <a:pt x="781533" y="929593"/>
                    <a:pt x="760861" y="939544"/>
                    <a:pt x="736034" y="939008"/>
                  </a:cubicBezTo>
                  <a:cubicBezTo>
                    <a:pt x="698643" y="938204"/>
                    <a:pt x="661218" y="937635"/>
                    <a:pt x="623894" y="935825"/>
                  </a:cubicBezTo>
                  <a:cubicBezTo>
                    <a:pt x="611765" y="935222"/>
                    <a:pt x="604696" y="939511"/>
                    <a:pt x="600675" y="949964"/>
                  </a:cubicBezTo>
                  <a:cubicBezTo>
                    <a:pt x="594376" y="966348"/>
                    <a:pt x="581410" y="981057"/>
                    <a:pt x="589082" y="1001059"/>
                  </a:cubicBezTo>
                  <a:cubicBezTo>
                    <a:pt x="590423" y="1004543"/>
                    <a:pt x="586469" y="1010507"/>
                    <a:pt x="584191" y="1014896"/>
                  </a:cubicBezTo>
                  <a:cubicBezTo>
                    <a:pt x="575077" y="1032453"/>
                    <a:pt x="577523" y="1046793"/>
                    <a:pt x="591964" y="1061401"/>
                  </a:cubicBezTo>
                  <a:cubicBezTo>
                    <a:pt x="632270" y="1102075"/>
                    <a:pt x="659409" y="1151059"/>
                    <a:pt x="678573" y="1204801"/>
                  </a:cubicBezTo>
                  <a:cubicBezTo>
                    <a:pt x="682527" y="1215924"/>
                    <a:pt x="682326" y="1223865"/>
                    <a:pt x="673916" y="1233146"/>
                  </a:cubicBezTo>
                  <a:cubicBezTo>
                    <a:pt x="631633" y="1279885"/>
                    <a:pt x="590021" y="1327260"/>
                    <a:pt x="547872" y="1374736"/>
                  </a:cubicBezTo>
                  <a:close/>
                </a:path>
              </a:pathLst>
            </a:custGeom>
            <a:grpFill/>
            <a:ln w="3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CB5BD820-E1F8-40D1-8CD6-34E883C26996}"/>
              </a:ext>
            </a:extLst>
          </p:cNvPr>
          <p:cNvSpPr/>
          <p:nvPr/>
        </p:nvSpPr>
        <p:spPr>
          <a:xfrm>
            <a:off x="563418" y="288717"/>
            <a:ext cx="5218546" cy="6280567"/>
          </a:xfrm>
          <a:prstGeom prst="roundRect">
            <a:avLst>
              <a:gd name="adj" fmla="val 0"/>
            </a:avLst>
          </a:prstGeom>
          <a:solidFill>
            <a:schemeClr val="accent6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3F717A-BBF4-44CB-A522-2888DAAD77B9}"/>
              </a:ext>
            </a:extLst>
          </p:cNvPr>
          <p:cNvGrpSpPr/>
          <p:nvPr/>
        </p:nvGrpSpPr>
        <p:grpSpPr>
          <a:xfrm>
            <a:off x="909576" y="2784362"/>
            <a:ext cx="3732743" cy="3366496"/>
            <a:chOff x="1880404" y="2899140"/>
            <a:chExt cx="3732743" cy="336649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93D9300-150A-43A7-BF5A-ECF7C2B90F8E}"/>
                </a:ext>
              </a:extLst>
            </p:cNvPr>
            <p:cNvSpPr txBox="1"/>
            <p:nvPr/>
          </p:nvSpPr>
          <p:spPr>
            <a:xfrm>
              <a:off x="1880404" y="2899140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492A39B-DAF8-44DC-BBCD-848A51273A3D}"/>
                </a:ext>
              </a:extLst>
            </p:cNvPr>
            <p:cNvSpPr txBox="1"/>
            <p:nvPr/>
          </p:nvSpPr>
          <p:spPr>
            <a:xfrm>
              <a:off x="1880404" y="5311164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4F5BDA6-4437-4CF8-8CE8-C4D216CC5734}"/>
                </a:ext>
              </a:extLst>
            </p:cNvPr>
            <p:cNvSpPr txBox="1"/>
            <p:nvPr/>
          </p:nvSpPr>
          <p:spPr>
            <a:xfrm>
              <a:off x="1880404" y="4105152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32E3CFE-170D-420B-8138-82BFC1CB95DD}"/>
                </a:ext>
              </a:extLst>
            </p:cNvPr>
            <p:cNvSpPr txBox="1"/>
            <p:nvPr/>
          </p:nvSpPr>
          <p:spPr>
            <a:xfrm>
              <a:off x="2686706" y="3213072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A2C387E-C5AC-4C7E-B55F-32E73D7143F7}"/>
                </a:ext>
              </a:extLst>
            </p:cNvPr>
            <p:cNvSpPr txBox="1"/>
            <p:nvPr/>
          </p:nvSpPr>
          <p:spPr>
            <a:xfrm>
              <a:off x="2686706" y="4416189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3A08C6B-F836-4D34-8E6B-3727D306F22E}"/>
                </a:ext>
              </a:extLst>
            </p:cNvPr>
            <p:cNvSpPr txBox="1"/>
            <p:nvPr/>
          </p:nvSpPr>
          <p:spPr>
            <a:xfrm>
              <a:off x="2686706" y="5619305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9" name="Round Same Side Corner Rectangle 11">
            <a:extLst>
              <a:ext uri="{FF2B5EF4-FFF2-40B4-BE49-F238E27FC236}">
                <a16:creationId xmlns:a16="http://schemas.microsoft.com/office/drawing/2014/main" id="{C239D459-EA4D-4048-B651-70AAB079B902}"/>
              </a:ext>
            </a:extLst>
          </p:cNvPr>
          <p:cNvSpPr/>
          <p:nvPr/>
        </p:nvSpPr>
        <p:spPr>
          <a:xfrm rot="9900000">
            <a:off x="1132335" y="5665885"/>
            <a:ext cx="448874" cy="381232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0" name="Rounded Rectangle 27">
            <a:extLst>
              <a:ext uri="{FF2B5EF4-FFF2-40B4-BE49-F238E27FC236}">
                <a16:creationId xmlns:a16="http://schemas.microsoft.com/office/drawing/2014/main" id="{06923C21-4DA9-42F4-AFF1-351023F2F9F3}"/>
              </a:ext>
            </a:extLst>
          </p:cNvPr>
          <p:cNvSpPr/>
          <p:nvPr/>
        </p:nvSpPr>
        <p:spPr>
          <a:xfrm>
            <a:off x="1110756" y="4433020"/>
            <a:ext cx="413112" cy="31732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1" name="Oval 21">
            <a:extLst>
              <a:ext uri="{FF2B5EF4-FFF2-40B4-BE49-F238E27FC236}">
                <a16:creationId xmlns:a16="http://schemas.microsoft.com/office/drawing/2014/main" id="{48E683AB-7B46-4940-A4F0-536388A067E6}"/>
              </a:ext>
            </a:extLst>
          </p:cNvPr>
          <p:cNvSpPr>
            <a:spLocks noChangeAspect="1"/>
          </p:cNvSpPr>
          <p:nvPr/>
        </p:nvSpPr>
        <p:spPr>
          <a:xfrm>
            <a:off x="1090647" y="3211791"/>
            <a:ext cx="433221" cy="43683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999207-36BF-49FB-A59B-E80B6AB0A06E}"/>
              </a:ext>
            </a:extLst>
          </p:cNvPr>
          <p:cNvSpPr txBox="1"/>
          <p:nvPr/>
        </p:nvSpPr>
        <p:spPr>
          <a:xfrm>
            <a:off x="1090647" y="1053747"/>
            <a:ext cx="415862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OREM IPSUM DOLOR SIT AMET 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9C4883-6012-4644-8A79-2FA2C74D6489}"/>
              </a:ext>
            </a:extLst>
          </p:cNvPr>
          <p:cNvSpPr txBox="1"/>
          <p:nvPr/>
        </p:nvSpPr>
        <p:spPr>
          <a:xfrm>
            <a:off x="1090647" y="651322"/>
            <a:ext cx="415862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AWESOME </a:t>
            </a:r>
            <a:r>
              <a:rPr lang="en-GB" altLang="ko-KR" sz="2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0C9D5B-ECD7-4A39-9080-E83A47321E0B}"/>
              </a:ext>
            </a:extLst>
          </p:cNvPr>
          <p:cNvSpPr txBox="1"/>
          <p:nvPr/>
        </p:nvSpPr>
        <p:spPr>
          <a:xfrm>
            <a:off x="2420124" y="1462190"/>
            <a:ext cx="2829148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5" name="Hexagon 2">
            <a:extLst>
              <a:ext uri="{FF2B5EF4-FFF2-40B4-BE49-F238E27FC236}">
                <a16:creationId xmlns:a16="http://schemas.microsoft.com/office/drawing/2014/main" id="{2B82D99A-DA3E-4006-AA20-8D5314C09C90}"/>
              </a:ext>
            </a:extLst>
          </p:cNvPr>
          <p:cNvSpPr/>
          <p:nvPr/>
        </p:nvSpPr>
        <p:spPr>
          <a:xfrm>
            <a:off x="3700284" y="1957117"/>
            <a:ext cx="4791432" cy="4130544"/>
          </a:xfrm>
          <a:prstGeom prst="hexag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0B615E4-794B-4DB4-A535-9F7FF0FE680B}"/>
              </a:ext>
            </a:extLst>
          </p:cNvPr>
          <p:cNvSpPr txBox="1"/>
          <p:nvPr/>
        </p:nvSpPr>
        <p:spPr>
          <a:xfrm flipH="1">
            <a:off x="10114227" y="5458561"/>
            <a:ext cx="1471878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7" name="Group 6">
            <a:extLst>
              <a:ext uri="{FF2B5EF4-FFF2-40B4-BE49-F238E27FC236}">
                <a16:creationId xmlns:a16="http://schemas.microsoft.com/office/drawing/2014/main" id="{B81B1667-6F35-485F-A4B2-F20CDB15046F}"/>
              </a:ext>
            </a:extLst>
          </p:cNvPr>
          <p:cNvGrpSpPr/>
          <p:nvPr/>
        </p:nvGrpSpPr>
        <p:grpSpPr>
          <a:xfrm flipH="1" flipV="1">
            <a:off x="8516200" y="5108803"/>
            <a:ext cx="2987810" cy="288032"/>
            <a:chOff x="11277065" y="4868268"/>
            <a:chExt cx="2987810" cy="288032"/>
          </a:xfrm>
        </p:grpSpPr>
        <p:sp>
          <p:nvSpPr>
            <p:cNvPr id="38" name="순서도: 처리 273">
              <a:extLst>
                <a:ext uri="{FF2B5EF4-FFF2-40B4-BE49-F238E27FC236}">
                  <a16:creationId xmlns:a16="http://schemas.microsoft.com/office/drawing/2014/main" id="{22B59C28-025E-4917-A0A7-14775F8009E7}"/>
                </a:ext>
              </a:extLst>
            </p:cNvPr>
            <p:cNvSpPr/>
            <p:nvPr/>
          </p:nvSpPr>
          <p:spPr>
            <a:xfrm>
              <a:off x="11277065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9" name="순서도: 처리 274">
              <a:extLst>
                <a:ext uri="{FF2B5EF4-FFF2-40B4-BE49-F238E27FC236}">
                  <a16:creationId xmlns:a16="http://schemas.microsoft.com/office/drawing/2014/main" id="{B06F30B5-E7DE-4954-9E40-D6705EB8B243}"/>
                </a:ext>
              </a:extLst>
            </p:cNvPr>
            <p:cNvSpPr/>
            <p:nvPr/>
          </p:nvSpPr>
          <p:spPr>
            <a:xfrm>
              <a:off x="11428634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0" name="순서도: 처리 275">
              <a:extLst>
                <a:ext uri="{FF2B5EF4-FFF2-40B4-BE49-F238E27FC236}">
                  <a16:creationId xmlns:a16="http://schemas.microsoft.com/office/drawing/2014/main" id="{B4DE7FC1-F11F-4B22-A29D-26014899FBD9}"/>
                </a:ext>
              </a:extLst>
            </p:cNvPr>
            <p:cNvSpPr/>
            <p:nvPr/>
          </p:nvSpPr>
          <p:spPr>
            <a:xfrm>
              <a:off x="11580203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1" name="순서도: 처리 276">
              <a:extLst>
                <a:ext uri="{FF2B5EF4-FFF2-40B4-BE49-F238E27FC236}">
                  <a16:creationId xmlns:a16="http://schemas.microsoft.com/office/drawing/2014/main" id="{2E93CC52-18E9-4ECA-BE66-4085D91599B0}"/>
                </a:ext>
              </a:extLst>
            </p:cNvPr>
            <p:cNvSpPr/>
            <p:nvPr/>
          </p:nvSpPr>
          <p:spPr>
            <a:xfrm>
              <a:off x="11731772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2" name="순서도: 처리 277">
              <a:extLst>
                <a:ext uri="{FF2B5EF4-FFF2-40B4-BE49-F238E27FC236}">
                  <a16:creationId xmlns:a16="http://schemas.microsoft.com/office/drawing/2014/main" id="{2CDCA865-7C75-49C6-A910-E9F873A5FBED}"/>
                </a:ext>
              </a:extLst>
            </p:cNvPr>
            <p:cNvSpPr/>
            <p:nvPr/>
          </p:nvSpPr>
          <p:spPr>
            <a:xfrm>
              <a:off x="11883341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3" name="순서도: 처리 278">
              <a:extLst>
                <a:ext uri="{FF2B5EF4-FFF2-40B4-BE49-F238E27FC236}">
                  <a16:creationId xmlns:a16="http://schemas.microsoft.com/office/drawing/2014/main" id="{28329A03-5013-4000-BDBD-596D9527901A}"/>
                </a:ext>
              </a:extLst>
            </p:cNvPr>
            <p:cNvSpPr/>
            <p:nvPr/>
          </p:nvSpPr>
          <p:spPr>
            <a:xfrm>
              <a:off x="12034910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4" name="순서도: 처리 279">
              <a:extLst>
                <a:ext uri="{FF2B5EF4-FFF2-40B4-BE49-F238E27FC236}">
                  <a16:creationId xmlns:a16="http://schemas.microsoft.com/office/drawing/2014/main" id="{A3E7659B-66A8-4A80-8E1B-FD3D079A2CF4}"/>
                </a:ext>
              </a:extLst>
            </p:cNvPr>
            <p:cNvSpPr/>
            <p:nvPr/>
          </p:nvSpPr>
          <p:spPr>
            <a:xfrm>
              <a:off x="12186479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5" name="순서도: 처리 280">
              <a:extLst>
                <a:ext uri="{FF2B5EF4-FFF2-40B4-BE49-F238E27FC236}">
                  <a16:creationId xmlns:a16="http://schemas.microsoft.com/office/drawing/2014/main" id="{5F031972-4129-442A-994F-E559BEEAA4F3}"/>
                </a:ext>
              </a:extLst>
            </p:cNvPr>
            <p:cNvSpPr/>
            <p:nvPr/>
          </p:nvSpPr>
          <p:spPr>
            <a:xfrm>
              <a:off x="12338048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6" name="순서도: 처리 281">
              <a:extLst>
                <a:ext uri="{FF2B5EF4-FFF2-40B4-BE49-F238E27FC236}">
                  <a16:creationId xmlns:a16="http://schemas.microsoft.com/office/drawing/2014/main" id="{4A7230AC-5A0E-4F94-B6DC-29BC24D71B74}"/>
                </a:ext>
              </a:extLst>
            </p:cNvPr>
            <p:cNvSpPr/>
            <p:nvPr/>
          </p:nvSpPr>
          <p:spPr>
            <a:xfrm>
              <a:off x="12489617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7" name="순서도: 처리 282">
              <a:extLst>
                <a:ext uri="{FF2B5EF4-FFF2-40B4-BE49-F238E27FC236}">
                  <a16:creationId xmlns:a16="http://schemas.microsoft.com/office/drawing/2014/main" id="{E09DD27D-6DDA-46F3-A1AD-23A01266D552}"/>
                </a:ext>
              </a:extLst>
            </p:cNvPr>
            <p:cNvSpPr/>
            <p:nvPr/>
          </p:nvSpPr>
          <p:spPr>
            <a:xfrm>
              <a:off x="12641186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8" name="순서도: 처리 283">
              <a:extLst>
                <a:ext uri="{FF2B5EF4-FFF2-40B4-BE49-F238E27FC236}">
                  <a16:creationId xmlns:a16="http://schemas.microsoft.com/office/drawing/2014/main" id="{975643D4-8D23-4EA1-B216-2DDEBB155525}"/>
                </a:ext>
              </a:extLst>
            </p:cNvPr>
            <p:cNvSpPr/>
            <p:nvPr/>
          </p:nvSpPr>
          <p:spPr>
            <a:xfrm>
              <a:off x="12792755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9" name="순서도: 처리 284">
              <a:extLst>
                <a:ext uri="{FF2B5EF4-FFF2-40B4-BE49-F238E27FC236}">
                  <a16:creationId xmlns:a16="http://schemas.microsoft.com/office/drawing/2014/main" id="{5FAEC543-2E77-4A06-A83A-5A8B344B532F}"/>
                </a:ext>
              </a:extLst>
            </p:cNvPr>
            <p:cNvSpPr/>
            <p:nvPr/>
          </p:nvSpPr>
          <p:spPr>
            <a:xfrm>
              <a:off x="12944324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0" name="순서도: 처리 285">
              <a:extLst>
                <a:ext uri="{FF2B5EF4-FFF2-40B4-BE49-F238E27FC236}">
                  <a16:creationId xmlns:a16="http://schemas.microsoft.com/office/drawing/2014/main" id="{10BE2791-3B69-4CFD-98CB-135786C5B7B7}"/>
                </a:ext>
              </a:extLst>
            </p:cNvPr>
            <p:cNvSpPr/>
            <p:nvPr/>
          </p:nvSpPr>
          <p:spPr>
            <a:xfrm>
              <a:off x="13095893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1" name="순서도: 처리 286">
              <a:extLst>
                <a:ext uri="{FF2B5EF4-FFF2-40B4-BE49-F238E27FC236}">
                  <a16:creationId xmlns:a16="http://schemas.microsoft.com/office/drawing/2014/main" id="{AF6FF9EF-705F-4178-8E65-C44C1DB3FC1D}"/>
                </a:ext>
              </a:extLst>
            </p:cNvPr>
            <p:cNvSpPr/>
            <p:nvPr/>
          </p:nvSpPr>
          <p:spPr>
            <a:xfrm>
              <a:off x="13247462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2" name="순서도: 처리 287">
              <a:extLst>
                <a:ext uri="{FF2B5EF4-FFF2-40B4-BE49-F238E27FC236}">
                  <a16:creationId xmlns:a16="http://schemas.microsoft.com/office/drawing/2014/main" id="{496B25C1-1271-405A-BD08-C2F0421CA7AD}"/>
                </a:ext>
              </a:extLst>
            </p:cNvPr>
            <p:cNvSpPr/>
            <p:nvPr/>
          </p:nvSpPr>
          <p:spPr>
            <a:xfrm>
              <a:off x="13399031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3" name="순서도: 처리 288">
              <a:extLst>
                <a:ext uri="{FF2B5EF4-FFF2-40B4-BE49-F238E27FC236}">
                  <a16:creationId xmlns:a16="http://schemas.microsoft.com/office/drawing/2014/main" id="{D557EC5F-1A94-4915-B4EA-6045006643C4}"/>
                </a:ext>
              </a:extLst>
            </p:cNvPr>
            <p:cNvSpPr/>
            <p:nvPr/>
          </p:nvSpPr>
          <p:spPr>
            <a:xfrm>
              <a:off x="13550600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4" name="순서도: 처리 289">
              <a:extLst>
                <a:ext uri="{FF2B5EF4-FFF2-40B4-BE49-F238E27FC236}">
                  <a16:creationId xmlns:a16="http://schemas.microsoft.com/office/drawing/2014/main" id="{668FA492-C4EB-4CD2-A897-6DFE01848FD3}"/>
                </a:ext>
              </a:extLst>
            </p:cNvPr>
            <p:cNvSpPr/>
            <p:nvPr/>
          </p:nvSpPr>
          <p:spPr>
            <a:xfrm>
              <a:off x="13702169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5" name="순서도: 처리 290">
              <a:extLst>
                <a:ext uri="{FF2B5EF4-FFF2-40B4-BE49-F238E27FC236}">
                  <a16:creationId xmlns:a16="http://schemas.microsoft.com/office/drawing/2014/main" id="{FE8D808F-D6E4-4B0B-8DC2-CB5E8F7A3DFD}"/>
                </a:ext>
              </a:extLst>
            </p:cNvPr>
            <p:cNvSpPr/>
            <p:nvPr/>
          </p:nvSpPr>
          <p:spPr>
            <a:xfrm>
              <a:off x="13853738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6" name="순서도: 처리 291">
              <a:extLst>
                <a:ext uri="{FF2B5EF4-FFF2-40B4-BE49-F238E27FC236}">
                  <a16:creationId xmlns:a16="http://schemas.microsoft.com/office/drawing/2014/main" id="{4DE96BB6-6E44-4919-B2A6-FF93634097EE}"/>
                </a:ext>
              </a:extLst>
            </p:cNvPr>
            <p:cNvSpPr/>
            <p:nvPr/>
          </p:nvSpPr>
          <p:spPr>
            <a:xfrm>
              <a:off x="14005307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7" name="순서도: 처리 292">
              <a:extLst>
                <a:ext uri="{FF2B5EF4-FFF2-40B4-BE49-F238E27FC236}">
                  <a16:creationId xmlns:a16="http://schemas.microsoft.com/office/drawing/2014/main" id="{DF5F15EA-CB98-4B40-8892-B22700FC41D5}"/>
                </a:ext>
              </a:extLst>
            </p:cNvPr>
            <p:cNvSpPr/>
            <p:nvPr/>
          </p:nvSpPr>
          <p:spPr>
            <a:xfrm>
              <a:off x="14156875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D4E3EC02-C12B-446F-8579-1A8AA687B25C}"/>
              </a:ext>
            </a:extLst>
          </p:cNvPr>
          <p:cNvSpPr txBox="1"/>
          <p:nvPr/>
        </p:nvSpPr>
        <p:spPr>
          <a:xfrm flipH="1">
            <a:off x="10504401" y="5786102"/>
            <a:ext cx="1018227" cy="76944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altLang="ko-KR" sz="4400" b="1" dirty="0">
                <a:solidFill>
                  <a:schemeClr val="accent3"/>
                </a:solidFill>
              </a:rPr>
              <a:t>75</a:t>
            </a:r>
            <a:r>
              <a:rPr lang="en-US" altLang="ko-KR" b="1" dirty="0">
                <a:solidFill>
                  <a:schemeClr val="accent3"/>
                </a:solidFill>
              </a:rPr>
              <a:t>%</a:t>
            </a:r>
            <a:endParaRPr lang="ko-KR" altLang="en-US" b="1" dirty="0">
              <a:solidFill>
                <a:schemeClr val="accent3"/>
              </a:solidFill>
            </a:endParaRPr>
          </a:p>
        </p:txBody>
      </p:sp>
      <p:grpSp>
        <p:nvGrpSpPr>
          <p:cNvPr id="59" name="Group 73">
            <a:extLst>
              <a:ext uri="{FF2B5EF4-FFF2-40B4-BE49-F238E27FC236}">
                <a16:creationId xmlns:a16="http://schemas.microsoft.com/office/drawing/2014/main" id="{EE1A1F74-F6FB-49CA-8514-7C4F9A016955}"/>
              </a:ext>
            </a:extLst>
          </p:cNvPr>
          <p:cNvGrpSpPr/>
          <p:nvPr/>
        </p:nvGrpSpPr>
        <p:grpSpPr>
          <a:xfrm>
            <a:off x="8705674" y="3720694"/>
            <a:ext cx="2880431" cy="1107996"/>
            <a:chOff x="2551705" y="4283314"/>
            <a:chExt cx="2357002" cy="1107996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B38224E-538B-4C4E-96D9-6FE0F53850E2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B697E96-446A-4849-B79F-651F8FDA4690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58623EC3-2FF2-4425-9EBC-92A98D759725}"/>
              </a:ext>
            </a:extLst>
          </p:cNvPr>
          <p:cNvSpPr txBox="1"/>
          <p:nvPr/>
        </p:nvSpPr>
        <p:spPr>
          <a:xfrm>
            <a:off x="683122" y="2160855"/>
            <a:ext cx="1471878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3" name="Group 32">
            <a:extLst>
              <a:ext uri="{FF2B5EF4-FFF2-40B4-BE49-F238E27FC236}">
                <a16:creationId xmlns:a16="http://schemas.microsoft.com/office/drawing/2014/main" id="{E1E3A792-9E12-42A3-831D-03BB5F51692C}"/>
              </a:ext>
            </a:extLst>
          </p:cNvPr>
          <p:cNvGrpSpPr/>
          <p:nvPr/>
        </p:nvGrpSpPr>
        <p:grpSpPr>
          <a:xfrm>
            <a:off x="765217" y="2561135"/>
            <a:ext cx="2987810" cy="288032"/>
            <a:chOff x="11277065" y="4868268"/>
            <a:chExt cx="2987810" cy="288032"/>
          </a:xfrm>
          <a:solidFill>
            <a:schemeClr val="accent2"/>
          </a:solidFill>
        </p:grpSpPr>
        <p:sp>
          <p:nvSpPr>
            <p:cNvPr id="64" name="순서도: 처리 273">
              <a:extLst>
                <a:ext uri="{FF2B5EF4-FFF2-40B4-BE49-F238E27FC236}">
                  <a16:creationId xmlns:a16="http://schemas.microsoft.com/office/drawing/2014/main" id="{C9A19359-D6DF-4645-B618-C084E4B2050C}"/>
                </a:ext>
              </a:extLst>
            </p:cNvPr>
            <p:cNvSpPr/>
            <p:nvPr/>
          </p:nvSpPr>
          <p:spPr>
            <a:xfrm>
              <a:off x="11277065" y="4868268"/>
              <a:ext cx="108000" cy="288032"/>
            </a:xfrm>
            <a:prstGeom prst="flowChartProcess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5" name="순서도: 처리 274">
              <a:extLst>
                <a:ext uri="{FF2B5EF4-FFF2-40B4-BE49-F238E27FC236}">
                  <a16:creationId xmlns:a16="http://schemas.microsoft.com/office/drawing/2014/main" id="{F2705BCA-9412-4987-9CE9-BF0C6BEE7595}"/>
                </a:ext>
              </a:extLst>
            </p:cNvPr>
            <p:cNvSpPr/>
            <p:nvPr/>
          </p:nvSpPr>
          <p:spPr>
            <a:xfrm>
              <a:off x="11428634" y="4868268"/>
              <a:ext cx="108000" cy="288032"/>
            </a:xfrm>
            <a:prstGeom prst="flowChartProcess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6" name="순서도: 처리 275">
              <a:extLst>
                <a:ext uri="{FF2B5EF4-FFF2-40B4-BE49-F238E27FC236}">
                  <a16:creationId xmlns:a16="http://schemas.microsoft.com/office/drawing/2014/main" id="{EA8D9667-653C-438E-A309-9A74BD1193EA}"/>
                </a:ext>
              </a:extLst>
            </p:cNvPr>
            <p:cNvSpPr/>
            <p:nvPr/>
          </p:nvSpPr>
          <p:spPr>
            <a:xfrm>
              <a:off x="11580203" y="4868268"/>
              <a:ext cx="108000" cy="288032"/>
            </a:xfrm>
            <a:prstGeom prst="flowChartProcess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7" name="순서도: 처리 276">
              <a:extLst>
                <a:ext uri="{FF2B5EF4-FFF2-40B4-BE49-F238E27FC236}">
                  <a16:creationId xmlns:a16="http://schemas.microsoft.com/office/drawing/2014/main" id="{4FED87C9-6DA5-435F-8301-5F20EC6CCF55}"/>
                </a:ext>
              </a:extLst>
            </p:cNvPr>
            <p:cNvSpPr/>
            <p:nvPr/>
          </p:nvSpPr>
          <p:spPr>
            <a:xfrm>
              <a:off x="11731772" y="4868268"/>
              <a:ext cx="108000" cy="288032"/>
            </a:xfrm>
            <a:prstGeom prst="flowChartProcess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8" name="순서도: 처리 277">
              <a:extLst>
                <a:ext uri="{FF2B5EF4-FFF2-40B4-BE49-F238E27FC236}">
                  <a16:creationId xmlns:a16="http://schemas.microsoft.com/office/drawing/2014/main" id="{B5C96920-A46A-4123-A8BA-4423C5194BD6}"/>
                </a:ext>
              </a:extLst>
            </p:cNvPr>
            <p:cNvSpPr/>
            <p:nvPr/>
          </p:nvSpPr>
          <p:spPr>
            <a:xfrm>
              <a:off x="11883341" y="4868268"/>
              <a:ext cx="108000" cy="288032"/>
            </a:xfrm>
            <a:prstGeom prst="flowChartProcess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9" name="순서도: 처리 278">
              <a:extLst>
                <a:ext uri="{FF2B5EF4-FFF2-40B4-BE49-F238E27FC236}">
                  <a16:creationId xmlns:a16="http://schemas.microsoft.com/office/drawing/2014/main" id="{60D214BD-8ED0-4B3C-94A2-14F7BCDB25E6}"/>
                </a:ext>
              </a:extLst>
            </p:cNvPr>
            <p:cNvSpPr/>
            <p:nvPr/>
          </p:nvSpPr>
          <p:spPr>
            <a:xfrm>
              <a:off x="12034910" y="4868268"/>
              <a:ext cx="108000" cy="288032"/>
            </a:xfrm>
            <a:prstGeom prst="flowChartProcess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0" name="순서도: 처리 279">
              <a:extLst>
                <a:ext uri="{FF2B5EF4-FFF2-40B4-BE49-F238E27FC236}">
                  <a16:creationId xmlns:a16="http://schemas.microsoft.com/office/drawing/2014/main" id="{F8E8C024-AEA4-4F2A-8FCC-CDF113D267FB}"/>
                </a:ext>
              </a:extLst>
            </p:cNvPr>
            <p:cNvSpPr/>
            <p:nvPr/>
          </p:nvSpPr>
          <p:spPr>
            <a:xfrm>
              <a:off x="12186479" y="4868268"/>
              <a:ext cx="108000" cy="288032"/>
            </a:xfrm>
            <a:prstGeom prst="flowChartProcess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1" name="순서도: 처리 280">
              <a:extLst>
                <a:ext uri="{FF2B5EF4-FFF2-40B4-BE49-F238E27FC236}">
                  <a16:creationId xmlns:a16="http://schemas.microsoft.com/office/drawing/2014/main" id="{FDBAC453-E256-48F7-A2C0-874CBC7C0556}"/>
                </a:ext>
              </a:extLst>
            </p:cNvPr>
            <p:cNvSpPr/>
            <p:nvPr/>
          </p:nvSpPr>
          <p:spPr>
            <a:xfrm>
              <a:off x="12338048" y="4868268"/>
              <a:ext cx="108000" cy="288032"/>
            </a:xfrm>
            <a:prstGeom prst="flowChartProcess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2" name="순서도: 처리 281">
              <a:extLst>
                <a:ext uri="{FF2B5EF4-FFF2-40B4-BE49-F238E27FC236}">
                  <a16:creationId xmlns:a16="http://schemas.microsoft.com/office/drawing/2014/main" id="{C346102F-3E1E-4243-B693-8E5FDE60F0FE}"/>
                </a:ext>
              </a:extLst>
            </p:cNvPr>
            <p:cNvSpPr/>
            <p:nvPr/>
          </p:nvSpPr>
          <p:spPr>
            <a:xfrm>
              <a:off x="12489617" y="4868268"/>
              <a:ext cx="108000" cy="288032"/>
            </a:xfrm>
            <a:prstGeom prst="flowChartProcess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3" name="순서도: 처리 282">
              <a:extLst>
                <a:ext uri="{FF2B5EF4-FFF2-40B4-BE49-F238E27FC236}">
                  <a16:creationId xmlns:a16="http://schemas.microsoft.com/office/drawing/2014/main" id="{1B2F2C0F-2714-4544-AFAE-80E00F2E5D56}"/>
                </a:ext>
              </a:extLst>
            </p:cNvPr>
            <p:cNvSpPr/>
            <p:nvPr/>
          </p:nvSpPr>
          <p:spPr>
            <a:xfrm>
              <a:off x="12641186" y="4868268"/>
              <a:ext cx="108000" cy="288032"/>
            </a:xfrm>
            <a:prstGeom prst="flowChartProcess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4" name="순서도: 처리 283">
              <a:extLst>
                <a:ext uri="{FF2B5EF4-FFF2-40B4-BE49-F238E27FC236}">
                  <a16:creationId xmlns:a16="http://schemas.microsoft.com/office/drawing/2014/main" id="{EEE03107-EF82-43E2-B63F-5453AF1F9176}"/>
                </a:ext>
              </a:extLst>
            </p:cNvPr>
            <p:cNvSpPr/>
            <p:nvPr/>
          </p:nvSpPr>
          <p:spPr>
            <a:xfrm>
              <a:off x="12792755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5" name="순서도: 처리 284">
              <a:extLst>
                <a:ext uri="{FF2B5EF4-FFF2-40B4-BE49-F238E27FC236}">
                  <a16:creationId xmlns:a16="http://schemas.microsoft.com/office/drawing/2014/main" id="{5B83DD73-BDBA-4735-B673-5D8548503F26}"/>
                </a:ext>
              </a:extLst>
            </p:cNvPr>
            <p:cNvSpPr/>
            <p:nvPr/>
          </p:nvSpPr>
          <p:spPr>
            <a:xfrm>
              <a:off x="12944324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6" name="순서도: 처리 285">
              <a:extLst>
                <a:ext uri="{FF2B5EF4-FFF2-40B4-BE49-F238E27FC236}">
                  <a16:creationId xmlns:a16="http://schemas.microsoft.com/office/drawing/2014/main" id="{F742DBA0-2E6C-4AB5-8B49-6514EC1FFF0C}"/>
                </a:ext>
              </a:extLst>
            </p:cNvPr>
            <p:cNvSpPr/>
            <p:nvPr/>
          </p:nvSpPr>
          <p:spPr>
            <a:xfrm>
              <a:off x="13095893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7" name="순서도: 처리 286">
              <a:extLst>
                <a:ext uri="{FF2B5EF4-FFF2-40B4-BE49-F238E27FC236}">
                  <a16:creationId xmlns:a16="http://schemas.microsoft.com/office/drawing/2014/main" id="{8CF68623-94B6-4604-83E0-66C73AE94336}"/>
                </a:ext>
              </a:extLst>
            </p:cNvPr>
            <p:cNvSpPr/>
            <p:nvPr/>
          </p:nvSpPr>
          <p:spPr>
            <a:xfrm>
              <a:off x="13247462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8" name="순서도: 처리 287">
              <a:extLst>
                <a:ext uri="{FF2B5EF4-FFF2-40B4-BE49-F238E27FC236}">
                  <a16:creationId xmlns:a16="http://schemas.microsoft.com/office/drawing/2014/main" id="{460975C5-6F32-408F-908E-345211942C20}"/>
                </a:ext>
              </a:extLst>
            </p:cNvPr>
            <p:cNvSpPr/>
            <p:nvPr/>
          </p:nvSpPr>
          <p:spPr>
            <a:xfrm>
              <a:off x="13399031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9" name="순서도: 처리 288">
              <a:extLst>
                <a:ext uri="{FF2B5EF4-FFF2-40B4-BE49-F238E27FC236}">
                  <a16:creationId xmlns:a16="http://schemas.microsoft.com/office/drawing/2014/main" id="{D698C84A-5F48-47F1-9BB3-E08E269F4331}"/>
                </a:ext>
              </a:extLst>
            </p:cNvPr>
            <p:cNvSpPr/>
            <p:nvPr/>
          </p:nvSpPr>
          <p:spPr>
            <a:xfrm>
              <a:off x="13550600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0" name="순서도: 처리 289">
              <a:extLst>
                <a:ext uri="{FF2B5EF4-FFF2-40B4-BE49-F238E27FC236}">
                  <a16:creationId xmlns:a16="http://schemas.microsoft.com/office/drawing/2014/main" id="{68A2F6B2-17C7-4CAA-B3BA-9E4041589B7F}"/>
                </a:ext>
              </a:extLst>
            </p:cNvPr>
            <p:cNvSpPr/>
            <p:nvPr/>
          </p:nvSpPr>
          <p:spPr>
            <a:xfrm>
              <a:off x="13702169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1" name="순서도: 처리 290">
              <a:extLst>
                <a:ext uri="{FF2B5EF4-FFF2-40B4-BE49-F238E27FC236}">
                  <a16:creationId xmlns:a16="http://schemas.microsoft.com/office/drawing/2014/main" id="{B4F4E518-8F4E-4E1B-BCF3-3B321246D08C}"/>
                </a:ext>
              </a:extLst>
            </p:cNvPr>
            <p:cNvSpPr/>
            <p:nvPr/>
          </p:nvSpPr>
          <p:spPr>
            <a:xfrm>
              <a:off x="13853738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2" name="순서도: 처리 291">
              <a:extLst>
                <a:ext uri="{FF2B5EF4-FFF2-40B4-BE49-F238E27FC236}">
                  <a16:creationId xmlns:a16="http://schemas.microsoft.com/office/drawing/2014/main" id="{2A4C8F0F-CED6-4C60-8A9E-922A58CE3959}"/>
                </a:ext>
              </a:extLst>
            </p:cNvPr>
            <p:cNvSpPr/>
            <p:nvPr/>
          </p:nvSpPr>
          <p:spPr>
            <a:xfrm>
              <a:off x="14005307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3" name="순서도: 처리 292">
              <a:extLst>
                <a:ext uri="{FF2B5EF4-FFF2-40B4-BE49-F238E27FC236}">
                  <a16:creationId xmlns:a16="http://schemas.microsoft.com/office/drawing/2014/main" id="{267C27ED-374C-453B-B1DD-A8B3DBB47F54}"/>
                </a:ext>
              </a:extLst>
            </p:cNvPr>
            <p:cNvSpPr/>
            <p:nvPr/>
          </p:nvSpPr>
          <p:spPr>
            <a:xfrm>
              <a:off x="14156875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6D50C890-6EA8-43DE-BA62-C0A6EB8B7DD9}"/>
              </a:ext>
            </a:extLst>
          </p:cNvPr>
          <p:cNvSpPr txBox="1"/>
          <p:nvPr/>
        </p:nvSpPr>
        <p:spPr>
          <a:xfrm>
            <a:off x="683122" y="1396880"/>
            <a:ext cx="1018227" cy="76944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altLang="ko-KR" sz="4400" b="1" dirty="0">
                <a:solidFill>
                  <a:schemeClr val="accent2"/>
                </a:solidFill>
              </a:rPr>
              <a:t>50</a:t>
            </a:r>
            <a:r>
              <a:rPr lang="en-US" altLang="ko-KR" b="1" dirty="0">
                <a:solidFill>
                  <a:schemeClr val="accent2"/>
                </a:solidFill>
              </a:rPr>
              <a:t>%</a:t>
            </a:r>
            <a:endParaRPr lang="ko-KR" altLang="en-US" b="1" dirty="0">
              <a:solidFill>
                <a:schemeClr val="accent2"/>
              </a:solidFill>
            </a:endParaRPr>
          </a:p>
        </p:txBody>
      </p:sp>
      <p:grpSp>
        <p:nvGrpSpPr>
          <p:cNvPr id="85" name="Group 73">
            <a:extLst>
              <a:ext uri="{FF2B5EF4-FFF2-40B4-BE49-F238E27FC236}">
                <a16:creationId xmlns:a16="http://schemas.microsoft.com/office/drawing/2014/main" id="{96E3E3A7-0C84-448D-BF58-1717E0327BAF}"/>
              </a:ext>
            </a:extLst>
          </p:cNvPr>
          <p:cNvGrpSpPr/>
          <p:nvPr/>
        </p:nvGrpSpPr>
        <p:grpSpPr>
          <a:xfrm flipH="1">
            <a:off x="683122" y="3129280"/>
            <a:ext cx="2880431" cy="1107996"/>
            <a:chOff x="2551705" y="4283314"/>
            <a:chExt cx="2357002" cy="1107996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C5AA18D6-8EDE-4118-9B22-58EC04DC54AF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DA9B28FC-3D97-414E-96E1-ED009E1C626A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8" name="그룹 87">
            <a:extLst>
              <a:ext uri="{FF2B5EF4-FFF2-40B4-BE49-F238E27FC236}">
                <a16:creationId xmlns:a16="http://schemas.microsoft.com/office/drawing/2014/main" id="{406BD83F-B262-4614-AA74-B7CDC4C07D63}"/>
              </a:ext>
            </a:extLst>
          </p:cNvPr>
          <p:cNvGrpSpPr/>
          <p:nvPr/>
        </p:nvGrpSpPr>
        <p:grpSpPr>
          <a:xfrm>
            <a:off x="4745526" y="1495172"/>
            <a:ext cx="4061570" cy="4592489"/>
            <a:chOff x="464279" y="325260"/>
            <a:chExt cx="4061570" cy="4592489"/>
          </a:xfrm>
        </p:grpSpPr>
        <p:sp>
          <p:nvSpPr>
            <p:cNvPr id="89" name="자유형: 도형 88">
              <a:extLst>
                <a:ext uri="{FF2B5EF4-FFF2-40B4-BE49-F238E27FC236}">
                  <a16:creationId xmlns:a16="http://schemas.microsoft.com/office/drawing/2014/main" id="{5C5C0EBB-4764-45A9-9B9C-73371C6A1190}"/>
                </a:ext>
              </a:extLst>
            </p:cNvPr>
            <p:cNvSpPr/>
            <p:nvPr/>
          </p:nvSpPr>
          <p:spPr>
            <a:xfrm>
              <a:off x="2641317" y="442631"/>
              <a:ext cx="1884532" cy="1980069"/>
            </a:xfrm>
            <a:custGeom>
              <a:avLst/>
              <a:gdLst>
                <a:gd name="connsiteX0" fmla="*/ 478942 w 1884532"/>
                <a:gd name="connsiteY0" fmla="*/ 1907118 h 1980069"/>
                <a:gd name="connsiteX1" fmla="*/ 26646 w 1884532"/>
                <a:gd name="connsiteY1" fmla="*/ 1379327 h 1980069"/>
                <a:gd name="connsiteX2" fmla="*/ 147 w 1884532"/>
                <a:gd name="connsiteY2" fmla="*/ 1301634 h 1980069"/>
                <a:gd name="connsiteX3" fmla="*/ 36846 w 1884532"/>
                <a:gd name="connsiteY3" fmla="*/ 584052 h 1980069"/>
                <a:gd name="connsiteX4" fmla="*/ 71154 w 1884532"/>
                <a:gd name="connsiteY4" fmla="*/ 509434 h 1980069"/>
                <a:gd name="connsiteX5" fmla="*/ 574935 w 1884532"/>
                <a:gd name="connsiteY5" fmla="*/ 30493 h 1980069"/>
                <a:gd name="connsiteX6" fmla="*/ 656873 w 1884532"/>
                <a:gd name="connsiteY6" fmla="*/ 138 h 1980069"/>
                <a:gd name="connsiteX7" fmla="*/ 1327166 w 1884532"/>
                <a:gd name="connsiteY7" fmla="*/ 34397 h 1980069"/>
                <a:gd name="connsiteX8" fmla="*/ 1405590 w 1884532"/>
                <a:gd name="connsiteY8" fmla="*/ 72951 h 1980069"/>
                <a:gd name="connsiteX9" fmla="*/ 1857886 w 1884532"/>
                <a:gd name="connsiteY9" fmla="*/ 600742 h 1980069"/>
                <a:gd name="connsiteX10" fmla="*/ 1884385 w 1884532"/>
                <a:gd name="connsiteY10" fmla="*/ 678435 h 1980069"/>
                <a:gd name="connsiteX11" fmla="*/ 1847686 w 1884532"/>
                <a:gd name="connsiteY11" fmla="*/ 1396017 h 1980069"/>
                <a:gd name="connsiteX12" fmla="*/ 1813378 w 1884532"/>
                <a:gd name="connsiteY12" fmla="*/ 1470635 h 1980069"/>
                <a:gd name="connsiteX13" fmla="*/ 1309597 w 1884532"/>
                <a:gd name="connsiteY13" fmla="*/ 1949576 h 1980069"/>
                <a:gd name="connsiteX14" fmla="*/ 1227659 w 1884532"/>
                <a:gd name="connsiteY14" fmla="*/ 1979931 h 1980069"/>
                <a:gd name="connsiteX15" fmla="*/ 557366 w 1884532"/>
                <a:gd name="connsiteY15" fmla="*/ 1945672 h 1980069"/>
                <a:gd name="connsiteX16" fmla="*/ 478942 w 1884532"/>
                <a:gd name="connsiteY16" fmla="*/ 1907118 h 1980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84532" h="1980069">
                  <a:moveTo>
                    <a:pt x="478942" y="1907118"/>
                  </a:moveTo>
                  <a:lnTo>
                    <a:pt x="26646" y="1379327"/>
                  </a:lnTo>
                  <a:cubicBezTo>
                    <a:pt x="8199" y="1357756"/>
                    <a:pt x="-1317" y="1329988"/>
                    <a:pt x="147" y="1301634"/>
                  </a:cubicBezTo>
                  <a:lnTo>
                    <a:pt x="36846" y="584052"/>
                  </a:lnTo>
                  <a:cubicBezTo>
                    <a:pt x="38310" y="555698"/>
                    <a:pt x="50559" y="529004"/>
                    <a:pt x="71154" y="509434"/>
                  </a:cubicBezTo>
                  <a:lnTo>
                    <a:pt x="574935" y="30493"/>
                  </a:lnTo>
                  <a:cubicBezTo>
                    <a:pt x="596944" y="9557"/>
                    <a:pt x="626567" y="-1374"/>
                    <a:pt x="656873" y="138"/>
                  </a:cubicBezTo>
                  <a:lnTo>
                    <a:pt x="1327166" y="34397"/>
                  </a:lnTo>
                  <a:cubicBezTo>
                    <a:pt x="1357472" y="35959"/>
                    <a:pt x="1385826" y="49868"/>
                    <a:pt x="1405590" y="72951"/>
                  </a:cubicBezTo>
                  <a:lnTo>
                    <a:pt x="1857886" y="600742"/>
                  </a:lnTo>
                  <a:cubicBezTo>
                    <a:pt x="1876333" y="622313"/>
                    <a:pt x="1885849" y="650081"/>
                    <a:pt x="1884385" y="678435"/>
                  </a:cubicBezTo>
                  <a:lnTo>
                    <a:pt x="1847686" y="1396017"/>
                  </a:lnTo>
                  <a:cubicBezTo>
                    <a:pt x="1846222" y="1424371"/>
                    <a:pt x="1833973" y="1451065"/>
                    <a:pt x="1813378" y="1470635"/>
                  </a:cubicBezTo>
                  <a:lnTo>
                    <a:pt x="1309597" y="1949576"/>
                  </a:lnTo>
                  <a:cubicBezTo>
                    <a:pt x="1287588" y="1970512"/>
                    <a:pt x="1257965" y="1981444"/>
                    <a:pt x="1227659" y="1979931"/>
                  </a:cubicBezTo>
                  <a:lnTo>
                    <a:pt x="557366" y="1945672"/>
                  </a:lnTo>
                  <a:cubicBezTo>
                    <a:pt x="527012" y="1944110"/>
                    <a:pt x="498658" y="1930202"/>
                    <a:pt x="478942" y="1907118"/>
                  </a:cubicBezTo>
                  <a:close/>
                </a:path>
              </a:pathLst>
            </a:custGeom>
            <a:solidFill>
              <a:srgbClr val="D7F4F7"/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0" name="자유형: 도형 89">
              <a:extLst>
                <a:ext uri="{FF2B5EF4-FFF2-40B4-BE49-F238E27FC236}">
                  <a16:creationId xmlns:a16="http://schemas.microsoft.com/office/drawing/2014/main" id="{E19A6C68-6F0B-4E9B-A863-7140C8D149F6}"/>
                </a:ext>
              </a:extLst>
            </p:cNvPr>
            <p:cNvSpPr/>
            <p:nvPr/>
          </p:nvSpPr>
          <p:spPr>
            <a:xfrm>
              <a:off x="2712421" y="529157"/>
              <a:ext cx="1720411" cy="1807652"/>
            </a:xfrm>
            <a:custGeom>
              <a:avLst/>
              <a:gdLst>
                <a:gd name="connsiteX0" fmla="*/ 434483 w 1720411"/>
                <a:gd name="connsiteY0" fmla="*/ 1738118 h 1807652"/>
                <a:gd name="connsiteX1" fmla="*/ 26646 w 1720411"/>
                <a:gd name="connsiteY1" fmla="*/ 1262202 h 1807652"/>
                <a:gd name="connsiteX2" fmla="*/ 147 w 1720411"/>
                <a:gd name="connsiteY2" fmla="*/ 1184510 h 1807652"/>
                <a:gd name="connsiteX3" fmla="*/ 33235 w 1720411"/>
                <a:gd name="connsiteY3" fmla="*/ 536959 h 1807652"/>
                <a:gd name="connsiteX4" fmla="*/ 67542 w 1720411"/>
                <a:gd name="connsiteY4" fmla="*/ 462340 h 1807652"/>
                <a:gd name="connsiteX5" fmla="*/ 521741 w 1720411"/>
                <a:gd name="connsiteY5" fmla="*/ 30493 h 1807652"/>
                <a:gd name="connsiteX6" fmla="*/ 603679 w 1720411"/>
                <a:gd name="connsiteY6" fmla="*/ 138 h 1807652"/>
                <a:gd name="connsiteX7" fmla="*/ 1207504 w 1720411"/>
                <a:gd name="connsiteY7" fmla="*/ 30981 h 1807652"/>
                <a:gd name="connsiteX8" fmla="*/ 1285928 w 1720411"/>
                <a:gd name="connsiteY8" fmla="*/ 69535 h 1807652"/>
                <a:gd name="connsiteX9" fmla="*/ 1693765 w 1720411"/>
                <a:gd name="connsiteY9" fmla="*/ 545450 h 1807652"/>
                <a:gd name="connsiteX10" fmla="*/ 1720264 w 1720411"/>
                <a:gd name="connsiteY10" fmla="*/ 623143 h 1807652"/>
                <a:gd name="connsiteX11" fmla="*/ 1687177 w 1720411"/>
                <a:gd name="connsiteY11" fmla="*/ 1270694 h 1807652"/>
                <a:gd name="connsiteX12" fmla="*/ 1652869 w 1720411"/>
                <a:gd name="connsiteY12" fmla="*/ 1345312 h 1807652"/>
                <a:gd name="connsiteX13" fmla="*/ 1198671 w 1720411"/>
                <a:gd name="connsiteY13" fmla="*/ 1777159 h 1807652"/>
                <a:gd name="connsiteX14" fmla="*/ 1116733 w 1720411"/>
                <a:gd name="connsiteY14" fmla="*/ 1807514 h 1807652"/>
                <a:gd name="connsiteX15" fmla="*/ 512908 w 1720411"/>
                <a:gd name="connsiteY15" fmla="*/ 1776671 h 1807652"/>
                <a:gd name="connsiteX16" fmla="*/ 434483 w 1720411"/>
                <a:gd name="connsiteY16" fmla="*/ 1738118 h 180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20411" h="1807652">
                  <a:moveTo>
                    <a:pt x="434483" y="1738118"/>
                  </a:moveTo>
                  <a:lnTo>
                    <a:pt x="26646" y="1262202"/>
                  </a:lnTo>
                  <a:cubicBezTo>
                    <a:pt x="8199" y="1240632"/>
                    <a:pt x="-1317" y="1212864"/>
                    <a:pt x="147" y="1184510"/>
                  </a:cubicBezTo>
                  <a:lnTo>
                    <a:pt x="33235" y="536959"/>
                  </a:lnTo>
                  <a:cubicBezTo>
                    <a:pt x="34699" y="508605"/>
                    <a:pt x="46948" y="481910"/>
                    <a:pt x="67542" y="462340"/>
                  </a:cubicBezTo>
                  <a:lnTo>
                    <a:pt x="521741" y="30493"/>
                  </a:lnTo>
                  <a:cubicBezTo>
                    <a:pt x="543751" y="9557"/>
                    <a:pt x="573373" y="-1374"/>
                    <a:pt x="603679" y="138"/>
                  </a:cubicBezTo>
                  <a:lnTo>
                    <a:pt x="1207504" y="30981"/>
                  </a:lnTo>
                  <a:cubicBezTo>
                    <a:pt x="1237810" y="32543"/>
                    <a:pt x="1266164" y="46451"/>
                    <a:pt x="1285928" y="69535"/>
                  </a:cubicBezTo>
                  <a:lnTo>
                    <a:pt x="1693765" y="545450"/>
                  </a:lnTo>
                  <a:cubicBezTo>
                    <a:pt x="1712212" y="567020"/>
                    <a:pt x="1721729" y="594789"/>
                    <a:pt x="1720264" y="623143"/>
                  </a:cubicBezTo>
                  <a:lnTo>
                    <a:pt x="1687177" y="1270694"/>
                  </a:lnTo>
                  <a:cubicBezTo>
                    <a:pt x="1685713" y="1299048"/>
                    <a:pt x="1673464" y="1325742"/>
                    <a:pt x="1652869" y="1345312"/>
                  </a:cubicBezTo>
                  <a:lnTo>
                    <a:pt x="1198671" y="1777159"/>
                  </a:lnTo>
                  <a:cubicBezTo>
                    <a:pt x="1176661" y="1798095"/>
                    <a:pt x="1147039" y="1809027"/>
                    <a:pt x="1116733" y="1807514"/>
                  </a:cubicBezTo>
                  <a:lnTo>
                    <a:pt x="512908" y="1776671"/>
                  </a:lnTo>
                  <a:cubicBezTo>
                    <a:pt x="482553" y="1775109"/>
                    <a:pt x="454199" y="1761201"/>
                    <a:pt x="434483" y="1738118"/>
                  </a:cubicBezTo>
                  <a:close/>
                </a:path>
              </a:pathLst>
            </a:custGeom>
            <a:solidFill>
              <a:srgbClr val="D71C1E"/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91" name="그래픽 198">
              <a:extLst>
                <a:ext uri="{FF2B5EF4-FFF2-40B4-BE49-F238E27FC236}">
                  <a16:creationId xmlns:a16="http://schemas.microsoft.com/office/drawing/2014/main" id="{72FED333-6DB7-4F35-AAC5-811550649CF4}"/>
                </a:ext>
              </a:extLst>
            </p:cNvPr>
            <p:cNvGrpSpPr/>
            <p:nvPr/>
          </p:nvGrpSpPr>
          <p:grpSpPr>
            <a:xfrm>
              <a:off x="2924014" y="769498"/>
              <a:ext cx="1289356" cy="1179158"/>
              <a:chOff x="2924014" y="769498"/>
              <a:chExt cx="1289356" cy="1179158"/>
            </a:xfrm>
            <a:solidFill>
              <a:srgbClr val="000000"/>
            </a:solidFill>
          </p:grpSpPr>
          <p:sp>
            <p:nvSpPr>
              <p:cNvPr id="111" name="자유형: 도형 110">
                <a:extLst>
                  <a:ext uri="{FF2B5EF4-FFF2-40B4-BE49-F238E27FC236}">
                    <a16:creationId xmlns:a16="http://schemas.microsoft.com/office/drawing/2014/main" id="{C9DE9D96-6ABB-439A-89F1-66FA6FA8C623}"/>
                  </a:ext>
                </a:extLst>
              </p:cNvPr>
              <p:cNvSpPr/>
              <p:nvPr/>
            </p:nvSpPr>
            <p:spPr>
              <a:xfrm>
                <a:off x="2924014" y="844783"/>
                <a:ext cx="1289356" cy="1103872"/>
              </a:xfrm>
              <a:custGeom>
                <a:avLst/>
                <a:gdLst>
                  <a:gd name="connsiteX0" fmla="*/ 1287599 w 1289356"/>
                  <a:gd name="connsiteY0" fmla="*/ 1089418 h 1103872"/>
                  <a:gd name="connsiteX1" fmla="*/ 1280621 w 1289356"/>
                  <a:gd name="connsiteY1" fmla="*/ 1072582 h 1103872"/>
                  <a:gd name="connsiteX2" fmla="*/ 1268420 w 1289356"/>
                  <a:gd name="connsiteY2" fmla="*/ 1050377 h 1103872"/>
                  <a:gd name="connsiteX3" fmla="*/ 1240994 w 1289356"/>
                  <a:gd name="connsiteY3" fmla="*/ 1028709 h 1103872"/>
                  <a:gd name="connsiteX4" fmla="*/ 1229721 w 1289356"/>
                  <a:gd name="connsiteY4" fmla="*/ 1026611 h 1103872"/>
                  <a:gd name="connsiteX5" fmla="*/ 1208345 w 1289356"/>
                  <a:gd name="connsiteY5" fmla="*/ 1017192 h 1103872"/>
                  <a:gd name="connsiteX6" fmla="*/ 1166620 w 1289356"/>
                  <a:gd name="connsiteY6" fmla="*/ 1007236 h 1103872"/>
                  <a:gd name="connsiteX7" fmla="*/ 1153199 w 1289356"/>
                  <a:gd name="connsiteY7" fmla="*/ 995817 h 1103872"/>
                  <a:gd name="connsiteX8" fmla="*/ 1151687 w 1289356"/>
                  <a:gd name="connsiteY8" fmla="*/ 982689 h 1103872"/>
                  <a:gd name="connsiteX9" fmla="*/ 1142512 w 1289356"/>
                  <a:gd name="connsiteY9" fmla="*/ 940963 h 1103872"/>
                  <a:gd name="connsiteX10" fmla="*/ 1136363 w 1289356"/>
                  <a:gd name="connsiteY10" fmla="*/ 919539 h 1103872"/>
                  <a:gd name="connsiteX11" fmla="*/ 1128115 w 1289356"/>
                  <a:gd name="connsiteY11" fmla="*/ 902898 h 1103872"/>
                  <a:gd name="connsiteX12" fmla="*/ 1125529 w 1289356"/>
                  <a:gd name="connsiteY12" fmla="*/ 896700 h 1103872"/>
                  <a:gd name="connsiteX13" fmla="*/ 1091270 w 1289356"/>
                  <a:gd name="connsiteY13" fmla="*/ 858830 h 1103872"/>
                  <a:gd name="connsiteX14" fmla="*/ 1081656 w 1289356"/>
                  <a:gd name="connsiteY14" fmla="*/ 853559 h 1103872"/>
                  <a:gd name="connsiteX15" fmla="*/ 1071407 w 1289356"/>
                  <a:gd name="connsiteY15" fmla="*/ 847752 h 1103872"/>
                  <a:gd name="connsiteX16" fmla="*/ 1059549 w 1289356"/>
                  <a:gd name="connsiteY16" fmla="*/ 843164 h 1103872"/>
                  <a:gd name="connsiteX17" fmla="*/ 1038027 w 1289356"/>
                  <a:gd name="connsiteY17" fmla="*/ 825840 h 1103872"/>
                  <a:gd name="connsiteX18" fmla="*/ 1037881 w 1289356"/>
                  <a:gd name="connsiteY18" fmla="*/ 825694 h 1103872"/>
                  <a:gd name="connsiteX19" fmla="*/ 1021776 w 1289356"/>
                  <a:gd name="connsiteY19" fmla="*/ 809491 h 1103872"/>
                  <a:gd name="connsiteX20" fmla="*/ 1015627 w 1289356"/>
                  <a:gd name="connsiteY20" fmla="*/ 803684 h 1103872"/>
                  <a:gd name="connsiteX21" fmla="*/ 972974 w 1289356"/>
                  <a:gd name="connsiteY21" fmla="*/ 768156 h 1103872"/>
                  <a:gd name="connsiteX22" fmla="*/ 971461 w 1289356"/>
                  <a:gd name="connsiteY22" fmla="*/ 766936 h 1103872"/>
                  <a:gd name="connsiteX23" fmla="*/ 962921 w 1289356"/>
                  <a:gd name="connsiteY23" fmla="*/ 763373 h 1103872"/>
                  <a:gd name="connsiteX24" fmla="*/ 932664 w 1289356"/>
                  <a:gd name="connsiteY24" fmla="*/ 760104 h 1103872"/>
                  <a:gd name="connsiteX25" fmla="*/ 889816 w 1289356"/>
                  <a:gd name="connsiteY25" fmla="*/ 765326 h 1103872"/>
                  <a:gd name="connsiteX26" fmla="*/ 861755 w 1289356"/>
                  <a:gd name="connsiteY26" fmla="*/ 776257 h 1103872"/>
                  <a:gd name="connsiteX27" fmla="*/ 848871 w 1289356"/>
                  <a:gd name="connsiteY27" fmla="*/ 786652 h 1103872"/>
                  <a:gd name="connsiteX28" fmla="*/ 824470 w 1289356"/>
                  <a:gd name="connsiteY28" fmla="*/ 809442 h 1103872"/>
                  <a:gd name="connsiteX29" fmla="*/ 769568 w 1289356"/>
                  <a:gd name="connsiteY29" fmla="*/ 780601 h 1103872"/>
                  <a:gd name="connsiteX30" fmla="*/ 530976 w 1289356"/>
                  <a:gd name="connsiteY30" fmla="*/ 526734 h 1103872"/>
                  <a:gd name="connsiteX31" fmla="*/ 527999 w 1289356"/>
                  <a:gd name="connsiteY31" fmla="*/ 512825 h 1103872"/>
                  <a:gd name="connsiteX32" fmla="*/ 697878 w 1289356"/>
                  <a:gd name="connsiteY32" fmla="*/ 286726 h 1103872"/>
                  <a:gd name="connsiteX33" fmla="*/ 693584 w 1289356"/>
                  <a:gd name="connsiteY33" fmla="*/ 243683 h 1103872"/>
                  <a:gd name="connsiteX34" fmla="*/ 557476 w 1289356"/>
                  <a:gd name="connsiteY34" fmla="*/ 53502 h 1103872"/>
                  <a:gd name="connsiteX35" fmla="*/ 515360 w 1289356"/>
                  <a:gd name="connsiteY35" fmla="*/ 14558 h 1103872"/>
                  <a:gd name="connsiteX36" fmla="*/ 272375 w 1289356"/>
                  <a:gd name="connsiteY36" fmla="*/ 15 h 1103872"/>
                  <a:gd name="connsiteX37" fmla="*/ 258174 w 1289356"/>
                  <a:gd name="connsiteY37" fmla="*/ 19341 h 1103872"/>
                  <a:gd name="connsiteX38" fmla="*/ 185654 w 1289356"/>
                  <a:gd name="connsiteY38" fmla="*/ 149398 h 1103872"/>
                  <a:gd name="connsiteX39" fmla="*/ 166817 w 1289356"/>
                  <a:gd name="connsiteY39" fmla="*/ 137149 h 1103872"/>
                  <a:gd name="connsiteX40" fmla="*/ 144124 w 1289356"/>
                  <a:gd name="connsiteY40" fmla="*/ 136758 h 1103872"/>
                  <a:gd name="connsiteX41" fmla="*/ 142123 w 1289356"/>
                  <a:gd name="connsiteY41" fmla="*/ 160281 h 1103872"/>
                  <a:gd name="connsiteX42" fmla="*/ 155397 w 1289356"/>
                  <a:gd name="connsiteY42" fmla="*/ 175848 h 1103872"/>
                  <a:gd name="connsiteX43" fmla="*/ 159399 w 1289356"/>
                  <a:gd name="connsiteY43" fmla="*/ 200298 h 1103872"/>
                  <a:gd name="connsiteX44" fmla="*/ 163986 w 1289356"/>
                  <a:gd name="connsiteY44" fmla="*/ 249539 h 1103872"/>
                  <a:gd name="connsiteX45" fmla="*/ 214984 w 1289356"/>
                  <a:gd name="connsiteY45" fmla="*/ 256567 h 1103872"/>
                  <a:gd name="connsiteX46" fmla="*/ 238409 w 1289356"/>
                  <a:gd name="connsiteY46" fmla="*/ 264863 h 1103872"/>
                  <a:gd name="connsiteX47" fmla="*/ 232602 w 1289356"/>
                  <a:gd name="connsiteY47" fmla="*/ 282383 h 1103872"/>
                  <a:gd name="connsiteX48" fmla="*/ 139586 w 1289356"/>
                  <a:gd name="connsiteY48" fmla="*/ 368860 h 1103872"/>
                  <a:gd name="connsiteX49" fmla="*/ 116112 w 1289356"/>
                  <a:gd name="connsiteY49" fmla="*/ 416734 h 1103872"/>
                  <a:gd name="connsiteX50" fmla="*/ 92785 w 1289356"/>
                  <a:gd name="connsiteY50" fmla="*/ 644199 h 1103872"/>
                  <a:gd name="connsiteX51" fmla="*/ 81609 w 1289356"/>
                  <a:gd name="connsiteY51" fmla="*/ 679727 h 1103872"/>
                  <a:gd name="connsiteX52" fmla="*/ 68140 w 1289356"/>
                  <a:gd name="connsiteY52" fmla="*/ 721746 h 1103872"/>
                  <a:gd name="connsiteX53" fmla="*/ 25389 w 1289356"/>
                  <a:gd name="connsiteY53" fmla="*/ 853998 h 1103872"/>
                  <a:gd name="connsiteX54" fmla="*/ 5137 w 1289356"/>
                  <a:gd name="connsiteY54" fmla="*/ 908998 h 1103872"/>
                  <a:gd name="connsiteX55" fmla="*/ 4941 w 1289356"/>
                  <a:gd name="connsiteY55" fmla="*/ 976393 h 1103872"/>
                  <a:gd name="connsiteX56" fmla="*/ 27829 w 1289356"/>
                  <a:gd name="connsiteY56" fmla="*/ 1004210 h 1103872"/>
                  <a:gd name="connsiteX57" fmla="*/ 125970 w 1289356"/>
                  <a:gd name="connsiteY57" fmla="*/ 983226 h 1103872"/>
                  <a:gd name="connsiteX58" fmla="*/ 149736 w 1289356"/>
                  <a:gd name="connsiteY58" fmla="*/ 905777 h 1103872"/>
                  <a:gd name="connsiteX59" fmla="*/ 175992 w 1289356"/>
                  <a:gd name="connsiteY59" fmla="*/ 820472 h 1103872"/>
                  <a:gd name="connsiteX60" fmla="*/ 218352 w 1289356"/>
                  <a:gd name="connsiteY60" fmla="*/ 683046 h 1103872"/>
                  <a:gd name="connsiteX61" fmla="*/ 229674 w 1289356"/>
                  <a:gd name="connsiteY61" fmla="*/ 592079 h 1103872"/>
                  <a:gd name="connsiteX62" fmla="*/ 241728 w 1289356"/>
                  <a:gd name="connsiteY62" fmla="*/ 476272 h 1103872"/>
                  <a:gd name="connsiteX63" fmla="*/ 254221 w 1289356"/>
                  <a:gd name="connsiteY63" fmla="*/ 472027 h 1103872"/>
                  <a:gd name="connsiteX64" fmla="*/ 298484 w 1289356"/>
                  <a:gd name="connsiteY64" fmla="*/ 527758 h 1103872"/>
                  <a:gd name="connsiteX65" fmla="*/ 373688 w 1289356"/>
                  <a:gd name="connsiteY65" fmla="*/ 671870 h 1103872"/>
                  <a:gd name="connsiteX66" fmla="*/ 373541 w 1289356"/>
                  <a:gd name="connsiteY66" fmla="*/ 694368 h 1103872"/>
                  <a:gd name="connsiteX67" fmla="*/ 249682 w 1289356"/>
                  <a:gd name="connsiteY67" fmla="*/ 908266 h 1103872"/>
                  <a:gd name="connsiteX68" fmla="*/ 246022 w 1289356"/>
                  <a:gd name="connsiteY68" fmla="*/ 1013532 h 1103872"/>
                  <a:gd name="connsiteX69" fmla="*/ 269594 w 1289356"/>
                  <a:gd name="connsiteY69" fmla="*/ 1026806 h 1103872"/>
                  <a:gd name="connsiteX70" fmla="*/ 342552 w 1289356"/>
                  <a:gd name="connsiteY70" fmla="*/ 1014410 h 1103872"/>
                  <a:gd name="connsiteX71" fmla="*/ 355095 w 1289356"/>
                  <a:gd name="connsiteY71" fmla="*/ 995280 h 1103872"/>
                  <a:gd name="connsiteX72" fmla="*/ 500817 w 1289356"/>
                  <a:gd name="connsiteY72" fmla="*/ 735459 h 1103872"/>
                  <a:gd name="connsiteX73" fmla="*/ 522875 w 1289356"/>
                  <a:gd name="connsiteY73" fmla="*/ 697540 h 1103872"/>
                  <a:gd name="connsiteX74" fmla="*/ 523265 w 1289356"/>
                  <a:gd name="connsiteY74" fmla="*/ 676165 h 1103872"/>
                  <a:gd name="connsiteX75" fmla="*/ 408923 w 1289356"/>
                  <a:gd name="connsiteY75" fmla="*/ 450895 h 1103872"/>
                  <a:gd name="connsiteX76" fmla="*/ 451722 w 1289356"/>
                  <a:gd name="connsiteY76" fmla="*/ 507701 h 1103872"/>
                  <a:gd name="connsiteX77" fmla="*/ 475000 w 1289356"/>
                  <a:gd name="connsiteY77" fmla="*/ 530686 h 1103872"/>
                  <a:gd name="connsiteX78" fmla="*/ 503159 w 1289356"/>
                  <a:gd name="connsiteY78" fmla="*/ 548987 h 1103872"/>
                  <a:gd name="connsiteX79" fmla="*/ 772887 w 1289356"/>
                  <a:gd name="connsiteY79" fmla="*/ 839309 h 1103872"/>
                  <a:gd name="connsiteX80" fmla="*/ 772496 w 1289356"/>
                  <a:gd name="connsiteY80" fmla="*/ 873080 h 1103872"/>
                  <a:gd name="connsiteX81" fmla="*/ 694365 w 1289356"/>
                  <a:gd name="connsiteY81" fmla="*/ 904557 h 1103872"/>
                  <a:gd name="connsiteX82" fmla="*/ 614720 w 1289356"/>
                  <a:gd name="connsiteY82" fmla="*/ 935888 h 1103872"/>
                  <a:gd name="connsiteX83" fmla="*/ 557768 w 1289356"/>
                  <a:gd name="connsiteY83" fmla="*/ 996646 h 1103872"/>
                  <a:gd name="connsiteX84" fmla="*/ 505843 w 1289356"/>
                  <a:gd name="connsiteY84" fmla="*/ 1028855 h 1103872"/>
                  <a:gd name="connsiteX85" fmla="*/ 490666 w 1289356"/>
                  <a:gd name="connsiteY85" fmla="*/ 1033931 h 1103872"/>
                  <a:gd name="connsiteX86" fmla="*/ 483638 w 1289356"/>
                  <a:gd name="connsiteY86" fmla="*/ 1043447 h 1103872"/>
                  <a:gd name="connsiteX87" fmla="*/ 491495 w 1289356"/>
                  <a:gd name="connsiteY87" fmla="*/ 1048815 h 1103872"/>
                  <a:gd name="connsiteX88" fmla="*/ 562112 w 1289356"/>
                  <a:gd name="connsiteY88" fmla="*/ 1054525 h 1103872"/>
                  <a:gd name="connsiteX89" fmla="*/ 638047 w 1289356"/>
                  <a:gd name="connsiteY89" fmla="*/ 1060186 h 1103872"/>
                  <a:gd name="connsiteX90" fmla="*/ 789919 w 1289356"/>
                  <a:gd name="connsiteY90" fmla="*/ 1071459 h 1103872"/>
                  <a:gd name="connsiteX91" fmla="*/ 1093710 w 1289356"/>
                  <a:gd name="connsiteY91" fmla="*/ 1094006 h 1103872"/>
                  <a:gd name="connsiteX92" fmla="*/ 1182578 w 1289356"/>
                  <a:gd name="connsiteY92" fmla="*/ 1099862 h 1103872"/>
                  <a:gd name="connsiteX93" fmla="*/ 1274765 w 1289356"/>
                  <a:gd name="connsiteY93" fmla="*/ 1103229 h 1103872"/>
                  <a:gd name="connsiteX94" fmla="*/ 1287599 w 1289356"/>
                  <a:gd name="connsiteY94" fmla="*/ 1089418 h 1103872"/>
                  <a:gd name="connsiteX95" fmla="*/ 279988 w 1289356"/>
                  <a:gd name="connsiteY95" fmla="*/ 238900 h 1103872"/>
                  <a:gd name="connsiteX96" fmla="*/ 260614 w 1289356"/>
                  <a:gd name="connsiteY96" fmla="*/ 237973 h 1103872"/>
                  <a:gd name="connsiteX97" fmla="*/ 254709 w 1289356"/>
                  <a:gd name="connsiteY97" fmla="*/ 199029 h 1103872"/>
                  <a:gd name="connsiteX98" fmla="*/ 307708 w 1289356"/>
                  <a:gd name="connsiteY98" fmla="*/ 103671 h 1103872"/>
                  <a:gd name="connsiteX99" fmla="*/ 333134 w 1289356"/>
                  <a:gd name="connsiteY99" fmla="*/ 84394 h 1103872"/>
                  <a:gd name="connsiteX100" fmla="*/ 421611 w 1289356"/>
                  <a:gd name="connsiteY100" fmla="*/ 91128 h 1103872"/>
                  <a:gd name="connsiteX101" fmla="*/ 431372 w 1289356"/>
                  <a:gd name="connsiteY101" fmla="*/ 94545 h 1103872"/>
                  <a:gd name="connsiteX102" fmla="*/ 426052 w 1289356"/>
                  <a:gd name="connsiteY102" fmla="*/ 103280 h 1103872"/>
                  <a:gd name="connsiteX103" fmla="*/ 279988 w 1289356"/>
                  <a:gd name="connsiteY103" fmla="*/ 238900 h 1103872"/>
                  <a:gd name="connsiteX104" fmla="*/ 473634 w 1289356"/>
                  <a:gd name="connsiteY104" fmla="*/ 445332 h 1103872"/>
                  <a:gd name="connsiteX105" fmla="*/ 453772 w 1289356"/>
                  <a:gd name="connsiteY105" fmla="*/ 446211 h 1103872"/>
                  <a:gd name="connsiteX106" fmla="*/ 416341 w 1289356"/>
                  <a:gd name="connsiteY106" fmla="*/ 404631 h 1103872"/>
                  <a:gd name="connsiteX107" fmla="*/ 418390 w 1289356"/>
                  <a:gd name="connsiteY107" fmla="*/ 391796 h 1103872"/>
                  <a:gd name="connsiteX108" fmla="*/ 562551 w 1289356"/>
                  <a:gd name="connsiteY108" fmla="*/ 316690 h 1103872"/>
                  <a:gd name="connsiteX109" fmla="*/ 567578 w 1289356"/>
                  <a:gd name="connsiteY109" fmla="*/ 316642 h 1103872"/>
                  <a:gd name="connsiteX110" fmla="*/ 535954 w 1289356"/>
                  <a:gd name="connsiteY110" fmla="*/ 362515 h 1103872"/>
                  <a:gd name="connsiteX111" fmla="*/ 473634 w 1289356"/>
                  <a:gd name="connsiteY111" fmla="*/ 445332 h 1103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</a:cxnLst>
                <a:rect l="l" t="t" r="r" b="b"/>
                <a:pathLst>
                  <a:path w="1289356" h="1103872">
                    <a:moveTo>
                      <a:pt x="1287599" y="1089418"/>
                    </a:moveTo>
                    <a:cubicBezTo>
                      <a:pt x="1286233" y="1083416"/>
                      <a:pt x="1289649" y="1075412"/>
                      <a:pt x="1280621" y="1072582"/>
                    </a:cubicBezTo>
                    <a:cubicBezTo>
                      <a:pt x="1276570" y="1065164"/>
                      <a:pt x="1272520" y="1057746"/>
                      <a:pt x="1268420" y="1050377"/>
                    </a:cubicBezTo>
                    <a:cubicBezTo>
                      <a:pt x="1262271" y="1039397"/>
                      <a:pt x="1256562" y="1027831"/>
                      <a:pt x="1240994" y="1028709"/>
                    </a:cubicBezTo>
                    <a:cubicBezTo>
                      <a:pt x="1237139" y="1028611"/>
                      <a:pt x="1232990" y="1029831"/>
                      <a:pt x="1229721" y="1026611"/>
                    </a:cubicBezTo>
                    <a:cubicBezTo>
                      <a:pt x="1224060" y="1020120"/>
                      <a:pt x="1217178" y="1016655"/>
                      <a:pt x="1208345" y="1017192"/>
                    </a:cubicBezTo>
                    <a:cubicBezTo>
                      <a:pt x="1193461" y="1018070"/>
                      <a:pt x="1180235" y="1011628"/>
                      <a:pt x="1166620" y="1007236"/>
                    </a:cubicBezTo>
                    <a:cubicBezTo>
                      <a:pt x="1159836" y="1006163"/>
                      <a:pt x="1155786" y="1001819"/>
                      <a:pt x="1153199" y="995817"/>
                    </a:cubicBezTo>
                    <a:cubicBezTo>
                      <a:pt x="1149930" y="991766"/>
                      <a:pt x="1151784" y="987179"/>
                      <a:pt x="1151687" y="982689"/>
                    </a:cubicBezTo>
                    <a:cubicBezTo>
                      <a:pt x="1151345" y="968244"/>
                      <a:pt x="1153004" y="953213"/>
                      <a:pt x="1142512" y="940963"/>
                    </a:cubicBezTo>
                    <a:cubicBezTo>
                      <a:pt x="1137144" y="934765"/>
                      <a:pt x="1137241" y="927055"/>
                      <a:pt x="1136363" y="919539"/>
                    </a:cubicBezTo>
                    <a:cubicBezTo>
                      <a:pt x="1133337" y="914122"/>
                      <a:pt x="1134801" y="906509"/>
                      <a:pt x="1128115" y="902898"/>
                    </a:cubicBezTo>
                    <a:cubicBezTo>
                      <a:pt x="1125577" y="901531"/>
                      <a:pt x="1125626" y="899091"/>
                      <a:pt x="1125529" y="896700"/>
                    </a:cubicBezTo>
                    <a:cubicBezTo>
                      <a:pt x="1119624" y="879083"/>
                      <a:pt x="1107472" y="867126"/>
                      <a:pt x="1091270" y="858830"/>
                    </a:cubicBezTo>
                    <a:cubicBezTo>
                      <a:pt x="1087854" y="857463"/>
                      <a:pt x="1083998" y="856927"/>
                      <a:pt x="1081656" y="853559"/>
                    </a:cubicBezTo>
                    <a:cubicBezTo>
                      <a:pt x="1079850" y="848728"/>
                      <a:pt x="1074775" y="849753"/>
                      <a:pt x="1071407" y="847752"/>
                    </a:cubicBezTo>
                    <a:cubicBezTo>
                      <a:pt x="1066869" y="847703"/>
                      <a:pt x="1062526" y="847264"/>
                      <a:pt x="1059549" y="843164"/>
                    </a:cubicBezTo>
                    <a:cubicBezTo>
                      <a:pt x="1053448" y="836088"/>
                      <a:pt x="1045152" y="831647"/>
                      <a:pt x="1038027" y="825840"/>
                    </a:cubicBezTo>
                    <a:lnTo>
                      <a:pt x="1037881" y="825694"/>
                    </a:lnTo>
                    <a:cubicBezTo>
                      <a:pt x="1033781" y="819056"/>
                      <a:pt x="1030951" y="811151"/>
                      <a:pt x="1021776" y="809491"/>
                    </a:cubicBezTo>
                    <a:cubicBezTo>
                      <a:pt x="1018945" y="808369"/>
                      <a:pt x="1016896" y="806466"/>
                      <a:pt x="1015627" y="803684"/>
                    </a:cubicBezTo>
                    <a:cubicBezTo>
                      <a:pt x="1005183" y="787335"/>
                      <a:pt x="991031" y="775428"/>
                      <a:pt x="972974" y="768156"/>
                    </a:cubicBezTo>
                    <a:cubicBezTo>
                      <a:pt x="972096" y="768205"/>
                      <a:pt x="971608" y="767814"/>
                      <a:pt x="971461" y="766936"/>
                    </a:cubicBezTo>
                    <a:cubicBezTo>
                      <a:pt x="968533" y="765911"/>
                      <a:pt x="966435" y="762885"/>
                      <a:pt x="962921" y="763373"/>
                    </a:cubicBezTo>
                    <a:cubicBezTo>
                      <a:pt x="952477" y="764886"/>
                      <a:pt x="942766" y="761665"/>
                      <a:pt x="932664" y="760104"/>
                    </a:cubicBezTo>
                    <a:cubicBezTo>
                      <a:pt x="918462" y="757957"/>
                      <a:pt x="902943" y="754784"/>
                      <a:pt x="889816" y="765326"/>
                    </a:cubicBezTo>
                    <a:cubicBezTo>
                      <a:pt x="882008" y="772939"/>
                      <a:pt x="870198" y="770401"/>
                      <a:pt x="861755" y="776257"/>
                    </a:cubicBezTo>
                    <a:cubicBezTo>
                      <a:pt x="856338" y="778307"/>
                      <a:pt x="853800" y="783968"/>
                      <a:pt x="848871" y="786652"/>
                    </a:cubicBezTo>
                    <a:cubicBezTo>
                      <a:pt x="839306" y="792703"/>
                      <a:pt x="831302" y="800463"/>
                      <a:pt x="824470" y="809442"/>
                    </a:cubicBezTo>
                    <a:cubicBezTo>
                      <a:pt x="808512" y="830476"/>
                      <a:pt x="779280" y="790946"/>
                      <a:pt x="769568" y="780601"/>
                    </a:cubicBezTo>
                    <a:cubicBezTo>
                      <a:pt x="750536" y="760397"/>
                      <a:pt x="546983" y="543180"/>
                      <a:pt x="530976" y="526734"/>
                    </a:cubicBezTo>
                    <a:cubicBezTo>
                      <a:pt x="528634" y="524342"/>
                      <a:pt x="521997" y="515655"/>
                      <a:pt x="527999" y="512825"/>
                    </a:cubicBezTo>
                    <a:cubicBezTo>
                      <a:pt x="534685" y="509702"/>
                      <a:pt x="690558" y="297316"/>
                      <a:pt x="697878" y="286726"/>
                    </a:cubicBezTo>
                    <a:cubicBezTo>
                      <a:pt x="707932" y="272134"/>
                      <a:pt x="702417" y="257250"/>
                      <a:pt x="693584" y="243683"/>
                    </a:cubicBezTo>
                    <a:cubicBezTo>
                      <a:pt x="683531" y="228262"/>
                      <a:pt x="579631" y="86590"/>
                      <a:pt x="557476" y="53502"/>
                    </a:cubicBezTo>
                    <a:cubicBezTo>
                      <a:pt x="546739" y="37495"/>
                      <a:pt x="533660" y="22025"/>
                      <a:pt x="515360" y="14558"/>
                    </a:cubicBezTo>
                    <a:cubicBezTo>
                      <a:pt x="500866" y="8605"/>
                      <a:pt x="292091" y="-424"/>
                      <a:pt x="272375" y="15"/>
                    </a:cubicBezTo>
                    <a:cubicBezTo>
                      <a:pt x="265885" y="162"/>
                      <a:pt x="260614" y="14802"/>
                      <a:pt x="258174" y="19341"/>
                    </a:cubicBezTo>
                    <a:cubicBezTo>
                      <a:pt x="252464" y="29980"/>
                      <a:pt x="192780" y="146323"/>
                      <a:pt x="185654" y="149398"/>
                    </a:cubicBezTo>
                    <a:cubicBezTo>
                      <a:pt x="176382" y="153400"/>
                      <a:pt x="173356" y="141199"/>
                      <a:pt x="166817" y="137149"/>
                    </a:cubicBezTo>
                    <a:cubicBezTo>
                      <a:pt x="159009" y="132268"/>
                      <a:pt x="150664" y="130804"/>
                      <a:pt x="144124" y="136758"/>
                    </a:cubicBezTo>
                    <a:cubicBezTo>
                      <a:pt x="137292" y="143005"/>
                      <a:pt x="135681" y="151936"/>
                      <a:pt x="142123" y="160281"/>
                    </a:cubicBezTo>
                    <a:cubicBezTo>
                      <a:pt x="146320" y="165698"/>
                      <a:pt x="150127" y="171700"/>
                      <a:pt x="155397" y="175848"/>
                    </a:cubicBezTo>
                    <a:cubicBezTo>
                      <a:pt x="164621" y="183218"/>
                      <a:pt x="165109" y="190147"/>
                      <a:pt x="159399" y="200298"/>
                    </a:cubicBezTo>
                    <a:cubicBezTo>
                      <a:pt x="149395" y="218160"/>
                      <a:pt x="151933" y="237436"/>
                      <a:pt x="163986" y="249539"/>
                    </a:cubicBezTo>
                    <a:cubicBezTo>
                      <a:pt x="178969" y="264570"/>
                      <a:pt x="195073" y="267596"/>
                      <a:pt x="214984" y="256567"/>
                    </a:cubicBezTo>
                    <a:cubicBezTo>
                      <a:pt x="227429" y="249686"/>
                      <a:pt x="232260" y="257689"/>
                      <a:pt x="238409" y="264863"/>
                    </a:cubicBezTo>
                    <a:cubicBezTo>
                      <a:pt x="246169" y="273842"/>
                      <a:pt x="237531" y="277795"/>
                      <a:pt x="232602" y="282383"/>
                    </a:cubicBezTo>
                    <a:cubicBezTo>
                      <a:pt x="201710" y="311322"/>
                      <a:pt x="170965" y="340408"/>
                      <a:pt x="139586" y="368860"/>
                    </a:cubicBezTo>
                    <a:cubicBezTo>
                      <a:pt x="125189" y="381939"/>
                      <a:pt x="118064" y="398141"/>
                      <a:pt x="116112" y="416734"/>
                    </a:cubicBezTo>
                    <a:cubicBezTo>
                      <a:pt x="108206" y="492523"/>
                      <a:pt x="100788" y="568410"/>
                      <a:pt x="92785" y="644199"/>
                    </a:cubicBezTo>
                    <a:cubicBezTo>
                      <a:pt x="91516" y="656449"/>
                      <a:pt x="85367" y="668064"/>
                      <a:pt x="81609" y="679727"/>
                    </a:cubicBezTo>
                    <a:cubicBezTo>
                      <a:pt x="77119" y="693733"/>
                      <a:pt x="72630" y="707739"/>
                      <a:pt x="68140" y="721746"/>
                    </a:cubicBezTo>
                    <a:cubicBezTo>
                      <a:pt x="54036" y="765862"/>
                      <a:pt x="40420" y="810174"/>
                      <a:pt x="25389" y="853998"/>
                    </a:cubicBezTo>
                    <a:cubicBezTo>
                      <a:pt x="19045" y="872494"/>
                      <a:pt x="10407" y="890161"/>
                      <a:pt x="5137" y="908998"/>
                    </a:cubicBezTo>
                    <a:cubicBezTo>
                      <a:pt x="-476" y="928860"/>
                      <a:pt x="-2769" y="956873"/>
                      <a:pt x="4941" y="976393"/>
                    </a:cubicBezTo>
                    <a:cubicBezTo>
                      <a:pt x="9431" y="987715"/>
                      <a:pt x="17972" y="997134"/>
                      <a:pt x="27829" y="1004210"/>
                    </a:cubicBezTo>
                    <a:cubicBezTo>
                      <a:pt x="60088" y="1027440"/>
                      <a:pt x="105668" y="1016411"/>
                      <a:pt x="125970" y="983226"/>
                    </a:cubicBezTo>
                    <a:cubicBezTo>
                      <a:pt x="140269" y="959899"/>
                      <a:pt x="142904" y="931789"/>
                      <a:pt x="149736" y="905777"/>
                    </a:cubicBezTo>
                    <a:cubicBezTo>
                      <a:pt x="157252" y="876984"/>
                      <a:pt x="167110" y="848874"/>
                      <a:pt x="175992" y="820472"/>
                    </a:cubicBezTo>
                    <a:cubicBezTo>
                      <a:pt x="190340" y="774744"/>
                      <a:pt x="205029" y="729066"/>
                      <a:pt x="218352" y="683046"/>
                    </a:cubicBezTo>
                    <a:cubicBezTo>
                      <a:pt x="226990" y="653618"/>
                      <a:pt x="225623" y="622385"/>
                      <a:pt x="229674" y="592079"/>
                    </a:cubicBezTo>
                    <a:cubicBezTo>
                      <a:pt x="234847" y="553623"/>
                      <a:pt x="237921" y="514875"/>
                      <a:pt x="241728" y="476272"/>
                    </a:cubicBezTo>
                    <a:cubicBezTo>
                      <a:pt x="242850" y="464804"/>
                      <a:pt x="247633" y="467976"/>
                      <a:pt x="254221" y="472027"/>
                    </a:cubicBezTo>
                    <a:cubicBezTo>
                      <a:pt x="275840" y="485301"/>
                      <a:pt x="287504" y="505895"/>
                      <a:pt x="298484" y="527758"/>
                    </a:cubicBezTo>
                    <a:cubicBezTo>
                      <a:pt x="322885" y="576121"/>
                      <a:pt x="348311" y="623996"/>
                      <a:pt x="373688" y="671870"/>
                    </a:cubicBezTo>
                    <a:cubicBezTo>
                      <a:pt x="377982" y="679922"/>
                      <a:pt x="378324" y="686169"/>
                      <a:pt x="373541" y="694368"/>
                    </a:cubicBezTo>
                    <a:cubicBezTo>
                      <a:pt x="332060" y="765570"/>
                      <a:pt x="291554" y="837308"/>
                      <a:pt x="249682" y="908266"/>
                    </a:cubicBezTo>
                    <a:cubicBezTo>
                      <a:pt x="232065" y="938084"/>
                      <a:pt x="217717" y="984543"/>
                      <a:pt x="246022" y="1013532"/>
                    </a:cubicBezTo>
                    <a:cubicBezTo>
                      <a:pt x="252366" y="1020022"/>
                      <a:pt x="261004" y="1023780"/>
                      <a:pt x="269594" y="1026806"/>
                    </a:cubicBezTo>
                    <a:cubicBezTo>
                      <a:pt x="293555" y="1035346"/>
                      <a:pt x="323325" y="1032906"/>
                      <a:pt x="342552" y="1014410"/>
                    </a:cubicBezTo>
                    <a:cubicBezTo>
                      <a:pt x="348067" y="1009091"/>
                      <a:pt x="351630" y="1002014"/>
                      <a:pt x="355095" y="995280"/>
                    </a:cubicBezTo>
                    <a:cubicBezTo>
                      <a:pt x="400187" y="906949"/>
                      <a:pt x="451088" y="821253"/>
                      <a:pt x="500817" y="735459"/>
                    </a:cubicBezTo>
                    <a:cubicBezTo>
                      <a:pt x="508137" y="722819"/>
                      <a:pt x="515457" y="710131"/>
                      <a:pt x="522875" y="697540"/>
                    </a:cubicBezTo>
                    <a:cubicBezTo>
                      <a:pt x="527316" y="689927"/>
                      <a:pt x="527462" y="684119"/>
                      <a:pt x="523265" y="676165"/>
                    </a:cubicBezTo>
                    <a:cubicBezTo>
                      <a:pt x="488958" y="610868"/>
                      <a:pt x="412192" y="461046"/>
                      <a:pt x="408923" y="450895"/>
                    </a:cubicBezTo>
                    <a:cubicBezTo>
                      <a:pt x="424442" y="468903"/>
                      <a:pt x="447379" y="480518"/>
                      <a:pt x="451722" y="507701"/>
                    </a:cubicBezTo>
                    <a:cubicBezTo>
                      <a:pt x="453528" y="519072"/>
                      <a:pt x="463532" y="527612"/>
                      <a:pt x="475000" y="530686"/>
                    </a:cubicBezTo>
                    <a:cubicBezTo>
                      <a:pt x="486762" y="533859"/>
                      <a:pt x="495302" y="540496"/>
                      <a:pt x="503159" y="548987"/>
                    </a:cubicBezTo>
                    <a:cubicBezTo>
                      <a:pt x="593052" y="645761"/>
                      <a:pt x="682994" y="742535"/>
                      <a:pt x="772887" y="839309"/>
                    </a:cubicBezTo>
                    <a:cubicBezTo>
                      <a:pt x="788650" y="856292"/>
                      <a:pt x="788650" y="856243"/>
                      <a:pt x="772496" y="873080"/>
                    </a:cubicBezTo>
                    <a:cubicBezTo>
                      <a:pt x="751170" y="895334"/>
                      <a:pt x="726379" y="908120"/>
                      <a:pt x="694365" y="904557"/>
                    </a:cubicBezTo>
                    <a:cubicBezTo>
                      <a:pt x="662595" y="900995"/>
                      <a:pt x="636437" y="912805"/>
                      <a:pt x="614720" y="935888"/>
                    </a:cubicBezTo>
                    <a:cubicBezTo>
                      <a:pt x="595687" y="956092"/>
                      <a:pt x="579095" y="978590"/>
                      <a:pt x="557768" y="996646"/>
                    </a:cubicBezTo>
                    <a:cubicBezTo>
                      <a:pt x="542005" y="1010018"/>
                      <a:pt x="524876" y="1020949"/>
                      <a:pt x="505843" y="1028855"/>
                    </a:cubicBezTo>
                    <a:cubicBezTo>
                      <a:pt x="501109" y="1031393"/>
                      <a:pt x="495644" y="1031686"/>
                      <a:pt x="490666" y="1033931"/>
                    </a:cubicBezTo>
                    <a:cubicBezTo>
                      <a:pt x="484858" y="1036566"/>
                      <a:pt x="482760" y="1039543"/>
                      <a:pt x="483638" y="1043447"/>
                    </a:cubicBezTo>
                    <a:cubicBezTo>
                      <a:pt x="485054" y="1046522"/>
                      <a:pt x="488031" y="1048230"/>
                      <a:pt x="491495" y="1048815"/>
                    </a:cubicBezTo>
                    <a:cubicBezTo>
                      <a:pt x="514530" y="1052768"/>
                      <a:pt x="538736" y="1052768"/>
                      <a:pt x="562112" y="1054525"/>
                    </a:cubicBezTo>
                    <a:cubicBezTo>
                      <a:pt x="587440" y="1056429"/>
                      <a:pt x="612719" y="1058283"/>
                      <a:pt x="638047" y="1060186"/>
                    </a:cubicBezTo>
                    <a:cubicBezTo>
                      <a:pt x="688655" y="1063944"/>
                      <a:pt x="739311" y="1067702"/>
                      <a:pt x="789919" y="1071459"/>
                    </a:cubicBezTo>
                    <a:cubicBezTo>
                      <a:pt x="891182" y="1078975"/>
                      <a:pt x="992446" y="1086490"/>
                      <a:pt x="1093710" y="1094006"/>
                    </a:cubicBezTo>
                    <a:cubicBezTo>
                      <a:pt x="1122991" y="1096202"/>
                      <a:pt x="1153297" y="1100594"/>
                      <a:pt x="1182578" y="1099862"/>
                    </a:cubicBezTo>
                    <a:cubicBezTo>
                      <a:pt x="1213079" y="1099081"/>
                      <a:pt x="1244361" y="1100399"/>
                      <a:pt x="1274765" y="1103229"/>
                    </a:cubicBezTo>
                    <a:cubicBezTo>
                      <a:pt x="1290967" y="1104742"/>
                      <a:pt x="1290918" y="1104791"/>
                      <a:pt x="1287599" y="1089418"/>
                    </a:cubicBezTo>
                    <a:close/>
                    <a:moveTo>
                      <a:pt x="279988" y="238900"/>
                    </a:moveTo>
                    <a:cubicBezTo>
                      <a:pt x="272668" y="245733"/>
                      <a:pt x="267446" y="245098"/>
                      <a:pt x="260614" y="237973"/>
                    </a:cubicBezTo>
                    <a:cubicBezTo>
                      <a:pt x="243241" y="219965"/>
                      <a:pt x="242899" y="220209"/>
                      <a:pt x="254709" y="199029"/>
                    </a:cubicBezTo>
                    <a:cubicBezTo>
                      <a:pt x="272424" y="167259"/>
                      <a:pt x="290725" y="135831"/>
                      <a:pt x="307708" y="103671"/>
                    </a:cubicBezTo>
                    <a:cubicBezTo>
                      <a:pt x="314930" y="90006"/>
                      <a:pt x="322836" y="80929"/>
                      <a:pt x="333134" y="84394"/>
                    </a:cubicBezTo>
                    <a:cubicBezTo>
                      <a:pt x="366807" y="89225"/>
                      <a:pt x="394233" y="90104"/>
                      <a:pt x="421611" y="91128"/>
                    </a:cubicBezTo>
                    <a:cubicBezTo>
                      <a:pt x="425223" y="91275"/>
                      <a:pt x="429956" y="90933"/>
                      <a:pt x="431372" y="94545"/>
                    </a:cubicBezTo>
                    <a:cubicBezTo>
                      <a:pt x="432884" y="98351"/>
                      <a:pt x="428687" y="100889"/>
                      <a:pt x="426052" y="103280"/>
                    </a:cubicBezTo>
                    <a:cubicBezTo>
                      <a:pt x="377348" y="148519"/>
                      <a:pt x="328595" y="193563"/>
                      <a:pt x="279988" y="238900"/>
                    </a:cubicBezTo>
                    <a:close/>
                    <a:moveTo>
                      <a:pt x="473634" y="445332"/>
                    </a:moveTo>
                    <a:cubicBezTo>
                      <a:pt x="466265" y="455483"/>
                      <a:pt x="461092" y="454604"/>
                      <a:pt x="453772" y="446211"/>
                    </a:cubicBezTo>
                    <a:cubicBezTo>
                      <a:pt x="441522" y="432156"/>
                      <a:pt x="428883" y="418393"/>
                      <a:pt x="416341" y="404631"/>
                    </a:cubicBezTo>
                    <a:cubicBezTo>
                      <a:pt x="411461" y="399312"/>
                      <a:pt x="411802" y="395261"/>
                      <a:pt x="418390" y="391796"/>
                    </a:cubicBezTo>
                    <a:cubicBezTo>
                      <a:pt x="466460" y="366761"/>
                      <a:pt x="514481" y="341677"/>
                      <a:pt x="562551" y="316690"/>
                    </a:cubicBezTo>
                    <a:cubicBezTo>
                      <a:pt x="563576" y="316154"/>
                      <a:pt x="565040" y="316642"/>
                      <a:pt x="567578" y="316642"/>
                    </a:cubicBezTo>
                    <a:cubicBezTo>
                      <a:pt x="559672" y="334406"/>
                      <a:pt x="546593" y="347728"/>
                      <a:pt x="535954" y="362515"/>
                    </a:cubicBezTo>
                    <a:cubicBezTo>
                      <a:pt x="515799" y="390576"/>
                      <a:pt x="493935" y="417369"/>
                      <a:pt x="473634" y="445332"/>
                    </a:cubicBezTo>
                    <a:close/>
                  </a:path>
                </a:pathLst>
              </a:custGeom>
              <a:solidFill>
                <a:srgbClr val="000000"/>
              </a:solidFill>
              <a:ln w="48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2" name="자유형: 도형 111">
                <a:extLst>
                  <a:ext uri="{FF2B5EF4-FFF2-40B4-BE49-F238E27FC236}">
                    <a16:creationId xmlns:a16="http://schemas.microsoft.com/office/drawing/2014/main" id="{BE1944CA-E5B8-4211-AA1D-751DFE003EC7}"/>
                  </a:ext>
                </a:extLst>
              </p:cNvPr>
              <p:cNvSpPr/>
              <p:nvPr/>
            </p:nvSpPr>
            <p:spPr>
              <a:xfrm>
                <a:off x="3539808" y="769498"/>
                <a:ext cx="239128" cy="239128"/>
              </a:xfrm>
              <a:custGeom>
                <a:avLst/>
                <a:gdLst>
                  <a:gd name="connsiteX0" fmla="*/ 239129 w 239128"/>
                  <a:gd name="connsiteY0" fmla="*/ 119564 h 239128"/>
                  <a:gd name="connsiteX1" fmla="*/ 119565 w 239128"/>
                  <a:gd name="connsiteY1" fmla="*/ 239129 h 239128"/>
                  <a:gd name="connsiteX2" fmla="*/ 0 w 239128"/>
                  <a:gd name="connsiteY2" fmla="*/ 119564 h 239128"/>
                  <a:gd name="connsiteX3" fmla="*/ 119565 w 239128"/>
                  <a:gd name="connsiteY3" fmla="*/ 0 h 239128"/>
                  <a:gd name="connsiteX4" fmla="*/ 239129 w 239128"/>
                  <a:gd name="connsiteY4" fmla="*/ 119564 h 239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9128" h="239128">
                    <a:moveTo>
                      <a:pt x="239129" y="119564"/>
                    </a:moveTo>
                    <a:cubicBezTo>
                      <a:pt x="239129" y="185598"/>
                      <a:pt x="185598" y="239129"/>
                      <a:pt x="119565" y="239129"/>
                    </a:cubicBezTo>
                    <a:cubicBezTo>
                      <a:pt x="53531" y="239129"/>
                      <a:pt x="0" y="185598"/>
                      <a:pt x="0" y="119564"/>
                    </a:cubicBezTo>
                    <a:cubicBezTo>
                      <a:pt x="0" y="53531"/>
                      <a:pt x="53531" y="0"/>
                      <a:pt x="119565" y="0"/>
                    </a:cubicBezTo>
                    <a:cubicBezTo>
                      <a:pt x="185598" y="0"/>
                      <a:pt x="239129" y="53531"/>
                      <a:pt x="239129" y="119564"/>
                    </a:cubicBezTo>
                    <a:close/>
                  </a:path>
                </a:pathLst>
              </a:custGeom>
              <a:solidFill>
                <a:srgbClr val="000000"/>
              </a:solidFill>
              <a:ln w="48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92" name="자유형: 도형 91">
              <a:extLst>
                <a:ext uri="{FF2B5EF4-FFF2-40B4-BE49-F238E27FC236}">
                  <a16:creationId xmlns:a16="http://schemas.microsoft.com/office/drawing/2014/main" id="{25A31F29-10FB-4596-A92D-55C63AB5ADBC}"/>
                </a:ext>
              </a:extLst>
            </p:cNvPr>
            <p:cNvSpPr/>
            <p:nvPr/>
          </p:nvSpPr>
          <p:spPr>
            <a:xfrm>
              <a:off x="921563" y="1411640"/>
              <a:ext cx="1757117" cy="2715645"/>
            </a:xfrm>
            <a:custGeom>
              <a:avLst/>
              <a:gdLst>
                <a:gd name="connsiteX0" fmla="*/ 1756308 w 1757117"/>
                <a:gd name="connsiteY0" fmla="*/ 1266692 h 2715645"/>
                <a:gd name="connsiteX1" fmla="*/ 1752403 w 1757117"/>
                <a:gd name="connsiteY1" fmla="*/ 1039373 h 2715645"/>
                <a:gd name="connsiteX2" fmla="*/ 1738251 w 1757117"/>
                <a:gd name="connsiteY2" fmla="*/ 452483 h 2715645"/>
                <a:gd name="connsiteX3" fmla="*/ 1686179 w 1757117"/>
                <a:gd name="connsiteY3" fmla="*/ 280212 h 2715645"/>
                <a:gd name="connsiteX4" fmla="*/ 1324216 w 1757117"/>
                <a:gd name="connsiteY4" fmla="*/ 113895 h 2715645"/>
                <a:gd name="connsiteX5" fmla="*/ 1234275 w 1757117"/>
                <a:gd name="connsiteY5" fmla="*/ 20196 h 2715645"/>
                <a:gd name="connsiteX6" fmla="*/ 1225978 w 1757117"/>
                <a:gd name="connsiteY6" fmla="*/ 18830 h 2715645"/>
                <a:gd name="connsiteX7" fmla="*/ 1224953 w 1757117"/>
                <a:gd name="connsiteY7" fmla="*/ 32982 h 2715645"/>
                <a:gd name="connsiteX8" fmla="*/ 1253502 w 1757117"/>
                <a:gd name="connsiteY8" fmla="*/ 104086 h 2715645"/>
                <a:gd name="connsiteX9" fmla="*/ 1263409 w 1757117"/>
                <a:gd name="connsiteY9" fmla="*/ 143713 h 2715645"/>
                <a:gd name="connsiteX10" fmla="*/ 1328755 w 1757117"/>
                <a:gd name="connsiteY10" fmla="*/ 526613 h 2715645"/>
                <a:gd name="connsiteX11" fmla="*/ 1325339 w 1757117"/>
                <a:gd name="connsiteY11" fmla="*/ 698590 h 2715645"/>
                <a:gd name="connsiteX12" fmla="*/ 1235202 w 1757117"/>
                <a:gd name="connsiteY12" fmla="*/ 1062310 h 2715645"/>
                <a:gd name="connsiteX13" fmla="*/ 1151067 w 1757117"/>
                <a:gd name="connsiteY13" fmla="*/ 1294558 h 2715645"/>
                <a:gd name="connsiteX14" fmla="*/ 1150238 w 1757117"/>
                <a:gd name="connsiteY14" fmla="*/ 1292606 h 2715645"/>
                <a:gd name="connsiteX15" fmla="*/ 831318 w 1757117"/>
                <a:gd name="connsiteY15" fmla="*/ 425642 h 2715645"/>
                <a:gd name="connsiteX16" fmla="*/ 581355 w 1757117"/>
                <a:gd name="connsiteY16" fmla="*/ 9899 h 2715645"/>
                <a:gd name="connsiteX17" fmla="*/ 566080 w 1757117"/>
                <a:gd name="connsiteY17" fmla="*/ 1212 h 2715645"/>
                <a:gd name="connsiteX18" fmla="*/ 252040 w 1757117"/>
                <a:gd name="connsiteY18" fmla="*/ 165674 h 2715645"/>
                <a:gd name="connsiteX19" fmla="*/ 207826 w 1757117"/>
                <a:gd name="connsiteY19" fmla="*/ 268207 h 2715645"/>
                <a:gd name="connsiteX20" fmla="*/ 234862 w 1757117"/>
                <a:gd name="connsiteY20" fmla="*/ 290070 h 2715645"/>
                <a:gd name="connsiteX21" fmla="*/ 372532 w 1757117"/>
                <a:gd name="connsiteY21" fmla="*/ 584491 h 2715645"/>
                <a:gd name="connsiteX22" fmla="*/ 378779 w 1757117"/>
                <a:gd name="connsiteY22" fmla="*/ 760959 h 2715645"/>
                <a:gd name="connsiteX23" fmla="*/ 342080 w 1757117"/>
                <a:gd name="connsiteY23" fmla="*/ 868225 h 2715645"/>
                <a:gd name="connsiteX24" fmla="*/ 269853 w 1757117"/>
                <a:gd name="connsiteY24" fmla="*/ 1001649 h 2715645"/>
                <a:gd name="connsiteX25" fmla="*/ 244379 w 1757117"/>
                <a:gd name="connsiteY25" fmla="*/ 1014631 h 2715645"/>
                <a:gd name="connsiteX26" fmla="*/ 214609 w 1757117"/>
                <a:gd name="connsiteY26" fmla="*/ 1017852 h 2715645"/>
                <a:gd name="connsiteX27" fmla="*/ 133794 w 1757117"/>
                <a:gd name="connsiteY27" fmla="*/ 1043473 h 2715645"/>
                <a:gd name="connsiteX28" fmla="*/ 83186 w 1757117"/>
                <a:gd name="connsiteY28" fmla="*/ 1053087 h 2715645"/>
                <a:gd name="connsiteX29" fmla="*/ 37459 w 1757117"/>
                <a:gd name="connsiteY29" fmla="*/ 1054209 h 2715645"/>
                <a:gd name="connsiteX30" fmla="*/ 38240 w 1757117"/>
                <a:gd name="connsiteY30" fmla="*/ 1056551 h 2715645"/>
                <a:gd name="connsiteX31" fmla="*/ 149410 w 1757117"/>
                <a:gd name="connsiteY31" fmla="*/ 1469464 h 2715645"/>
                <a:gd name="connsiteX32" fmla="*/ 117445 w 1757117"/>
                <a:gd name="connsiteY32" fmla="*/ 1647737 h 2715645"/>
                <a:gd name="connsiteX33" fmla="*/ 104464 w 1757117"/>
                <a:gd name="connsiteY33" fmla="*/ 1668868 h 2715645"/>
                <a:gd name="connsiteX34" fmla="*/ 95826 w 1757117"/>
                <a:gd name="connsiteY34" fmla="*/ 1673553 h 2715645"/>
                <a:gd name="connsiteX35" fmla="*/ 91629 w 1757117"/>
                <a:gd name="connsiteY35" fmla="*/ 1682288 h 2715645"/>
                <a:gd name="connsiteX36" fmla="*/ 36190 w 1757117"/>
                <a:gd name="connsiteY36" fmla="*/ 1882961 h 2715645"/>
                <a:gd name="connsiteX37" fmla="*/ 13985 w 1757117"/>
                <a:gd name="connsiteY37" fmla="*/ 1989300 h 2715645"/>
                <a:gd name="connsiteX38" fmla="*/ 12716 w 1757117"/>
                <a:gd name="connsiteY38" fmla="*/ 2051913 h 2715645"/>
                <a:gd name="connsiteX39" fmla="*/ 9544 w 1757117"/>
                <a:gd name="connsiteY39" fmla="*/ 2115551 h 2715645"/>
                <a:gd name="connsiteX40" fmla="*/ 2126 w 1757117"/>
                <a:gd name="connsiteY40" fmla="*/ 2226526 h 2715645"/>
                <a:gd name="connsiteX41" fmla="*/ 418 w 1757117"/>
                <a:gd name="connsiteY41" fmla="*/ 2253221 h 2715645"/>
                <a:gd name="connsiteX42" fmla="*/ 8080 w 1757117"/>
                <a:gd name="connsiteY42" fmla="*/ 2267520 h 2715645"/>
                <a:gd name="connsiteX43" fmla="*/ 32091 w 1757117"/>
                <a:gd name="connsiteY43" fmla="*/ 2539785 h 2715645"/>
                <a:gd name="connsiteX44" fmla="*/ 236229 w 1757117"/>
                <a:gd name="connsiteY44" fmla="*/ 2608401 h 2715645"/>
                <a:gd name="connsiteX45" fmla="*/ 498343 w 1757117"/>
                <a:gd name="connsiteY45" fmla="*/ 2658374 h 2715645"/>
                <a:gd name="connsiteX46" fmla="*/ 944392 w 1757117"/>
                <a:gd name="connsiteY46" fmla="*/ 2715374 h 2715645"/>
                <a:gd name="connsiteX47" fmla="*/ 1219390 w 1757117"/>
                <a:gd name="connsiteY47" fmla="*/ 2672087 h 2715645"/>
                <a:gd name="connsiteX48" fmla="*/ 1497609 w 1757117"/>
                <a:gd name="connsiteY48" fmla="*/ 2603374 h 2715645"/>
                <a:gd name="connsiteX49" fmla="*/ 1605364 w 1757117"/>
                <a:gd name="connsiteY49" fmla="*/ 2575459 h 2715645"/>
                <a:gd name="connsiteX50" fmla="*/ 1705700 w 1757117"/>
                <a:gd name="connsiteY50" fmla="*/ 2476294 h 2715645"/>
                <a:gd name="connsiteX51" fmla="*/ 1701454 w 1757117"/>
                <a:gd name="connsiteY51" fmla="*/ 2323788 h 2715645"/>
                <a:gd name="connsiteX52" fmla="*/ 1712532 w 1757117"/>
                <a:gd name="connsiteY52" fmla="*/ 2305780 h 2715645"/>
                <a:gd name="connsiteX53" fmla="*/ 1706042 w 1757117"/>
                <a:gd name="connsiteY53" fmla="*/ 2103204 h 2715645"/>
                <a:gd name="connsiteX54" fmla="*/ 1700820 w 1757117"/>
                <a:gd name="connsiteY54" fmla="*/ 1917025 h 2715645"/>
                <a:gd name="connsiteX55" fmla="*/ 1712191 w 1757117"/>
                <a:gd name="connsiteY55" fmla="*/ 1691512 h 2715645"/>
                <a:gd name="connsiteX56" fmla="*/ 1728588 w 1757117"/>
                <a:gd name="connsiteY56" fmla="*/ 1480249 h 2715645"/>
                <a:gd name="connsiteX57" fmla="*/ 1756308 w 1757117"/>
                <a:gd name="connsiteY57" fmla="*/ 1266692 h 271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757117" h="2715645">
                  <a:moveTo>
                    <a:pt x="1756308" y="1266692"/>
                  </a:moveTo>
                  <a:cubicBezTo>
                    <a:pt x="1758211" y="1190903"/>
                    <a:pt x="1756698" y="1115162"/>
                    <a:pt x="1752403" y="1039373"/>
                  </a:cubicBezTo>
                  <a:cubicBezTo>
                    <a:pt x="1748402" y="968318"/>
                    <a:pt x="1738788" y="465561"/>
                    <a:pt x="1738251" y="452483"/>
                  </a:cubicBezTo>
                  <a:cubicBezTo>
                    <a:pt x="1738300" y="451018"/>
                    <a:pt x="1720341" y="329014"/>
                    <a:pt x="1686179" y="280212"/>
                  </a:cubicBezTo>
                  <a:cubicBezTo>
                    <a:pt x="1642258" y="231410"/>
                    <a:pt x="1333293" y="125998"/>
                    <a:pt x="1324216" y="113895"/>
                  </a:cubicBezTo>
                  <a:cubicBezTo>
                    <a:pt x="1304452" y="87494"/>
                    <a:pt x="1243449" y="26003"/>
                    <a:pt x="1234275" y="20196"/>
                  </a:cubicBezTo>
                  <a:cubicBezTo>
                    <a:pt x="1231786" y="17902"/>
                    <a:pt x="1228809" y="15853"/>
                    <a:pt x="1225978" y="18830"/>
                  </a:cubicBezTo>
                  <a:cubicBezTo>
                    <a:pt x="1221977" y="23027"/>
                    <a:pt x="1223245" y="28102"/>
                    <a:pt x="1224953" y="32982"/>
                  </a:cubicBezTo>
                  <a:cubicBezTo>
                    <a:pt x="1233396" y="57090"/>
                    <a:pt x="1243547" y="80564"/>
                    <a:pt x="1253502" y="104086"/>
                  </a:cubicBezTo>
                  <a:cubicBezTo>
                    <a:pt x="1258920" y="116872"/>
                    <a:pt x="1262433" y="130000"/>
                    <a:pt x="1263409" y="143713"/>
                  </a:cubicBezTo>
                  <a:cubicBezTo>
                    <a:pt x="1268875" y="219015"/>
                    <a:pt x="1323094" y="472345"/>
                    <a:pt x="1328755" y="526613"/>
                  </a:cubicBezTo>
                  <a:cubicBezTo>
                    <a:pt x="1334758" y="584199"/>
                    <a:pt x="1334806" y="641638"/>
                    <a:pt x="1325339" y="698590"/>
                  </a:cubicBezTo>
                  <a:cubicBezTo>
                    <a:pt x="1315188" y="759788"/>
                    <a:pt x="1255064" y="1002479"/>
                    <a:pt x="1235202" y="1062310"/>
                  </a:cubicBezTo>
                  <a:cubicBezTo>
                    <a:pt x="1216218" y="1119506"/>
                    <a:pt x="1159949" y="1288506"/>
                    <a:pt x="1151067" y="1294558"/>
                  </a:cubicBezTo>
                  <a:cubicBezTo>
                    <a:pt x="1150726" y="1293923"/>
                    <a:pt x="1150433" y="1293289"/>
                    <a:pt x="1150238" y="1292606"/>
                  </a:cubicBezTo>
                  <a:cubicBezTo>
                    <a:pt x="1134670" y="1238143"/>
                    <a:pt x="850546" y="460291"/>
                    <a:pt x="831318" y="425642"/>
                  </a:cubicBezTo>
                  <a:cubicBezTo>
                    <a:pt x="809650" y="386551"/>
                    <a:pt x="598826" y="53381"/>
                    <a:pt x="581355" y="9899"/>
                  </a:cubicBezTo>
                  <a:cubicBezTo>
                    <a:pt x="578573" y="3018"/>
                    <a:pt x="574962" y="-2546"/>
                    <a:pt x="566080" y="1212"/>
                  </a:cubicBezTo>
                  <a:cubicBezTo>
                    <a:pt x="541874" y="10924"/>
                    <a:pt x="253602" y="164064"/>
                    <a:pt x="252040" y="165674"/>
                  </a:cubicBezTo>
                  <a:cubicBezTo>
                    <a:pt x="237302" y="203105"/>
                    <a:pt x="222564" y="230776"/>
                    <a:pt x="207826" y="268207"/>
                  </a:cubicBezTo>
                  <a:cubicBezTo>
                    <a:pt x="212560" y="265669"/>
                    <a:pt x="229787" y="283628"/>
                    <a:pt x="234862" y="290070"/>
                  </a:cubicBezTo>
                  <a:cubicBezTo>
                    <a:pt x="303526" y="377523"/>
                    <a:pt x="345252" y="477859"/>
                    <a:pt x="372532" y="584491"/>
                  </a:cubicBezTo>
                  <a:cubicBezTo>
                    <a:pt x="387368" y="642468"/>
                    <a:pt x="390930" y="701518"/>
                    <a:pt x="378779" y="760959"/>
                  </a:cubicBezTo>
                  <a:cubicBezTo>
                    <a:pt x="371117" y="798390"/>
                    <a:pt x="356964" y="833381"/>
                    <a:pt x="342080" y="868225"/>
                  </a:cubicBezTo>
                  <a:cubicBezTo>
                    <a:pt x="322169" y="914928"/>
                    <a:pt x="298988" y="959924"/>
                    <a:pt x="269853" y="1001649"/>
                  </a:cubicBezTo>
                  <a:cubicBezTo>
                    <a:pt x="263460" y="1010824"/>
                    <a:pt x="255310" y="1015119"/>
                    <a:pt x="244379" y="1014631"/>
                  </a:cubicBezTo>
                  <a:cubicBezTo>
                    <a:pt x="234277" y="1014240"/>
                    <a:pt x="223931" y="1013655"/>
                    <a:pt x="214609" y="1017852"/>
                  </a:cubicBezTo>
                  <a:cubicBezTo>
                    <a:pt x="188647" y="1029564"/>
                    <a:pt x="160537" y="1034347"/>
                    <a:pt x="133794" y="1043473"/>
                  </a:cubicBezTo>
                  <a:cubicBezTo>
                    <a:pt x="117494" y="1049036"/>
                    <a:pt x="101292" y="1055966"/>
                    <a:pt x="83186" y="1053087"/>
                  </a:cubicBezTo>
                  <a:cubicBezTo>
                    <a:pt x="71913" y="1051281"/>
                    <a:pt x="39264" y="1047865"/>
                    <a:pt x="37459" y="1054209"/>
                  </a:cubicBezTo>
                  <a:cubicBezTo>
                    <a:pt x="37459" y="1055087"/>
                    <a:pt x="37703" y="1055868"/>
                    <a:pt x="38240" y="1056551"/>
                  </a:cubicBezTo>
                  <a:cubicBezTo>
                    <a:pt x="43022" y="1062359"/>
                    <a:pt x="147360" y="1447307"/>
                    <a:pt x="149410" y="1469464"/>
                  </a:cubicBezTo>
                  <a:cubicBezTo>
                    <a:pt x="155315" y="1533248"/>
                    <a:pt x="135941" y="1587662"/>
                    <a:pt x="117445" y="1647737"/>
                  </a:cubicBezTo>
                  <a:cubicBezTo>
                    <a:pt x="114956" y="1655838"/>
                    <a:pt x="111882" y="1664720"/>
                    <a:pt x="104464" y="1668868"/>
                  </a:cubicBezTo>
                  <a:cubicBezTo>
                    <a:pt x="101584" y="1670478"/>
                    <a:pt x="98217" y="1671259"/>
                    <a:pt x="95826" y="1673553"/>
                  </a:cubicBezTo>
                  <a:cubicBezTo>
                    <a:pt x="93434" y="1675798"/>
                    <a:pt x="92507" y="1679116"/>
                    <a:pt x="91629" y="1682288"/>
                  </a:cubicBezTo>
                  <a:cubicBezTo>
                    <a:pt x="73133" y="1749196"/>
                    <a:pt x="54686" y="1816054"/>
                    <a:pt x="36190" y="1882961"/>
                  </a:cubicBezTo>
                  <a:cubicBezTo>
                    <a:pt x="26527" y="1917903"/>
                    <a:pt x="16816" y="1953138"/>
                    <a:pt x="13985" y="1989300"/>
                  </a:cubicBezTo>
                  <a:cubicBezTo>
                    <a:pt x="12375" y="2010139"/>
                    <a:pt x="13058" y="2031075"/>
                    <a:pt x="12716" y="2051913"/>
                  </a:cubicBezTo>
                  <a:cubicBezTo>
                    <a:pt x="12375" y="2073142"/>
                    <a:pt x="10959" y="2094371"/>
                    <a:pt x="9544" y="2115551"/>
                  </a:cubicBezTo>
                  <a:cubicBezTo>
                    <a:pt x="7055" y="2152543"/>
                    <a:pt x="4615" y="2189535"/>
                    <a:pt x="2126" y="2226526"/>
                  </a:cubicBezTo>
                  <a:cubicBezTo>
                    <a:pt x="1589" y="2234676"/>
                    <a:pt x="-997" y="2245217"/>
                    <a:pt x="418" y="2253221"/>
                  </a:cubicBezTo>
                  <a:cubicBezTo>
                    <a:pt x="1638" y="2260248"/>
                    <a:pt x="5835" y="2261956"/>
                    <a:pt x="8080" y="2267520"/>
                  </a:cubicBezTo>
                  <a:cubicBezTo>
                    <a:pt x="13546" y="2280891"/>
                    <a:pt x="9203" y="2499621"/>
                    <a:pt x="32091" y="2539785"/>
                  </a:cubicBezTo>
                  <a:cubicBezTo>
                    <a:pt x="48781" y="2569066"/>
                    <a:pt x="193137" y="2601373"/>
                    <a:pt x="236229" y="2608401"/>
                  </a:cubicBezTo>
                  <a:cubicBezTo>
                    <a:pt x="324023" y="2622748"/>
                    <a:pt x="411427" y="2639390"/>
                    <a:pt x="498343" y="2658374"/>
                  </a:cubicBezTo>
                  <a:cubicBezTo>
                    <a:pt x="584283" y="2677162"/>
                    <a:pt x="882414" y="2719425"/>
                    <a:pt x="944392" y="2715374"/>
                  </a:cubicBezTo>
                  <a:cubicBezTo>
                    <a:pt x="1036871" y="2709372"/>
                    <a:pt x="1128424" y="2691900"/>
                    <a:pt x="1219390" y="2672087"/>
                  </a:cubicBezTo>
                  <a:cubicBezTo>
                    <a:pt x="1312748" y="2651736"/>
                    <a:pt x="1404056" y="2622895"/>
                    <a:pt x="1497609" y="2603374"/>
                  </a:cubicBezTo>
                  <a:cubicBezTo>
                    <a:pt x="1533966" y="2595761"/>
                    <a:pt x="1570958" y="2589563"/>
                    <a:pt x="1605364" y="2575459"/>
                  </a:cubicBezTo>
                  <a:cubicBezTo>
                    <a:pt x="1677981" y="2545690"/>
                    <a:pt x="1707847" y="2552669"/>
                    <a:pt x="1705700" y="2476294"/>
                  </a:cubicBezTo>
                  <a:cubicBezTo>
                    <a:pt x="1704919" y="2447599"/>
                    <a:pt x="1702723" y="2352435"/>
                    <a:pt x="1701454" y="2323788"/>
                  </a:cubicBezTo>
                  <a:cubicBezTo>
                    <a:pt x="1713899" y="2323154"/>
                    <a:pt x="1712288" y="2313930"/>
                    <a:pt x="1712532" y="2305780"/>
                  </a:cubicBezTo>
                  <a:cubicBezTo>
                    <a:pt x="1714436" y="2238141"/>
                    <a:pt x="1707506" y="2170746"/>
                    <a:pt x="1706042" y="2103204"/>
                  </a:cubicBezTo>
                  <a:cubicBezTo>
                    <a:pt x="1704675" y="2041177"/>
                    <a:pt x="1699795" y="1979150"/>
                    <a:pt x="1700820" y="1917025"/>
                  </a:cubicBezTo>
                  <a:cubicBezTo>
                    <a:pt x="1702040" y="1841724"/>
                    <a:pt x="1708970" y="1766715"/>
                    <a:pt x="1712191" y="1691512"/>
                  </a:cubicBezTo>
                  <a:cubicBezTo>
                    <a:pt x="1713752" y="1654618"/>
                    <a:pt x="1728735" y="1486983"/>
                    <a:pt x="1728588" y="1480249"/>
                  </a:cubicBezTo>
                  <a:cubicBezTo>
                    <a:pt x="1728832" y="1479224"/>
                    <a:pt x="1754502" y="1338040"/>
                    <a:pt x="1756308" y="1266692"/>
                  </a:cubicBezTo>
                  <a:close/>
                </a:path>
              </a:pathLst>
            </a:custGeom>
            <a:solidFill>
              <a:srgbClr val="F4AE62"/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3" name="자유형: 도형 92">
              <a:extLst>
                <a:ext uri="{FF2B5EF4-FFF2-40B4-BE49-F238E27FC236}">
                  <a16:creationId xmlns:a16="http://schemas.microsoft.com/office/drawing/2014/main" id="{CA5139EF-1951-43E3-980B-748D65A74B39}"/>
                </a:ext>
              </a:extLst>
            </p:cNvPr>
            <p:cNvSpPr/>
            <p:nvPr/>
          </p:nvSpPr>
          <p:spPr>
            <a:xfrm>
              <a:off x="1485886" y="1361366"/>
              <a:ext cx="774003" cy="1347222"/>
            </a:xfrm>
            <a:custGeom>
              <a:avLst/>
              <a:gdLst>
                <a:gd name="connsiteX0" fmla="*/ 765017 w 774003"/>
                <a:gd name="connsiteY0" fmla="*/ 545116 h 1347222"/>
                <a:gd name="connsiteX1" fmla="*/ 706211 w 774003"/>
                <a:gd name="connsiteY1" fmla="*/ 220682 h 1347222"/>
                <a:gd name="connsiteX2" fmla="*/ 695231 w 774003"/>
                <a:gd name="connsiteY2" fmla="*/ 154995 h 1347222"/>
                <a:gd name="connsiteX3" fmla="*/ 664730 w 774003"/>
                <a:gd name="connsiteY3" fmla="*/ 80328 h 1347222"/>
                <a:gd name="connsiteX4" fmla="*/ 668243 w 774003"/>
                <a:gd name="connsiteY4" fmla="*/ 70470 h 1347222"/>
                <a:gd name="connsiteX5" fmla="*/ 613634 w 774003"/>
                <a:gd name="connsiteY5" fmla="*/ 30306 h 1347222"/>
                <a:gd name="connsiteX6" fmla="*/ 497095 w 774003"/>
                <a:gd name="connsiteY6" fmla="*/ 389975 h 1347222"/>
                <a:gd name="connsiteX7" fmla="*/ 482992 w 774003"/>
                <a:gd name="connsiteY7" fmla="*/ 393587 h 1347222"/>
                <a:gd name="connsiteX8" fmla="*/ 266556 w 774003"/>
                <a:gd name="connsiteY8" fmla="*/ 223024 h 1347222"/>
                <a:gd name="connsiteX9" fmla="*/ 138207 w 774003"/>
                <a:gd name="connsiteY9" fmla="*/ 77644 h 1347222"/>
                <a:gd name="connsiteX10" fmla="*/ 138207 w 774003"/>
                <a:gd name="connsiteY10" fmla="*/ 77644 h 1347222"/>
                <a:gd name="connsiteX11" fmla="*/ 87355 w 774003"/>
                <a:gd name="connsiteY11" fmla="*/ 0 h 1347222"/>
                <a:gd name="connsiteX12" fmla="*/ 58953 w 774003"/>
                <a:gd name="connsiteY12" fmla="*/ 13860 h 1347222"/>
                <a:gd name="connsiteX13" fmla="*/ 30940 w 774003"/>
                <a:gd name="connsiteY13" fmla="*/ 30843 h 1347222"/>
                <a:gd name="connsiteX14" fmla="*/ 0 w 774003"/>
                <a:gd name="connsiteY14" fmla="*/ 51486 h 1347222"/>
                <a:gd name="connsiteX15" fmla="*/ 8492 w 774003"/>
                <a:gd name="connsiteY15" fmla="*/ 59831 h 1347222"/>
                <a:gd name="connsiteX16" fmla="*/ 232931 w 774003"/>
                <a:gd name="connsiteY16" fmla="*/ 435215 h 1347222"/>
                <a:gd name="connsiteX17" fmla="*/ 293641 w 774003"/>
                <a:gd name="connsiteY17" fmla="*/ 555755 h 1347222"/>
                <a:gd name="connsiteX18" fmla="*/ 357473 w 774003"/>
                <a:gd name="connsiteY18" fmla="*/ 733638 h 1347222"/>
                <a:gd name="connsiteX19" fmla="*/ 580839 w 774003"/>
                <a:gd name="connsiteY19" fmla="*/ 1347223 h 1347222"/>
                <a:gd name="connsiteX20" fmla="*/ 711091 w 774003"/>
                <a:gd name="connsiteY20" fmla="*/ 999608 h 1347222"/>
                <a:gd name="connsiteX21" fmla="*/ 768921 w 774003"/>
                <a:gd name="connsiteY21" fmla="*/ 725293 h 1347222"/>
                <a:gd name="connsiteX22" fmla="*/ 765017 w 774003"/>
                <a:gd name="connsiteY22" fmla="*/ 545116 h 1347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74003" h="1347222">
                  <a:moveTo>
                    <a:pt x="765017" y="545116"/>
                  </a:moveTo>
                  <a:cubicBezTo>
                    <a:pt x="756087" y="492557"/>
                    <a:pt x="712458" y="276999"/>
                    <a:pt x="706211" y="220682"/>
                  </a:cubicBezTo>
                  <a:cubicBezTo>
                    <a:pt x="703771" y="198721"/>
                    <a:pt x="705089" y="176175"/>
                    <a:pt x="695231" y="154995"/>
                  </a:cubicBezTo>
                  <a:cubicBezTo>
                    <a:pt x="683860" y="130642"/>
                    <a:pt x="674587" y="105363"/>
                    <a:pt x="664730" y="80328"/>
                  </a:cubicBezTo>
                  <a:cubicBezTo>
                    <a:pt x="663412" y="77009"/>
                    <a:pt x="657556" y="70323"/>
                    <a:pt x="668243" y="70470"/>
                  </a:cubicBezTo>
                  <a:cubicBezTo>
                    <a:pt x="659313" y="59245"/>
                    <a:pt x="624858" y="28012"/>
                    <a:pt x="613634" y="30306"/>
                  </a:cubicBezTo>
                  <a:cubicBezTo>
                    <a:pt x="604459" y="130398"/>
                    <a:pt x="512370" y="352935"/>
                    <a:pt x="497095" y="389975"/>
                  </a:cubicBezTo>
                  <a:cubicBezTo>
                    <a:pt x="493679" y="398272"/>
                    <a:pt x="490019" y="399101"/>
                    <a:pt x="482992" y="393587"/>
                  </a:cubicBezTo>
                  <a:cubicBezTo>
                    <a:pt x="468693" y="382362"/>
                    <a:pt x="311697" y="271924"/>
                    <a:pt x="266556" y="223024"/>
                  </a:cubicBezTo>
                  <a:cubicBezTo>
                    <a:pt x="222683" y="175491"/>
                    <a:pt x="180128" y="126836"/>
                    <a:pt x="138207" y="77644"/>
                  </a:cubicBezTo>
                  <a:lnTo>
                    <a:pt x="138207" y="77644"/>
                  </a:lnTo>
                  <a:cubicBezTo>
                    <a:pt x="119369" y="52999"/>
                    <a:pt x="104094" y="26011"/>
                    <a:pt x="87355" y="0"/>
                  </a:cubicBezTo>
                  <a:cubicBezTo>
                    <a:pt x="76228" y="1220"/>
                    <a:pt x="68323" y="8980"/>
                    <a:pt x="58953" y="13860"/>
                  </a:cubicBezTo>
                  <a:cubicBezTo>
                    <a:pt x="49583" y="19472"/>
                    <a:pt x="39822" y="24547"/>
                    <a:pt x="30940" y="30843"/>
                  </a:cubicBezTo>
                  <a:cubicBezTo>
                    <a:pt x="20838" y="38017"/>
                    <a:pt x="8735" y="42262"/>
                    <a:pt x="0" y="51486"/>
                  </a:cubicBezTo>
                  <a:cubicBezTo>
                    <a:pt x="3611" y="53438"/>
                    <a:pt x="6979" y="55390"/>
                    <a:pt x="8492" y="59831"/>
                  </a:cubicBezTo>
                  <a:cubicBezTo>
                    <a:pt x="23083" y="103704"/>
                    <a:pt x="206432" y="395929"/>
                    <a:pt x="232931" y="435215"/>
                  </a:cubicBezTo>
                  <a:cubicBezTo>
                    <a:pt x="258406" y="472987"/>
                    <a:pt x="277536" y="513688"/>
                    <a:pt x="293641" y="555755"/>
                  </a:cubicBezTo>
                  <a:cubicBezTo>
                    <a:pt x="316187" y="614561"/>
                    <a:pt x="336196" y="674344"/>
                    <a:pt x="357473" y="733638"/>
                  </a:cubicBezTo>
                  <a:cubicBezTo>
                    <a:pt x="372895" y="776583"/>
                    <a:pt x="562587" y="1297543"/>
                    <a:pt x="580839" y="1347223"/>
                  </a:cubicBezTo>
                  <a:cubicBezTo>
                    <a:pt x="609388" y="1345564"/>
                    <a:pt x="690546" y="1072518"/>
                    <a:pt x="711091" y="999608"/>
                  </a:cubicBezTo>
                  <a:cubicBezTo>
                    <a:pt x="736468" y="909471"/>
                    <a:pt x="756282" y="818065"/>
                    <a:pt x="768921" y="725293"/>
                  </a:cubicBezTo>
                  <a:cubicBezTo>
                    <a:pt x="777071" y="665120"/>
                    <a:pt x="775168" y="604752"/>
                    <a:pt x="765017" y="545116"/>
                  </a:cubicBezTo>
                  <a:close/>
                </a:path>
              </a:pathLst>
            </a:custGeom>
            <a:solidFill>
              <a:srgbClr val="9F8074"/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4" name="자유형: 도형 93">
              <a:extLst>
                <a:ext uri="{FF2B5EF4-FFF2-40B4-BE49-F238E27FC236}">
                  <a16:creationId xmlns:a16="http://schemas.microsoft.com/office/drawing/2014/main" id="{C14CB778-9AB0-4509-BF7B-7D8E997D4E6D}"/>
                </a:ext>
              </a:extLst>
            </p:cNvPr>
            <p:cNvSpPr/>
            <p:nvPr/>
          </p:nvSpPr>
          <p:spPr>
            <a:xfrm>
              <a:off x="1396039" y="325357"/>
              <a:ext cx="804507" cy="1273868"/>
            </a:xfrm>
            <a:custGeom>
              <a:avLst/>
              <a:gdLst>
                <a:gd name="connsiteX0" fmla="*/ 797327 w 804507"/>
                <a:gd name="connsiteY0" fmla="*/ 295783 h 1273868"/>
                <a:gd name="connsiteX1" fmla="*/ 754625 w 804507"/>
                <a:gd name="connsiteY1" fmla="*/ 199204 h 1273868"/>
                <a:gd name="connsiteX2" fmla="*/ 627594 w 804507"/>
                <a:gd name="connsiteY2" fmla="*/ 91059 h 1273868"/>
                <a:gd name="connsiteX3" fmla="*/ 489095 w 804507"/>
                <a:gd name="connsiteY3" fmla="*/ 16636 h 1273868"/>
                <a:gd name="connsiteX4" fmla="*/ 450102 w 804507"/>
                <a:gd name="connsiteY4" fmla="*/ 10097 h 1273868"/>
                <a:gd name="connsiteX5" fmla="*/ 434290 w 804507"/>
                <a:gd name="connsiteY5" fmla="*/ 8096 h 1273868"/>
                <a:gd name="connsiteX6" fmla="*/ 318972 w 804507"/>
                <a:gd name="connsiteY6" fmla="*/ 1947 h 1273868"/>
                <a:gd name="connsiteX7" fmla="*/ 243231 w 804507"/>
                <a:gd name="connsiteY7" fmla="*/ 32448 h 1273868"/>
                <a:gd name="connsiteX8" fmla="*/ 99412 w 804507"/>
                <a:gd name="connsiteY8" fmla="*/ 170264 h 1273868"/>
                <a:gd name="connsiteX9" fmla="*/ 23818 w 804507"/>
                <a:gd name="connsiteY9" fmla="*/ 275676 h 1273868"/>
                <a:gd name="connsiteX10" fmla="*/ 9373 w 804507"/>
                <a:gd name="connsiteY10" fmla="*/ 308325 h 1273868"/>
                <a:gd name="connsiteX11" fmla="*/ 247 w 804507"/>
                <a:gd name="connsiteY11" fmla="*/ 374744 h 1273868"/>
                <a:gd name="connsiteX12" fmla="*/ 17181 w 804507"/>
                <a:gd name="connsiteY12" fmla="*/ 511194 h 1273868"/>
                <a:gd name="connsiteX13" fmla="*/ 32456 w 804507"/>
                <a:gd name="connsiteY13" fmla="*/ 566779 h 1273868"/>
                <a:gd name="connsiteX14" fmla="*/ 36409 w 804507"/>
                <a:gd name="connsiteY14" fmla="*/ 614507 h 1273868"/>
                <a:gd name="connsiteX15" fmla="*/ 37971 w 804507"/>
                <a:gd name="connsiteY15" fmla="*/ 627586 h 1273868"/>
                <a:gd name="connsiteX16" fmla="*/ 36458 w 804507"/>
                <a:gd name="connsiteY16" fmla="*/ 632320 h 1273868"/>
                <a:gd name="connsiteX17" fmla="*/ 38361 w 804507"/>
                <a:gd name="connsiteY17" fmla="*/ 675266 h 1273868"/>
                <a:gd name="connsiteX18" fmla="*/ 53197 w 804507"/>
                <a:gd name="connsiteY18" fmla="*/ 746955 h 1273868"/>
                <a:gd name="connsiteX19" fmla="*/ 79208 w 804507"/>
                <a:gd name="connsiteY19" fmla="*/ 819817 h 1273868"/>
                <a:gd name="connsiteX20" fmla="*/ 98973 w 804507"/>
                <a:gd name="connsiteY20" fmla="*/ 866862 h 1273868"/>
                <a:gd name="connsiteX21" fmla="*/ 122691 w 804507"/>
                <a:gd name="connsiteY21" fmla="*/ 877940 h 1273868"/>
                <a:gd name="connsiteX22" fmla="*/ 173933 w 804507"/>
                <a:gd name="connsiteY22" fmla="*/ 968662 h 1273868"/>
                <a:gd name="connsiteX23" fmla="*/ 177056 w 804507"/>
                <a:gd name="connsiteY23" fmla="*/ 1039620 h 1273868"/>
                <a:gd name="connsiteX24" fmla="*/ 367383 w 804507"/>
                <a:gd name="connsiteY24" fmla="*/ 1273869 h 1273868"/>
                <a:gd name="connsiteX25" fmla="*/ 406425 w 804507"/>
                <a:gd name="connsiteY25" fmla="*/ 1268989 h 1273868"/>
                <a:gd name="connsiteX26" fmla="*/ 526721 w 804507"/>
                <a:gd name="connsiteY26" fmla="*/ 1268696 h 1273868"/>
                <a:gd name="connsiteX27" fmla="*/ 629351 w 804507"/>
                <a:gd name="connsiteY27" fmla="*/ 1255422 h 1273868"/>
                <a:gd name="connsiteX28" fmla="*/ 655167 w 804507"/>
                <a:gd name="connsiteY28" fmla="*/ 1243514 h 1273868"/>
                <a:gd name="connsiteX29" fmla="*/ 703530 w 804507"/>
                <a:gd name="connsiteY29" fmla="*/ 1066412 h 1273868"/>
                <a:gd name="connsiteX30" fmla="*/ 703432 w 804507"/>
                <a:gd name="connsiteY30" fmla="*/ 1066217 h 1273868"/>
                <a:gd name="connsiteX31" fmla="*/ 694306 w 804507"/>
                <a:gd name="connsiteY31" fmla="*/ 1002043 h 1273868"/>
                <a:gd name="connsiteX32" fmla="*/ 694892 w 804507"/>
                <a:gd name="connsiteY32" fmla="*/ 987646 h 1273868"/>
                <a:gd name="connsiteX33" fmla="*/ 710509 w 804507"/>
                <a:gd name="connsiteY33" fmla="*/ 953143 h 1273868"/>
                <a:gd name="connsiteX34" fmla="*/ 726418 w 804507"/>
                <a:gd name="connsiteY34" fmla="*/ 878769 h 1273868"/>
                <a:gd name="connsiteX35" fmla="*/ 733885 w 804507"/>
                <a:gd name="connsiteY35" fmla="*/ 814497 h 1273868"/>
                <a:gd name="connsiteX36" fmla="*/ 764532 w 804507"/>
                <a:gd name="connsiteY36" fmla="*/ 765451 h 1273868"/>
                <a:gd name="connsiteX37" fmla="*/ 777904 w 804507"/>
                <a:gd name="connsiteY37" fmla="*/ 679170 h 1273868"/>
                <a:gd name="connsiteX38" fmla="*/ 774537 w 804507"/>
                <a:gd name="connsiteY38" fmla="*/ 633150 h 1273868"/>
                <a:gd name="connsiteX39" fmla="*/ 768436 w 804507"/>
                <a:gd name="connsiteY39" fmla="*/ 570439 h 1273868"/>
                <a:gd name="connsiteX40" fmla="*/ 785663 w 804507"/>
                <a:gd name="connsiteY40" fmla="*/ 523394 h 1273868"/>
                <a:gd name="connsiteX41" fmla="*/ 801866 w 804507"/>
                <a:gd name="connsiteY41" fmla="*/ 476008 h 1273868"/>
                <a:gd name="connsiteX42" fmla="*/ 797327 w 804507"/>
                <a:gd name="connsiteY42" fmla="*/ 295783 h 127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04507" h="1273868">
                  <a:moveTo>
                    <a:pt x="797327" y="295783"/>
                  </a:moveTo>
                  <a:cubicBezTo>
                    <a:pt x="790202" y="260060"/>
                    <a:pt x="776440" y="227899"/>
                    <a:pt x="754625" y="199204"/>
                  </a:cubicBezTo>
                  <a:cubicBezTo>
                    <a:pt x="720513" y="154404"/>
                    <a:pt x="674639" y="121121"/>
                    <a:pt x="627594" y="91059"/>
                  </a:cubicBezTo>
                  <a:cubicBezTo>
                    <a:pt x="584014" y="63193"/>
                    <a:pt x="540044" y="29422"/>
                    <a:pt x="489095" y="16636"/>
                  </a:cubicBezTo>
                  <a:cubicBezTo>
                    <a:pt x="476309" y="13415"/>
                    <a:pt x="463181" y="11756"/>
                    <a:pt x="450102" y="10097"/>
                  </a:cubicBezTo>
                  <a:cubicBezTo>
                    <a:pt x="444832" y="9414"/>
                    <a:pt x="439561" y="8779"/>
                    <a:pt x="434290" y="8096"/>
                  </a:cubicBezTo>
                  <a:cubicBezTo>
                    <a:pt x="394956" y="3118"/>
                    <a:pt x="358599" y="-3275"/>
                    <a:pt x="318972" y="1947"/>
                  </a:cubicBezTo>
                  <a:cubicBezTo>
                    <a:pt x="291106" y="5607"/>
                    <a:pt x="267925" y="20882"/>
                    <a:pt x="243231" y="32448"/>
                  </a:cubicBezTo>
                  <a:cubicBezTo>
                    <a:pt x="180179" y="61924"/>
                    <a:pt x="142114" y="118095"/>
                    <a:pt x="99412" y="170264"/>
                  </a:cubicBezTo>
                  <a:cubicBezTo>
                    <a:pt x="71986" y="203791"/>
                    <a:pt x="44364" y="237562"/>
                    <a:pt x="23818" y="275676"/>
                  </a:cubicBezTo>
                  <a:cubicBezTo>
                    <a:pt x="18157" y="286169"/>
                    <a:pt x="13033" y="297003"/>
                    <a:pt x="9373" y="308325"/>
                  </a:cubicBezTo>
                  <a:cubicBezTo>
                    <a:pt x="2492" y="329651"/>
                    <a:pt x="930" y="352344"/>
                    <a:pt x="247" y="374744"/>
                  </a:cubicBezTo>
                  <a:cubicBezTo>
                    <a:pt x="-1168" y="422326"/>
                    <a:pt x="3370" y="465271"/>
                    <a:pt x="17181" y="511194"/>
                  </a:cubicBezTo>
                  <a:cubicBezTo>
                    <a:pt x="22696" y="529592"/>
                    <a:pt x="28503" y="547942"/>
                    <a:pt x="32456" y="566779"/>
                  </a:cubicBezTo>
                  <a:cubicBezTo>
                    <a:pt x="35872" y="583128"/>
                    <a:pt x="34652" y="598500"/>
                    <a:pt x="36409" y="614507"/>
                  </a:cubicBezTo>
                  <a:cubicBezTo>
                    <a:pt x="36897" y="618851"/>
                    <a:pt x="34945" y="623877"/>
                    <a:pt x="37971" y="627586"/>
                  </a:cubicBezTo>
                  <a:cubicBezTo>
                    <a:pt x="37434" y="629148"/>
                    <a:pt x="36897" y="630710"/>
                    <a:pt x="36458" y="632320"/>
                  </a:cubicBezTo>
                  <a:cubicBezTo>
                    <a:pt x="37336" y="646619"/>
                    <a:pt x="34018" y="661113"/>
                    <a:pt x="38361" y="675266"/>
                  </a:cubicBezTo>
                  <a:cubicBezTo>
                    <a:pt x="37336" y="700399"/>
                    <a:pt x="46072" y="723384"/>
                    <a:pt x="53197" y="746955"/>
                  </a:cubicBezTo>
                  <a:cubicBezTo>
                    <a:pt x="60712" y="771698"/>
                    <a:pt x="72669" y="794732"/>
                    <a:pt x="79208" y="819817"/>
                  </a:cubicBezTo>
                  <a:cubicBezTo>
                    <a:pt x="83503" y="836312"/>
                    <a:pt x="88188" y="852953"/>
                    <a:pt x="98973" y="866862"/>
                  </a:cubicBezTo>
                  <a:cubicBezTo>
                    <a:pt x="105708" y="873011"/>
                    <a:pt x="113028" y="876573"/>
                    <a:pt x="122691" y="877940"/>
                  </a:cubicBezTo>
                  <a:cubicBezTo>
                    <a:pt x="158755" y="882917"/>
                    <a:pt x="173689" y="937429"/>
                    <a:pt x="173933" y="968662"/>
                  </a:cubicBezTo>
                  <a:cubicBezTo>
                    <a:pt x="174030" y="979594"/>
                    <a:pt x="177154" y="1029176"/>
                    <a:pt x="177056" y="1039620"/>
                  </a:cubicBezTo>
                  <a:cubicBezTo>
                    <a:pt x="233910" y="1144641"/>
                    <a:pt x="333222" y="1239707"/>
                    <a:pt x="367383" y="1273869"/>
                  </a:cubicBezTo>
                  <a:cubicBezTo>
                    <a:pt x="374118" y="1270941"/>
                    <a:pt x="398909" y="1269037"/>
                    <a:pt x="406425" y="1268989"/>
                  </a:cubicBezTo>
                  <a:cubicBezTo>
                    <a:pt x="447076" y="1268793"/>
                    <a:pt x="486069" y="1271477"/>
                    <a:pt x="526721" y="1268696"/>
                  </a:cubicBezTo>
                  <a:cubicBezTo>
                    <a:pt x="561224" y="1266304"/>
                    <a:pt x="596020" y="1268549"/>
                    <a:pt x="629351" y="1255422"/>
                  </a:cubicBezTo>
                  <a:cubicBezTo>
                    <a:pt x="638282" y="1251908"/>
                    <a:pt x="645358" y="1244783"/>
                    <a:pt x="655167" y="1243514"/>
                  </a:cubicBezTo>
                  <a:cubicBezTo>
                    <a:pt x="660487" y="1241367"/>
                    <a:pt x="708996" y="1071195"/>
                    <a:pt x="703530" y="1066412"/>
                  </a:cubicBezTo>
                  <a:lnTo>
                    <a:pt x="703432" y="1066217"/>
                  </a:lnTo>
                  <a:cubicBezTo>
                    <a:pt x="699333" y="1044988"/>
                    <a:pt x="695624" y="1023711"/>
                    <a:pt x="694306" y="1002043"/>
                  </a:cubicBezTo>
                  <a:cubicBezTo>
                    <a:pt x="693330" y="1001506"/>
                    <a:pt x="694160" y="988476"/>
                    <a:pt x="694892" y="987646"/>
                  </a:cubicBezTo>
                  <a:cubicBezTo>
                    <a:pt x="702554" y="978813"/>
                    <a:pt x="706702" y="964026"/>
                    <a:pt x="710509" y="953143"/>
                  </a:cubicBezTo>
                  <a:cubicBezTo>
                    <a:pt x="718854" y="929133"/>
                    <a:pt x="723392" y="904000"/>
                    <a:pt x="726418" y="878769"/>
                  </a:cubicBezTo>
                  <a:cubicBezTo>
                    <a:pt x="727980" y="865397"/>
                    <a:pt x="723978" y="823867"/>
                    <a:pt x="733885" y="814497"/>
                  </a:cubicBezTo>
                  <a:cubicBezTo>
                    <a:pt x="748428" y="800784"/>
                    <a:pt x="753015" y="780775"/>
                    <a:pt x="764532" y="765451"/>
                  </a:cubicBezTo>
                  <a:cubicBezTo>
                    <a:pt x="784687" y="738610"/>
                    <a:pt x="782540" y="708744"/>
                    <a:pt x="777904" y="679170"/>
                  </a:cubicBezTo>
                  <a:cubicBezTo>
                    <a:pt x="775464" y="663700"/>
                    <a:pt x="773512" y="648522"/>
                    <a:pt x="774537" y="633150"/>
                  </a:cubicBezTo>
                  <a:cubicBezTo>
                    <a:pt x="775952" y="611823"/>
                    <a:pt x="778148" y="590594"/>
                    <a:pt x="768436" y="570439"/>
                  </a:cubicBezTo>
                  <a:cubicBezTo>
                    <a:pt x="774195" y="554774"/>
                    <a:pt x="780100" y="539157"/>
                    <a:pt x="785663" y="523394"/>
                  </a:cubicBezTo>
                  <a:cubicBezTo>
                    <a:pt x="791227" y="507631"/>
                    <a:pt x="801573" y="493088"/>
                    <a:pt x="801866" y="476008"/>
                  </a:cubicBezTo>
                  <a:cubicBezTo>
                    <a:pt x="802890" y="415835"/>
                    <a:pt x="809332" y="355711"/>
                    <a:pt x="797327" y="295783"/>
                  </a:cubicBezTo>
                  <a:close/>
                </a:path>
              </a:pathLst>
            </a:custGeom>
            <a:solidFill>
              <a:srgbClr val="FDCA93"/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5" name="자유형: 도형 94">
              <a:extLst>
                <a:ext uri="{FF2B5EF4-FFF2-40B4-BE49-F238E27FC236}">
                  <a16:creationId xmlns:a16="http://schemas.microsoft.com/office/drawing/2014/main" id="{E0F18ECD-D3A4-46CE-8DF3-8A2A3B151ED4}"/>
                </a:ext>
              </a:extLst>
            </p:cNvPr>
            <p:cNvSpPr/>
            <p:nvPr/>
          </p:nvSpPr>
          <p:spPr>
            <a:xfrm>
              <a:off x="1040803" y="3956256"/>
              <a:ext cx="1569498" cy="961054"/>
            </a:xfrm>
            <a:custGeom>
              <a:avLst/>
              <a:gdLst>
                <a:gd name="connsiteX0" fmla="*/ 103275 w 1569498"/>
                <a:gd name="connsiteY0" fmla="*/ 961054 h 961054"/>
                <a:gd name="connsiteX1" fmla="*/ 96492 w 1569498"/>
                <a:gd name="connsiteY1" fmla="*/ 852177 h 961054"/>
                <a:gd name="connsiteX2" fmla="*/ 90440 w 1569498"/>
                <a:gd name="connsiteY2" fmla="*/ 711042 h 961054"/>
                <a:gd name="connsiteX3" fmla="*/ 61794 w 1569498"/>
                <a:gd name="connsiteY3" fmla="*/ 561172 h 961054"/>
                <a:gd name="connsiteX4" fmla="*/ 9576 w 1569498"/>
                <a:gd name="connsiteY4" fmla="*/ 390024 h 961054"/>
                <a:gd name="connsiteX5" fmla="*/ 743 w 1569498"/>
                <a:gd name="connsiteY5" fmla="*/ 241959 h 961054"/>
                <a:gd name="connsiteX6" fmla="*/ 16115 w 1569498"/>
                <a:gd name="connsiteY6" fmla="*/ 42360 h 961054"/>
                <a:gd name="connsiteX7" fmla="*/ 152663 w 1569498"/>
                <a:gd name="connsiteY7" fmla="*/ 62710 h 961054"/>
                <a:gd name="connsiteX8" fmla="*/ 467776 w 1569498"/>
                <a:gd name="connsiteY8" fmla="*/ 125567 h 961054"/>
                <a:gd name="connsiteX9" fmla="*/ 883665 w 1569498"/>
                <a:gd name="connsiteY9" fmla="*/ 161046 h 961054"/>
                <a:gd name="connsiteX10" fmla="*/ 1191117 w 1569498"/>
                <a:gd name="connsiteY10" fmla="*/ 97604 h 961054"/>
                <a:gd name="connsiteX11" fmla="*/ 1466164 w 1569498"/>
                <a:gd name="connsiteY11" fmla="*/ 30599 h 961054"/>
                <a:gd name="connsiteX12" fmla="*/ 1562010 w 1569498"/>
                <a:gd name="connsiteY12" fmla="*/ 0 h 961054"/>
                <a:gd name="connsiteX13" fmla="*/ 1564158 w 1569498"/>
                <a:gd name="connsiteY13" fmla="*/ 156654 h 961054"/>
                <a:gd name="connsiteX14" fmla="*/ 1567671 w 1569498"/>
                <a:gd name="connsiteY14" fmla="*/ 580742 h 961054"/>
                <a:gd name="connsiteX15" fmla="*/ 1562352 w 1569498"/>
                <a:gd name="connsiteY15" fmla="*/ 718460 h 961054"/>
                <a:gd name="connsiteX16" fmla="*/ 1557423 w 1569498"/>
                <a:gd name="connsiteY16" fmla="*/ 801423 h 961054"/>
                <a:gd name="connsiteX17" fmla="*/ 1546101 w 1569498"/>
                <a:gd name="connsiteY17" fmla="*/ 928796 h 961054"/>
                <a:gd name="connsiteX18" fmla="*/ 1541855 w 1569498"/>
                <a:gd name="connsiteY18" fmla="*/ 961054 h 961054"/>
                <a:gd name="connsiteX19" fmla="*/ 850041 w 1569498"/>
                <a:gd name="connsiteY19" fmla="*/ 961054 h 961054"/>
                <a:gd name="connsiteX20" fmla="*/ 843891 w 1569498"/>
                <a:gd name="connsiteY20" fmla="*/ 949244 h 961054"/>
                <a:gd name="connsiteX21" fmla="*/ 829690 w 1569498"/>
                <a:gd name="connsiteY21" fmla="*/ 844954 h 961054"/>
                <a:gd name="connsiteX22" fmla="*/ 809584 w 1569498"/>
                <a:gd name="connsiteY22" fmla="*/ 691570 h 961054"/>
                <a:gd name="connsiteX23" fmla="*/ 784256 w 1569498"/>
                <a:gd name="connsiteY23" fmla="*/ 514078 h 961054"/>
                <a:gd name="connsiteX24" fmla="*/ 780449 w 1569498"/>
                <a:gd name="connsiteY24" fmla="*/ 480649 h 961054"/>
                <a:gd name="connsiteX25" fmla="*/ 767809 w 1569498"/>
                <a:gd name="connsiteY25" fmla="*/ 636717 h 961054"/>
                <a:gd name="connsiteX26" fmla="*/ 757024 w 1569498"/>
                <a:gd name="connsiteY26" fmla="*/ 833584 h 961054"/>
                <a:gd name="connsiteX27" fmla="*/ 752047 w 1569498"/>
                <a:gd name="connsiteY27" fmla="*/ 936165 h 961054"/>
                <a:gd name="connsiteX28" fmla="*/ 742969 w 1569498"/>
                <a:gd name="connsiteY28" fmla="*/ 961005 h 961054"/>
                <a:gd name="connsiteX29" fmla="*/ 103275 w 1569498"/>
                <a:gd name="connsiteY29" fmla="*/ 961054 h 96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569498" h="961054">
                  <a:moveTo>
                    <a:pt x="103275" y="961054"/>
                  </a:moveTo>
                  <a:cubicBezTo>
                    <a:pt x="95076" y="925087"/>
                    <a:pt x="100982" y="888144"/>
                    <a:pt x="96492" y="852177"/>
                  </a:cubicBezTo>
                  <a:cubicBezTo>
                    <a:pt x="90684" y="805474"/>
                    <a:pt x="94979" y="758038"/>
                    <a:pt x="90440" y="711042"/>
                  </a:cubicBezTo>
                  <a:cubicBezTo>
                    <a:pt x="85560" y="660337"/>
                    <a:pt x="75946" y="610120"/>
                    <a:pt x="61794" y="561172"/>
                  </a:cubicBezTo>
                  <a:cubicBezTo>
                    <a:pt x="45201" y="503879"/>
                    <a:pt x="22459" y="448342"/>
                    <a:pt x="9576" y="390024"/>
                  </a:cubicBezTo>
                  <a:cubicBezTo>
                    <a:pt x="-1258" y="340978"/>
                    <a:pt x="-624" y="291835"/>
                    <a:pt x="743" y="241959"/>
                  </a:cubicBezTo>
                  <a:cubicBezTo>
                    <a:pt x="1133" y="227856"/>
                    <a:pt x="9527" y="41237"/>
                    <a:pt x="16115" y="42360"/>
                  </a:cubicBezTo>
                  <a:cubicBezTo>
                    <a:pt x="61452" y="50168"/>
                    <a:pt x="107619" y="52608"/>
                    <a:pt x="152663" y="62710"/>
                  </a:cubicBezTo>
                  <a:cubicBezTo>
                    <a:pt x="185116" y="69982"/>
                    <a:pt x="436884" y="119760"/>
                    <a:pt x="467776" y="125567"/>
                  </a:cubicBezTo>
                  <a:cubicBezTo>
                    <a:pt x="500961" y="131814"/>
                    <a:pt x="775227" y="177443"/>
                    <a:pt x="883665" y="161046"/>
                  </a:cubicBezTo>
                  <a:cubicBezTo>
                    <a:pt x="950914" y="162803"/>
                    <a:pt x="1117914" y="120882"/>
                    <a:pt x="1191117" y="97604"/>
                  </a:cubicBezTo>
                  <a:cubicBezTo>
                    <a:pt x="1238942" y="85891"/>
                    <a:pt x="1427952" y="43287"/>
                    <a:pt x="1466164" y="30599"/>
                  </a:cubicBezTo>
                  <a:cubicBezTo>
                    <a:pt x="1496469" y="20545"/>
                    <a:pt x="1537609" y="9760"/>
                    <a:pt x="1562010" y="0"/>
                  </a:cubicBezTo>
                  <a:cubicBezTo>
                    <a:pt x="1574552" y="59538"/>
                    <a:pt x="1561425" y="96774"/>
                    <a:pt x="1564158" y="156654"/>
                  </a:cubicBezTo>
                  <a:cubicBezTo>
                    <a:pt x="1570551" y="297984"/>
                    <a:pt x="1570502" y="439411"/>
                    <a:pt x="1567671" y="580742"/>
                  </a:cubicBezTo>
                  <a:cubicBezTo>
                    <a:pt x="1566744" y="626615"/>
                    <a:pt x="1566988" y="672831"/>
                    <a:pt x="1562352" y="718460"/>
                  </a:cubicBezTo>
                  <a:cubicBezTo>
                    <a:pt x="1559521" y="746180"/>
                    <a:pt x="1560644" y="773948"/>
                    <a:pt x="1557423" y="801423"/>
                  </a:cubicBezTo>
                  <a:cubicBezTo>
                    <a:pt x="1552445" y="843783"/>
                    <a:pt x="1549078" y="886241"/>
                    <a:pt x="1546101" y="928796"/>
                  </a:cubicBezTo>
                  <a:cubicBezTo>
                    <a:pt x="1545369" y="939435"/>
                    <a:pt x="1541806" y="950074"/>
                    <a:pt x="1541855" y="961054"/>
                  </a:cubicBezTo>
                  <a:cubicBezTo>
                    <a:pt x="1311267" y="961054"/>
                    <a:pt x="1080629" y="961054"/>
                    <a:pt x="850041" y="961054"/>
                  </a:cubicBezTo>
                  <a:cubicBezTo>
                    <a:pt x="846429" y="957931"/>
                    <a:pt x="844526" y="954124"/>
                    <a:pt x="843891" y="949244"/>
                  </a:cubicBezTo>
                  <a:cubicBezTo>
                    <a:pt x="839353" y="914449"/>
                    <a:pt x="834619" y="879702"/>
                    <a:pt x="829690" y="844954"/>
                  </a:cubicBezTo>
                  <a:cubicBezTo>
                    <a:pt x="822468" y="793859"/>
                    <a:pt x="817734" y="742422"/>
                    <a:pt x="809584" y="691570"/>
                  </a:cubicBezTo>
                  <a:cubicBezTo>
                    <a:pt x="800116" y="632520"/>
                    <a:pt x="793918" y="573080"/>
                    <a:pt x="784256" y="514078"/>
                  </a:cubicBezTo>
                  <a:cubicBezTo>
                    <a:pt x="782401" y="502805"/>
                    <a:pt x="783231" y="491239"/>
                    <a:pt x="780449" y="480649"/>
                  </a:cubicBezTo>
                  <a:cubicBezTo>
                    <a:pt x="776496" y="532233"/>
                    <a:pt x="770201" y="584206"/>
                    <a:pt x="767809" y="636717"/>
                  </a:cubicBezTo>
                  <a:cubicBezTo>
                    <a:pt x="764833" y="702356"/>
                    <a:pt x="759513" y="767848"/>
                    <a:pt x="757024" y="833584"/>
                  </a:cubicBezTo>
                  <a:cubicBezTo>
                    <a:pt x="755707" y="867745"/>
                    <a:pt x="752047" y="901858"/>
                    <a:pt x="752047" y="936165"/>
                  </a:cubicBezTo>
                  <a:cubicBezTo>
                    <a:pt x="752047" y="945486"/>
                    <a:pt x="750729" y="954466"/>
                    <a:pt x="742969" y="961005"/>
                  </a:cubicBezTo>
                  <a:cubicBezTo>
                    <a:pt x="529705" y="961054"/>
                    <a:pt x="316490" y="961054"/>
                    <a:pt x="103275" y="961054"/>
                  </a:cubicBezTo>
                  <a:close/>
                </a:path>
              </a:pathLst>
            </a:custGeom>
            <a:solidFill>
              <a:srgbClr val="738BA1"/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6" name="자유형: 도형 95">
              <a:extLst>
                <a:ext uri="{FF2B5EF4-FFF2-40B4-BE49-F238E27FC236}">
                  <a16:creationId xmlns:a16="http://schemas.microsoft.com/office/drawing/2014/main" id="{070F66E0-26F8-469E-A117-7AD7B6D49397}"/>
                </a:ext>
              </a:extLst>
            </p:cNvPr>
            <p:cNvSpPr/>
            <p:nvPr/>
          </p:nvSpPr>
          <p:spPr>
            <a:xfrm>
              <a:off x="1783675" y="4407088"/>
              <a:ext cx="107718" cy="510661"/>
            </a:xfrm>
            <a:custGeom>
              <a:avLst/>
              <a:gdLst>
                <a:gd name="connsiteX0" fmla="*/ 99507 w 107718"/>
                <a:gd name="connsiteY0" fmla="*/ 440339 h 510661"/>
                <a:gd name="connsiteX1" fmla="*/ 86086 w 107718"/>
                <a:gd name="connsiteY1" fmla="*/ 344199 h 510661"/>
                <a:gd name="connsiteX2" fmla="*/ 61295 w 107718"/>
                <a:gd name="connsiteY2" fmla="*/ 157434 h 510661"/>
                <a:gd name="connsiteX3" fmla="*/ 46313 w 107718"/>
                <a:gd name="connsiteY3" fmla="*/ 43531 h 510661"/>
                <a:gd name="connsiteX4" fmla="*/ 37285 w 107718"/>
                <a:gd name="connsiteY4" fmla="*/ 0 h 510661"/>
                <a:gd name="connsiteX5" fmla="*/ 32990 w 107718"/>
                <a:gd name="connsiteY5" fmla="*/ 18252 h 510661"/>
                <a:gd name="connsiteX6" fmla="*/ 19814 w 107718"/>
                <a:gd name="connsiteY6" fmla="*/ 140549 h 510661"/>
                <a:gd name="connsiteX7" fmla="*/ 8833 w 107718"/>
                <a:gd name="connsiteY7" fmla="*/ 331657 h 510661"/>
                <a:gd name="connsiteX8" fmla="*/ 0 w 107718"/>
                <a:gd name="connsiteY8" fmla="*/ 510662 h 510661"/>
                <a:gd name="connsiteX9" fmla="*/ 41189 w 107718"/>
                <a:gd name="connsiteY9" fmla="*/ 510662 h 510661"/>
                <a:gd name="connsiteX10" fmla="*/ 41530 w 107718"/>
                <a:gd name="connsiteY10" fmla="*/ 510320 h 510661"/>
                <a:gd name="connsiteX11" fmla="*/ 41189 w 107718"/>
                <a:gd name="connsiteY11" fmla="*/ 510320 h 510661"/>
                <a:gd name="connsiteX12" fmla="*/ 52316 w 107718"/>
                <a:gd name="connsiteY12" fmla="*/ 452637 h 510661"/>
                <a:gd name="connsiteX13" fmla="*/ 62759 w 107718"/>
                <a:gd name="connsiteY13" fmla="*/ 463422 h 510661"/>
                <a:gd name="connsiteX14" fmla="*/ 68664 w 107718"/>
                <a:gd name="connsiteY14" fmla="*/ 510320 h 510661"/>
                <a:gd name="connsiteX15" fmla="*/ 68371 w 107718"/>
                <a:gd name="connsiteY15" fmla="*/ 510320 h 510661"/>
                <a:gd name="connsiteX16" fmla="*/ 68664 w 107718"/>
                <a:gd name="connsiteY16" fmla="*/ 510662 h 510661"/>
                <a:gd name="connsiteX17" fmla="*/ 107120 w 107718"/>
                <a:gd name="connsiteY17" fmla="*/ 510662 h 510661"/>
                <a:gd name="connsiteX18" fmla="*/ 99507 w 107718"/>
                <a:gd name="connsiteY18" fmla="*/ 440339 h 510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7718" h="510661">
                  <a:moveTo>
                    <a:pt x="99507" y="440339"/>
                  </a:moveTo>
                  <a:cubicBezTo>
                    <a:pt x="95798" y="408227"/>
                    <a:pt x="89259" y="376213"/>
                    <a:pt x="86086" y="344199"/>
                  </a:cubicBezTo>
                  <a:cubicBezTo>
                    <a:pt x="79986" y="281586"/>
                    <a:pt x="68225" y="219852"/>
                    <a:pt x="61295" y="157434"/>
                  </a:cubicBezTo>
                  <a:cubicBezTo>
                    <a:pt x="57049" y="119369"/>
                    <a:pt x="49875" y="81694"/>
                    <a:pt x="46313" y="43531"/>
                  </a:cubicBezTo>
                  <a:cubicBezTo>
                    <a:pt x="45044" y="30159"/>
                    <a:pt x="43678" y="16348"/>
                    <a:pt x="37285" y="0"/>
                  </a:cubicBezTo>
                  <a:cubicBezTo>
                    <a:pt x="35235" y="8589"/>
                    <a:pt x="33576" y="13372"/>
                    <a:pt x="32990" y="18252"/>
                  </a:cubicBezTo>
                  <a:cubicBezTo>
                    <a:pt x="28354" y="59001"/>
                    <a:pt x="21912" y="99653"/>
                    <a:pt x="19814" y="140549"/>
                  </a:cubicBezTo>
                  <a:cubicBezTo>
                    <a:pt x="16544" y="204284"/>
                    <a:pt x="11712" y="267971"/>
                    <a:pt x="8833" y="331657"/>
                  </a:cubicBezTo>
                  <a:cubicBezTo>
                    <a:pt x="6100" y="391342"/>
                    <a:pt x="2879" y="450977"/>
                    <a:pt x="0" y="510662"/>
                  </a:cubicBezTo>
                  <a:cubicBezTo>
                    <a:pt x="13713" y="510662"/>
                    <a:pt x="27475" y="510662"/>
                    <a:pt x="41189" y="510662"/>
                  </a:cubicBezTo>
                  <a:cubicBezTo>
                    <a:pt x="41335" y="510565"/>
                    <a:pt x="41433" y="510418"/>
                    <a:pt x="41530" y="510320"/>
                  </a:cubicBezTo>
                  <a:cubicBezTo>
                    <a:pt x="41433" y="510320"/>
                    <a:pt x="41286" y="510320"/>
                    <a:pt x="41189" y="510320"/>
                  </a:cubicBezTo>
                  <a:cubicBezTo>
                    <a:pt x="47094" y="491532"/>
                    <a:pt x="45581" y="471279"/>
                    <a:pt x="52316" y="452637"/>
                  </a:cubicBezTo>
                  <a:cubicBezTo>
                    <a:pt x="63686" y="448586"/>
                    <a:pt x="58611" y="460445"/>
                    <a:pt x="62759" y="463422"/>
                  </a:cubicBezTo>
                  <a:cubicBezTo>
                    <a:pt x="61051" y="479526"/>
                    <a:pt x="68225" y="494509"/>
                    <a:pt x="68664" y="510320"/>
                  </a:cubicBezTo>
                  <a:cubicBezTo>
                    <a:pt x="68566" y="510320"/>
                    <a:pt x="68469" y="510320"/>
                    <a:pt x="68371" y="510320"/>
                  </a:cubicBezTo>
                  <a:cubicBezTo>
                    <a:pt x="68469" y="510418"/>
                    <a:pt x="68566" y="510565"/>
                    <a:pt x="68664" y="510662"/>
                  </a:cubicBezTo>
                  <a:cubicBezTo>
                    <a:pt x="81499" y="510662"/>
                    <a:pt x="94285" y="510662"/>
                    <a:pt x="107120" y="510662"/>
                  </a:cubicBezTo>
                  <a:cubicBezTo>
                    <a:pt x="109902" y="486603"/>
                    <a:pt x="102240" y="463715"/>
                    <a:pt x="99507" y="440339"/>
                  </a:cubicBezTo>
                  <a:close/>
                </a:path>
              </a:pathLst>
            </a:custGeom>
            <a:solidFill>
              <a:srgbClr val="6F7C84"/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7" name="자유형: 도형 96">
              <a:extLst>
                <a:ext uri="{FF2B5EF4-FFF2-40B4-BE49-F238E27FC236}">
                  <a16:creationId xmlns:a16="http://schemas.microsoft.com/office/drawing/2014/main" id="{67082C3B-6D60-4B7C-ADF9-3CBF8565C046}"/>
                </a:ext>
              </a:extLst>
            </p:cNvPr>
            <p:cNvSpPr/>
            <p:nvPr/>
          </p:nvSpPr>
          <p:spPr>
            <a:xfrm>
              <a:off x="464279" y="903329"/>
              <a:ext cx="754758" cy="1090309"/>
            </a:xfrm>
            <a:custGeom>
              <a:avLst/>
              <a:gdLst>
                <a:gd name="connsiteX0" fmla="*/ 20926 w 754758"/>
                <a:gd name="connsiteY0" fmla="*/ 156686 h 1090309"/>
                <a:gd name="connsiteX1" fmla="*/ 26635 w 754758"/>
                <a:gd name="connsiteY1" fmla="*/ 148536 h 1090309"/>
                <a:gd name="connsiteX2" fmla="*/ 45571 w 754758"/>
                <a:gd name="connsiteY2" fmla="*/ 137409 h 1090309"/>
                <a:gd name="connsiteX3" fmla="*/ 45619 w 754758"/>
                <a:gd name="connsiteY3" fmla="*/ 137409 h 1090309"/>
                <a:gd name="connsiteX4" fmla="*/ 64798 w 754758"/>
                <a:gd name="connsiteY4" fmla="*/ 142923 h 1090309"/>
                <a:gd name="connsiteX5" fmla="*/ 64798 w 754758"/>
                <a:gd name="connsiteY5" fmla="*/ 142923 h 1090309"/>
                <a:gd name="connsiteX6" fmla="*/ 84466 w 754758"/>
                <a:gd name="connsiteY6" fmla="*/ 145119 h 1090309"/>
                <a:gd name="connsiteX7" fmla="*/ 95153 w 754758"/>
                <a:gd name="connsiteY7" fmla="*/ 130576 h 1090309"/>
                <a:gd name="connsiteX8" fmla="*/ 95104 w 754758"/>
                <a:gd name="connsiteY8" fmla="*/ 80408 h 1090309"/>
                <a:gd name="connsiteX9" fmla="*/ 97935 w 754758"/>
                <a:gd name="connsiteY9" fmla="*/ 66256 h 1090309"/>
                <a:gd name="connsiteX10" fmla="*/ 155472 w 754758"/>
                <a:gd name="connsiteY10" fmla="*/ 38927 h 1090309"/>
                <a:gd name="connsiteX11" fmla="*/ 171870 w 754758"/>
                <a:gd name="connsiteY11" fmla="*/ 38878 h 1090309"/>
                <a:gd name="connsiteX12" fmla="*/ 205884 w 754758"/>
                <a:gd name="connsiteY12" fmla="*/ 16673 h 1090309"/>
                <a:gd name="connsiteX13" fmla="*/ 216377 w 754758"/>
                <a:gd name="connsiteY13" fmla="*/ 5449 h 1090309"/>
                <a:gd name="connsiteX14" fmla="*/ 307002 w 754758"/>
                <a:gd name="connsiteY14" fmla="*/ 6376 h 1090309"/>
                <a:gd name="connsiteX15" fmla="*/ 349313 w 754758"/>
                <a:gd name="connsiteY15" fmla="*/ 54250 h 1090309"/>
                <a:gd name="connsiteX16" fmla="*/ 373763 w 754758"/>
                <a:gd name="connsiteY16" fmla="*/ 71477 h 1090309"/>
                <a:gd name="connsiteX17" fmla="*/ 445550 w 754758"/>
                <a:gd name="connsiteY17" fmla="*/ 95537 h 1090309"/>
                <a:gd name="connsiteX18" fmla="*/ 463656 w 754758"/>
                <a:gd name="connsiteY18" fmla="*/ 125111 h 1090309"/>
                <a:gd name="connsiteX19" fmla="*/ 487813 w 754758"/>
                <a:gd name="connsiteY19" fmla="*/ 203047 h 1090309"/>
                <a:gd name="connsiteX20" fmla="*/ 539445 w 754758"/>
                <a:gd name="connsiteY20" fmla="*/ 467407 h 1090309"/>
                <a:gd name="connsiteX21" fmla="*/ 548083 w 754758"/>
                <a:gd name="connsiteY21" fmla="*/ 538072 h 1090309"/>
                <a:gd name="connsiteX22" fmla="*/ 552768 w 754758"/>
                <a:gd name="connsiteY22" fmla="*/ 550858 h 1090309"/>
                <a:gd name="connsiteX23" fmla="*/ 564285 w 754758"/>
                <a:gd name="connsiteY23" fmla="*/ 540756 h 1090309"/>
                <a:gd name="connsiteX24" fmla="*/ 590101 w 754758"/>
                <a:gd name="connsiteY24" fmla="*/ 496102 h 1090309"/>
                <a:gd name="connsiteX25" fmla="*/ 672283 w 754758"/>
                <a:gd name="connsiteY25" fmla="*/ 438418 h 1090309"/>
                <a:gd name="connsiteX26" fmla="*/ 715473 w 754758"/>
                <a:gd name="connsiteY26" fmla="*/ 432855 h 1090309"/>
                <a:gd name="connsiteX27" fmla="*/ 734506 w 754758"/>
                <a:gd name="connsiteY27" fmla="*/ 444372 h 1090309"/>
                <a:gd name="connsiteX28" fmla="*/ 751294 w 754758"/>
                <a:gd name="connsiteY28" fmla="*/ 482974 h 1090309"/>
                <a:gd name="connsiteX29" fmla="*/ 753246 w 754758"/>
                <a:gd name="connsiteY29" fmla="*/ 517624 h 1090309"/>
                <a:gd name="connsiteX30" fmla="*/ 745535 w 754758"/>
                <a:gd name="connsiteY30" fmla="*/ 554371 h 1090309"/>
                <a:gd name="connsiteX31" fmla="*/ 745535 w 754758"/>
                <a:gd name="connsiteY31" fmla="*/ 554371 h 1090309"/>
                <a:gd name="connsiteX32" fmla="*/ 614307 w 754758"/>
                <a:gd name="connsiteY32" fmla="*/ 858748 h 1090309"/>
                <a:gd name="connsiteX33" fmla="*/ 350484 w 754758"/>
                <a:gd name="connsiteY33" fmla="*/ 1063765 h 1090309"/>
                <a:gd name="connsiteX34" fmla="*/ 250538 w 754758"/>
                <a:gd name="connsiteY34" fmla="*/ 1089679 h 1090309"/>
                <a:gd name="connsiteX35" fmla="*/ 114039 w 754758"/>
                <a:gd name="connsiteY35" fmla="*/ 1043415 h 1090309"/>
                <a:gd name="connsiteX36" fmla="*/ 49719 w 754758"/>
                <a:gd name="connsiteY36" fmla="*/ 886029 h 1090309"/>
                <a:gd name="connsiteX37" fmla="*/ 40056 w 754758"/>
                <a:gd name="connsiteY37" fmla="*/ 723763 h 1090309"/>
                <a:gd name="connsiteX38" fmla="*/ 37421 w 754758"/>
                <a:gd name="connsiteY38" fmla="*/ 549052 h 1090309"/>
                <a:gd name="connsiteX39" fmla="*/ 917 w 754758"/>
                <a:gd name="connsiteY39" fmla="*/ 218908 h 1090309"/>
                <a:gd name="connsiteX40" fmla="*/ 9555 w 754758"/>
                <a:gd name="connsiteY40" fmla="*/ 180696 h 1090309"/>
                <a:gd name="connsiteX41" fmla="*/ 20926 w 754758"/>
                <a:gd name="connsiteY41" fmla="*/ 156686 h 1090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54758" h="1090309">
                  <a:moveTo>
                    <a:pt x="20926" y="156686"/>
                  </a:moveTo>
                  <a:cubicBezTo>
                    <a:pt x="22829" y="153953"/>
                    <a:pt x="24732" y="151268"/>
                    <a:pt x="26635" y="148536"/>
                  </a:cubicBezTo>
                  <a:cubicBezTo>
                    <a:pt x="31564" y="142484"/>
                    <a:pt x="33712" y="131650"/>
                    <a:pt x="45571" y="137409"/>
                  </a:cubicBezTo>
                  <a:lnTo>
                    <a:pt x="45619" y="137409"/>
                  </a:lnTo>
                  <a:cubicBezTo>
                    <a:pt x="51085" y="142484"/>
                    <a:pt x="59430" y="137506"/>
                    <a:pt x="64798" y="142923"/>
                  </a:cubicBezTo>
                  <a:lnTo>
                    <a:pt x="64798" y="142923"/>
                  </a:lnTo>
                  <a:cubicBezTo>
                    <a:pt x="70899" y="147364"/>
                    <a:pt x="77975" y="145998"/>
                    <a:pt x="84466" y="145119"/>
                  </a:cubicBezTo>
                  <a:cubicBezTo>
                    <a:pt x="92274" y="144095"/>
                    <a:pt x="95300" y="138629"/>
                    <a:pt x="95153" y="130576"/>
                  </a:cubicBezTo>
                  <a:cubicBezTo>
                    <a:pt x="94763" y="113886"/>
                    <a:pt x="94958" y="97147"/>
                    <a:pt x="95104" y="80408"/>
                  </a:cubicBezTo>
                  <a:cubicBezTo>
                    <a:pt x="95153" y="75577"/>
                    <a:pt x="93933" y="70355"/>
                    <a:pt x="97935" y="66256"/>
                  </a:cubicBezTo>
                  <a:cubicBezTo>
                    <a:pt x="112527" y="47516"/>
                    <a:pt x="133853" y="42733"/>
                    <a:pt x="155472" y="38927"/>
                  </a:cubicBezTo>
                  <a:cubicBezTo>
                    <a:pt x="160792" y="37999"/>
                    <a:pt x="166404" y="38878"/>
                    <a:pt x="171870" y="38878"/>
                  </a:cubicBezTo>
                  <a:cubicBezTo>
                    <a:pt x="197393" y="38975"/>
                    <a:pt x="196563" y="43856"/>
                    <a:pt x="205884" y="16673"/>
                  </a:cubicBezTo>
                  <a:cubicBezTo>
                    <a:pt x="207690" y="11354"/>
                    <a:pt x="209789" y="6913"/>
                    <a:pt x="216377" y="5449"/>
                  </a:cubicBezTo>
                  <a:cubicBezTo>
                    <a:pt x="246683" y="-1286"/>
                    <a:pt x="276989" y="-2652"/>
                    <a:pt x="307002" y="6376"/>
                  </a:cubicBezTo>
                  <a:cubicBezTo>
                    <a:pt x="330671" y="13501"/>
                    <a:pt x="341798" y="32826"/>
                    <a:pt x="349313" y="54250"/>
                  </a:cubicBezTo>
                  <a:cubicBezTo>
                    <a:pt x="353656" y="66597"/>
                    <a:pt x="361269" y="70794"/>
                    <a:pt x="373763" y="71477"/>
                  </a:cubicBezTo>
                  <a:cubicBezTo>
                    <a:pt x="399725" y="72942"/>
                    <a:pt x="423101" y="83776"/>
                    <a:pt x="445550" y="95537"/>
                  </a:cubicBezTo>
                  <a:cubicBezTo>
                    <a:pt x="455799" y="100905"/>
                    <a:pt x="460044" y="113789"/>
                    <a:pt x="463656" y="125111"/>
                  </a:cubicBezTo>
                  <a:cubicBezTo>
                    <a:pt x="471903" y="151024"/>
                    <a:pt x="479809" y="177085"/>
                    <a:pt x="487813" y="203047"/>
                  </a:cubicBezTo>
                  <a:cubicBezTo>
                    <a:pt x="492400" y="221592"/>
                    <a:pt x="535053" y="424754"/>
                    <a:pt x="539445" y="467407"/>
                  </a:cubicBezTo>
                  <a:cubicBezTo>
                    <a:pt x="541885" y="491027"/>
                    <a:pt x="545106" y="514549"/>
                    <a:pt x="548083" y="538072"/>
                  </a:cubicBezTo>
                  <a:cubicBezTo>
                    <a:pt x="548668" y="542757"/>
                    <a:pt x="546472" y="549833"/>
                    <a:pt x="552768" y="550858"/>
                  </a:cubicBezTo>
                  <a:cubicBezTo>
                    <a:pt x="558624" y="551785"/>
                    <a:pt x="561552" y="545490"/>
                    <a:pt x="564285" y="540756"/>
                  </a:cubicBezTo>
                  <a:cubicBezTo>
                    <a:pt x="572874" y="525871"/>
                    <a:pt x="581024" y="510645"/>
                    <a:pt x="590101" y="496102"/>
                  </a:cubicBezTo>
                  <a:cubicBezTo>
                    <a:pt x="609280" y="465357"/>
                    <a:pt x="637049" y="446812"/>
                    <a:pt x="672283" y="438418"/>
                  </a:cubicBezTo>
                  <a:cubicBezTo>
                    <a:pt x="686631" y="435002"/>
                    <a:pt x="701028" y="434417"/>
                    <a:pt x="715473" y="432855"/>
                  </a:cubicBezTo>
                  <a:cubicBezTo>
                    <a:pt x="725185" y="431830"/>
                    <a:pt x="730894" y="435539"/>
                    <a:pt x="734506" y="444372"/>
                  </a:cubicBezTo>
                  <a:cubicBezTo>
                    <a:pt x="739825" y="457354"/>
                    <a:pt x="745681" y="470140"/>
                    <a:pt x="751294" y="482974"/>
                  </a:cubicBezTo>
                  <a:cubicBezTo>
                    <a:pt x="756515" y="494248"/>
                    <a:pt x="754661" y="506350"/>
                    <a:pt x="753246" y="517624"/>
                  </a:cubicBezTo>
                  <a:cubicBezTo>
                    <a:pt x="751684" y="529922"/>
                    <a:pt x="749146" y="542318"/>
                    <a:pt x="745535" y="554371"/>
                  </a:cubicBezTo>
                  <a:lnTo>
                    <a:pt x="745535" y="554371"/>
                  </a:lnTo>
                  <a:cubicBezTo>
                    <a:pt x="728113" y="647046"/>
                    <a:pt x="641587" y="837715"/>
                    <a:pt x="614307" y="858748"/>
                  </a:cubicBezTo>
                  <a:cubicBezTo>
                    <a:pt x="526220" y="926876"/>
                    <a:pt x="438425" y="995442"/>
                    <a:pt x="350484" y="1063765"/>
                  </a:cubicBezTo>
                  <a:cubicBezTo>
                    <a:pt x="345702" y="1067474"/>
                    <a:pt x="279185" y="1087336"/>
                    <a:pt x="250538" y="1089679"/>
                  </a:cubicBezTo>
                  <a:cubicBezTo>
                    <a:pt x="198759" y="1093924"/>
                    <a:pt x="153130" y="1076551"/>
                    <a:pt x="114039" y="1043415"/>
                  </a:cubicBezTo>
                  <a:cubicBezTo>
                    <a:pt x="94665" y="1027017"/>
                    <a:pt x="48694" y="919946"/>
                    <a:pt x="49719" y="886029"/>
                  </a:cubicBezTo>
                  <a:cubicBezTo>
                    <a:pt x="49231" y="876122"/>
                    <a:pt x="40593" y="744211"/>
                    <a:pt x="40056" y="723763"/>
                  </a:cubicBezTo>
                  <a:cubicBezTo>
                    <a:pt x="39226" y="691065"/>
                    <a:pt x="37323" y="574575"/>
                    <a:pt x="37421" y="549052"/>
                  </a:cubicBezTo>
                  <a:cubicBezTo>
                    <a:pt x="37567" y="497957"/>
                    <a:pt x="6139" y="260780"/>
                    <a:pt x="917" y="218908"/>
                  </a:cubicBezTo>
                  <a:cubicBezTo>
                    <a:pt x="-791" y="205097"/>
                    <a:pt x="-1182" y="191676"/>
                    <a:pt x="9555" y="180696"/>
                  </a:cubicBezTo>
                  <a:cubicBezTo>
                    <a:pt x="13703" y="172839"/>
                    <a:pt x="16485" y="164347"/>
                    <a:pt x="20926" y="156686"/>
                  </a:cubicBezTo>
                  <a:close/>
                </a:path>
              </a:pathLst>
            </a:custGeom>
            <a:solidFill>
              <a:srgbClr val="FDCA93"/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8" name="자유형: 도형 97">
              <a:extLst>
                <a:ext uri="{FF2B5EF4-FFF2-40B4-BE49-F238E27FC236}">
                  <a16:creationId xmlns:a16="http://schemas.microsoft.com/office/drawing/2014/main" id="{49FD162B-21B0-4379-9759-01952B3BA4B4}"/>
                </a:ext>
              </a:extLst>
            </p:cNvPr>
            <p:cNvSpPr/>
            <p:nvPr/>
          </p:nvSpPr>
          <p:spPr>
            <a:xfrm>
              <a:off x="493978" y="1675442"/>
              <a:ext cx="818207" cy="796400"/>
            </a:xfrm>
            <a:custGeom>
              <a:avLst/>
              <a:gdLst>
                <a:gd name="connsiteX0" fmla="*/ 20069 w 818207"/>
                <a:gd name="connsiteY0" fmla="*/ 113867 h 796400"/>
                <a:gd name="connsiteX1" fmla="*/ 51985 w 818207"/>
                <a:gd name="connsiteY1" fmla="*/ 209372 h 796400"/>
                <a:gd name="connsiteX2" fmla="*/ 165742 w 818207"/>
                <a:gd name="connsiteY2" fmla="*/ 306439 h 796400"/>
                <a:gd name="connsiteX3" fmla="*/ 298971 w 818207"/>
                <a:gd name="connsiteY3" fmla="*/ 295214 h 796400"/>
                <a:gd name="connsiteX4" fmla="*/ 584267 w 818207"/>
                <a:gd name="connsiteY4" fmla="*/ 78583 h 796400"/>
                <a:gd name="connsiteX5" fmla="*/ 633703 w 818207"/>
                <a:gd name="connsiteY5" fmla="*/ 4355 h 796400"/>
                <a:gd name="connsiteX6" fmla="*/ 650832 w 818207"/>
                <a:gd name="connsiteY6" fmla="*/ 6112 h 796400"/>
                <a:gd name="connsiteX7" fmla="*/ 700366 w 818207"/>
                <a:gd name="connsiteY7" fmla="*/ 69701 h 796400"/>
                <a:gd name="connsiteX8" fmla="*/ 810170 w 818207"/>
                <a:gd name="connsiteY8" fmla="*/ 344114 h 796400"/>
                <a:gd name="connsiteX9" fmla="*/ 786745 w 818207"/>
                <a:gd name="connsiteY9" fmla="*/ 577435 h 796400"/>
                <a:gd name="connsiteX10" fmla="*/ 709443 w 818207"/>
                <a:gd name="connsiteY10" fmla="*/ 729843 h 796400"/>
                <a:gd name="connsiteX11" fmla="*/ 662008 w 818207"/>
                <a:gd name="connsiteY11" fmla="*/ 757465 h 796400"/>
                <a:gd name="connsiteX12" fmla="*/ 622576 w 818207"/>
                <a:gd name="connsiteY12" fmla="*/ 767762 h 796400"/>
                <a:gd name="connsiteX13" fmla="*/ 536246 w 818207"/>
                <a:gd name="connsiteY13" fmla="*/ 793627 h 796400"/>
                <a:gd name="connsiteX14" fmla="*/ 473877 w 818207"/>
                <a:gd name="connsiteY14" fmla="*/ 790748 h 796400"/>
                <a:gd name="connsiteX15" fmla="*/ 414339 w 818207"/>
                <a:gd name="connsiteY15" fmla="*/ 769763 h 796400"/>
                <a:gd name="connsiteX16" fmla="*/ 414290 w 818207"/>
                <a:gd name="connsiteY16" fmla="*/ 769763 h 796400"/>
                <a:gd name="connsiteX17" fmla="*/ 265737 w 818207"/>
                <a:gd name="connsiteY17" fmla="*/ 715252 h 796400"/>
                <a:gd name="connsiteX18" fmla="*/ 265737 w 818207"/>
                <a:gd name="connsiteY18" fmla="*/ 715252 h 796400"/>
                <a:gd name="connsiteX19" fmla="*/ 199757 w 818207"/>
                <a:gd name="connsiteY19" fmla="*/ 682457 h 796400"/>
                <a:gd name="connsiteX20" fmla="*/ 146124 w 818207"/>
                <a:gd name="connsiteY20" fmla="*/ 607253 h 796400"/>
                <a:gd name="connsiteX21" fmla="*/ 4892 w 818207"/>
                <a:gd name="connsiteY21" fmla="*/ 284917 h 796400"/>
                <a:gd name="connsiteX22" fmla="*/ 4160 w 818207"/>
                <a:gd name="connsiteY22" fmla="*/ 218498 h 796400"/>
                <a:gd name="connsiteX23" fmla="*/ 20069 w 818207"/>
                <a:gd name="connsiteY23" fmla="*/ 113867 h 79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18207" h="796400">
                  <a:moveTo>
                    <a:pt x="20069" y="113867"/>
                  </a:moveTo>
                  <a:cubicBezTo>
                    <a:pt x="25632" y="147394"/>
                    <a:pt x="40615" y="177748"/>
                    <a:pt x="51985" y="209372"/>
                  </a:cubicBezTo>
                  <a:cubicBezTo>
                    <a:pt x="71506" y="263737"/>
                    <a:pt x="112988" y="291213"/>
                    <a:pt x="165742" y="306439"/>
                  </a:cubicBezTo>
                  <a:cubicBezTo>
                    <a:pt x="205565" y="318932"/>
                    <a:pt x="259247" y="309172"/>
                    <a:pt x="298971" y="295214"/>
                  </a:cubicBezTo>
                  <a:cubicBezTo>
                    <a:pt x="320737" y="289114"/>
                    <a:pt x="506965" y="138365"/>
                    <a:pt x="584267" y="78583"/>
                  </a:cubicBezTo>
                  <a:cubicBezTo>
                    <a:pt x="609302" y="59209"/>
                    <a:pt x="620722" y="31441"/>
                    <a:pt x="633703" y="4355"/>
                  </a:cubicBezTo>
                  <a:cubicBezTo>
                    <a:pt x="640340" y="-4038"/>
                    <a:pt x="645855" y="1476"/>
                    <a:pt x="650832" y="6112"/>
                  </a:cubicBezTo>
                  <a:cubicBezTo>
                    <a:pt x="670548" y="24755"/>
                    <a:pt x="686409" y="46764"/>
                    <a:pt x="700366" y="69701"/>
                  </a:cubicBezTo>
                  <a:cubicBezTo>
                    <a:pt x="752291" y="154958"/>
                    <a:pt x="790650" y="245876"/>
                    <a:pt x="810170" y="344114"/>
                  </a:cubicBezTo>
                  <a:cubicBezTo>
                    <a:pt x="826080" y="424149"/>
                    <a:pt x="818418" y="501890"/>
                    <a:pt x="786745" y="577435"/>
                  </a:cubicBezTo>
                  <a:cubicBezTo>
                    <a:pt x="764638" y="630141"/>
                    <a:pt x="740677" y="681725"/>
                    <a:pt x="709443" y="729843"/>
                  </a:cubicBezTo>
                  <a:cubicBezTo>
                    <a:pt x="697829" y="747754"/>
                    <a:pt x="685091" y="759759"/>
                    <a:pt x="662008" y="757465"/>
                  </a:cubicBezTo>
                  <a:cubicBezTo>
                    <a:pt x="648051" y="756050"/>
                    <a:pt x="635362" y="762833"/>
                    <a:pt x="622576" y="767762"/>
                  </a:cubicBezTo>
                  <a:cubicBezTo>
                    <a:pt x="594466" y="778548"/>
                    <a:pt x="564892" y="784599"/>
                    <a:pt x="536246" y="793627"/>
                  </a:cubicBezTo>
                  <a:cubicBezTo>
                    <a:pt x="516042" y="799971"/>
                    <a:pt x="494569" y="793871"/>
                    <a:pt x="473877" y="790748"/>
                  </a:cubicBezTo>
                  <a:cubicBezTo>
                    <a:pt x="470217" y="790211"/>
                    <a:pt x="428882" y="775473"/>
                    <a:pt x="414339" y="769763"/>
                  </a:cubicBezTo>
                  <a:lnTo>
                    <a:pt x="414290" y="769763"/>
                  </a:lnTo>
                  <a:cubicBezTo>
                    <a:pt x="405896" y="764053"/>
                    <a:pt x="274912" y="719058"/>
                    <a:pt x="265737" y="715252"/>
                  </a:cubicBezTo>
                  <a:lnTo>
                    <a:pt x="265737" y="715252"/>
                  </a:lnTo>
                  <a:cubicBezTo>
                    <a:pt x="241483" y="708859"/>
                    <a:pt x="219327" y="698269"/>
                    <a:pt x="199757" y="682457"/>
                  </a:cubicBezTo>
                  <a:cubicBezTo>
                    <a:pt x="173502" y="663326"/>
                    <a:pt x="159349" y="635412"/>
                    <a:pt x="146124" y="607253"/>
                  </a:cubicBezTo>
                  <a:cubicBezTo>
                    <a:pt x="123090" y="558256"/>
                    <a:pt x="11919" y="305756"/>
                    <a:pt x="4892" y="284917"/>
                  </a:cubicBezTo>
                  <a:cubicBezTo>
                    <a:pt x="-2282" y="263493"/>
                    <a:pt x="-721" y="240312"/>
                    <a:pt x="4160" y="218498"/>
                  </a:cubicBezTo>
                  <a:cubicBezTo>
                    <a:pt x="7576" y="202881"/>
                    <a:pt x="19093" y="133339"/>
                    <a:pt x="20069" y="113867"/>
                  </a:cubicBezTo>
                  <a:close/>
                </a:path>
              </a:pathLst>
            </a:custGeom>
            <a:solidFill>
              <a:srgbClr val="9F8074"/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9" name="자유형: 도형 98">
              <a:extLst>
                <a:ext uri="{FF2B5EF4-FFF2-40B4-BE49-F238E27FC236}">
                  <a16:creationId xmlns:a16="http://schemas.microsoft.com/office/drawing/2014/main" id="{0A95A2D6-73E1-40B7-B615-DC1C29112703}"/>
                </a:ext>
              </a:extLst>
            </p:cNvPr>
            <p:cNvSpPr/>
            <p:nvPr/>
          </p:nvSpPr>
          <p:spPr>
            <a:xfrm>
              <a:off x="2638829" y="1867538"/>
              <a:ext cx="710148" cy="1156670"/>
            </a:xfrm>
            <a:custGeom>
              <a:avLst/>
              <a:gdLst>
                <a:gd name="connsiteX0" fmla="*/ 0 w 710148"/>
                <a:gd name="connsiteY0" fmla="*/ 1125028 h 1156670"/>
                <a:gd name="connsiteX1" fmla="*/ 4343 w 710148"/>
                <a:gd name="connsiteY1" fmla="*/ 1043627 h 1156670"/>
                <a:gd name="connsiteX2" fmla="*/ 28598 w 710148"/>
                <a:gd name="connsiteY2" fmla="*/ 899564 h 1156670"/>
                <a:gd name="connsiteX3" fmla="*/ 36065 w 710148"/>
                <a:gd name="connsiteY3" fmla="*/ 801375 h 1156670"/>
                <a:gd name="connsiteX4" fmla="*/ 36016 w 710148"/>
                <a:gd name="connsiteY4" fmla="*/ 684934 h 1156670"/>
                <a:gd name="connsiteX5" fmla="*/ 28256 w 710148"/>
                <a:gd name="connsiteY5" fmla="*/ 515494 h 1156670"/>
                <a:gd name="connsiteX6" fmla="*/ 25914 w 710148"/>
                <a:gd name="connsiteY6" fmla="*/ 448538 h 1156670"/>
                <a:gd name="connsiteX7" fmla="*/ 19716 w 710148"/>
                <a:gd name="connsiteY7" fmla="*/ 209116 h 1156670"/>
                <a:gd name="connsiteX8" fmla="*/ 22547 w 710148"/>
                <a:gd name="connsiteY8" fmla="*/ 0 h 1156670"/>
                <a:gd name="connsiteX9" fmla="*/ 37529 w 710148"/>
                <a:gd name="connsiteY9" fmla="*/ 193304 h 1156670"/>
                <a:gd name="connsiteX10" fmla="*/ 37968 w 710148"/>
                <a:gd name="connsiteY10" fmla="*/ 246596 h 1156670"/>
                <a:gd name="connsiteX11" fmla="*/ 64418 w 710148"/>
                <a:gd name="connsiteY11" fmla="*/ 318920 h 1156670"/>
                <a:gd name="connsiteX12" fmla="*/ 120150 w 710148"/>
                <a:gd name="connsiteY12" fmla="*/ 439753 h 1156670"/>
                <a:gd name="connsiteX13" fmla="*/ 178566 w 710148"/>
                <a:gd name="connsiteY13" fmla="*/ 521887 h 1156670"/>
                <a:gd name="connsiteX14" fmla="*/ 236787 w 710148"/>
                <a:gd name="connsiteY14" fmla="*/ 601336 h 1156670"/>
                <a:gd name="connsiteX15" fmla="*/ 271973 w 710148"/>
                <a:gd name="connsiteY15" fmla="*/ 630227 h 1156670"/>
                <a:gd name="connsiteX16" fmla="*/ 302571 w 710148"/>
                <a:gd name="connsiteY16" fmla="*/ 656629 h 1156670"/>
                <a:gd name="connsiteX17" fmla="*/ 407739 w 710148"/>
                <a:gd name="connsiteY17" fmla="*/ 667609 h 1156670"/>
                <a:gd name="connsiteX18" fmla="*/ 520911 w 710148"/>
                <a:gd name="connsiteY18" fmla="*/ 660045 h 1156670"/>
                <a:gd name="connsiteX19" fmla="*/ 597774 w 710148"/>
                <a:gd name="connsiteY19" fmla="*/ 641207 h 1156670"/>
                <a:gd name="connsiteX20" fmla="*/ 610511 w 710148"/>
                <a:gd name="connsiteY20" fmla="*/ 641988 h 1156670"/>
                <a:gd name="connsiteX21" fmla="*/ 608266 w 710148"/>
                <a:gd name="connsiteY21" fmla="*/ 656482 h 1156670"/>
                <a:gd name="connsiteX22" fmla="*/ 600702 w 710148"/>
                <a:gd name="connsiteY22" fmla="*/ 679175 h 1156670"/>
                <a:gd name="connsiteX23" fmla="*/ 617978 w 710148"/>
                <a:gd name="connsiteY23" fmla="*/ 777755 h 1156670"/>
                <a:gd name="connsiteX24" fmla="*/ 662192 w 710148"/>
                <a:gd name="connsiteY24" fmla="*/ 870722 h 1156670"/>
                <a:gd name="connsiteX25" fmla="*/ 708993 w 710148"/>
                <a:gd name="connsiteY25" fmla="*/ 925575 h 1156670"/>
                <a:gd name="connsiteX26" fmla="*/ 709286 w 710148"/>
                <a:gd name="connsiteY26" fmla="*/ 929577 h 1156670"/>
                <a:gd name="connsiteX27" fmla="*/ 656531 w 710148"/>
                <a:gd name="connsiteY27" fmla="*/ 965788 h 1156670"/>
                <a:gd name="connsiteX28" fmla="*/ 401932 w 710148"/>
                <a:gd name="connsiteY28" fmla="*/ 1080423 h 1156670"/>
                <a:gd name="connsiteX29" fmla="*/ 241764 w 710148"/>
                <a:gd name="connsiteY29" fmla="*/ 1147477 h 1156670"/>
                <a:gd name="connsiteX30" fmla="*/ 45191 w 710148"/>
                <a:gd name="connsiteY30" fmla="*/ 1138595 h 1156670"/>
                <a:gd name="connsiteX31" fmla="*/ 0 w 710148"/>
                <a:gd name="connsiteY31" fmla="*/ 1125028 h 115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10148" h="1156670">
                  <a:moveTo>
                    <a:pt x="0" y="1125028"/>
                  </a:moveTo>
                  <a:cubicBezTo>
                    <a:pt x="1464" y="1097895"/>
                    <a:pt x="2928" y="1070761"/>
                    <a:pt x="4343" y="1043627"/>
                  </a:cubicBezTo>
                  <a:cubicBezTo>
                    <a:pt x="11761" y="995508"/>
                    <a:pt x="23132" y="948024"/>
                    <a:pt x="28598" y="899564"/>
                  </a:cubicBezTo>
                  <a:cubicBezTo>
                    <a:pt x="32307" y="866964"/>
                    <a:pt x="36065" y="834316"/>
                    <a:pt x="36065" y="801375"/>
                  </a:cubicBezTo>
                  <a:cubicBezTo>
                    <a:pt x="36065" y="762577"/>
                    <a:pt x="36260" y="723731"/>
                    <a:pt x="36016" y="684934"/>
                  </a:cubicBezTo>
                  <a:cubicBezTo>
                    <a:pt x="35674" y="628372"/>
                    <a:pt x="30550" y="572006"/>
                    <a:pt x="28256" y="515494"/>
                  </a:cubicBezTo>
                  <a:cubicBezTo>
                    <a:pt x="27329" y="493191"/>
                    <a:pt x="25865" y="470694"/>
                    <a:pt x="25914" y="448538"/>
                  </a:cubicBezTo>
                  <a:cubicBezTo>
                    <a:pt x="26109" y="368649"/>
                    <a:pt x="19570" y="288956"/>
                    <a:pt x="19716" y="209116"/>
                  </a:cubicBezTo>
                  <a:cubicBezTo>
                    <a:pt x="19716" y="200576"/>
                    <a:pt x="17764" y="7955"/>
                    <a:pt x="22547" y="0"/>
                  </a:cubicBezTo>
                  <a:cubicBezTo>
                    <a:pt x="27427" y="102484"/>
                    <a:pt x="36650" y="182031"/>
                    <a:pt x="37529" y="193304"/>
                  </a:cubicBezTo>
                  <a:cubicBezTo>
                    <a:pt x="38895" y="211019"/>
                    <a:pt x="38456" y="228832"/>
                    <a:pt x="37968" y="246596"/>
                  </a:cubicBezTo>
                  <a:cubicBezTo>
                    <a:pt x="37236" y="273437"/>
                    <a:pt x="52511" y="296032"/>
                    <a:pt x="64418" y="318920"/>
                  </a:cubicBezTo>
                  <a:cubicBezTo>
                    <a:pt x="84622" y="357864"/>
                    <a:pt x="98873" y="400858"/>
                    <a:pt x="120150" y="439753"/>
                  </a:cubicBezTo>
                  <a:cubicBezTo>
                    <a:pt x="136304" y="469327"/>
                    <a:pt x="158167" y="495192"/>
                    <a:pt x="178566" y="521887"/>
                  </a:cubicBezTo>
                  <a:cubicBezTo>
                    <a:pt x="198233" y="547654"/>
                    <a:pt x="213459" y="578741"/>
                    <a:pt x="236787" y="601336"/>
                  </a:cubicBezTo>
                  <a:cubicBezTo>
                    <a:pt x="247718" y="611877"/>
                    <a:pt x="260602" y="620174"/>
                    <a:pt x="271973" y="630227"/>
                  </a:cubicBezTo>
                  <a:cubicBezTo>
                    <a:pt x="282026" y="639109"/>
                    <a:pt x="291103" y="649503"/>
                    <a:pt x="302571" y="656629"/>
                  </a:cubicBezTo>
                  <a:cubicBezTo>
                    <a:pt x="330291" y="673758"/>
                    <a:pt x="376506" y="668243"/>
                    <a:pt x="407739" y="667609"/>
                  </a:cubicBezTo>
                  <a:cubicBezTo>
                    <a:pt x="445561" y="666828"/>
                    <a:pt x="483333" y="664290"/>
                    <a:pt x="520911" y="660045"/>
                  </a:cubicBezTo>
                  <a:cubicBezTo>
                    <a:pt x="548045" y="656970"/>
                    <a:pt x="571518" y="647161"/>
                    <a:pt x="597774" y="641207"/>
                  </a:cubicBezTo>
                  <a:cubicBezTo>
                    <a:pt x="602312" y="640182"/>
                    <a:pt x="606412" y="639206"/>
                    <a:pt x="610511" y="641988"/>
                  </a:cubicBezTo>
                  <a:cubicBezTo>
                    <a:pt x="615147" y="647600"/>
                    <a:pt x="612121" y="652383"/>
                    <a:pt x="608266" y="656482"/>
                  </a:cubicBezTo>
                  <a:cubicBezTo>
                    <a:pt x="602166" y="663022"/>
                    <a:pt x="601726" y="670879"/>
                    <a:pt x="600702" y="679175"/>
                  </a:cubicBezTo>
                  <a:cubicBezTo>
                    <a:pt x="596456" y="713922"/>
                    <a:pt x="610755" y="745155"/>
                    <a:pt x="617978" y="777755"/>
                  </a:cubicBezTo>
                  <a:cubicBezTo>
                    <a:pt x="625591" y="812160"/>
                    <a:pt x="641549" y="842710"/>
                    <a:pt x="662192" y="870722"/>
                  </a:cubicBezTo>
                  <a:cubicBezTo>
                    <a:pt x="676442" y="890048"/>
                    <a:pt x="692205" y="908251"/>
                    <a:pt x="708993" y="925575"/>
                  </a:cubicBezTo>
                  <a:cubicBezTo>
                    <a:pt x="709334" y="926893"/>
                    <a:pt x="709042" y="928357"/>
                    <a:pt x="709286" y="929577"/>
                  </a:cubicBezTo>
                  <a:cubicBezTo>
                    <a:pt x="716313" y="961786"/>
                    <a:pt x="678784" y="960225"/>
                    <a:pt x="656531" y="965788"/>
                  </a:cubicBezTo>
                  <a:cubicBezTo>
                    <a:pt x="565467" y="988530"/>
                    <a:pt x="485139" y="1038844"/>
                    <a:pt x="401932" y="1080423"/>
                  </a:cubicBezTo>
                  <a:cubicBezTo>
                    <a:pt x="351080" y="1105849"/>
                    <a:pt x="297301" y="1134057"/>
                    <a:pt x="241764" y="1147477"/>
                  </a:cubicBezTo>
                  <a:cubicBezTo>
                    <a:pt x="177639" y="1162947"/>
                    <a:pt x="108047" y="1158165"/>
                    <a:pt x="45191" y="1138595"/>
                  </a:cubicBezTo>
                  <a:cubicBezTo>
                    <a:pt x="29916" y="1133715"/>
                    <a:pt x="16446" y="1126004"/>
                    <a:pt x="0" y="1125028"/>
                  </a:cubicBezTo>
                  <a:close/>
                </a:path>
              </a:pathLst>
            </a:custGeom>
            <a:solidFill>
              <a:srgbClr val="9F8074"/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0" name="자유형: 도형 99">
              <a:extLst>
                <a:ext uri="{FF2B5EF4-FFF2-40B4-BE49-F238E27FC236}">
                  <a16:creationId xmlns:a16="http://schemas.microsoft.com/office/drawing/2014/main" id="{A74FA2AC-1411-452B-95C8-4CC3E58ECDE9}"/>
                </a:ext>
              </a:extLst>
            </p:cNvPr>
            <p:cNvSpPr/>
            <p:nvPr/>
          </p:nvSpPr>
          <p:spPr>
            <a:xfrm>
              <a:off x="1395956" y="325260"/>
              <a:ext cx="804487" cy="710827"/>
            </a:xfrm>
            <a:custGeom>
              <a:avLst/>
              <a:gdLst>
                <a:gd name="connsiteX0" fmla="*/ 768470 w 804487"/>
                <a:gd name="connsiteY0" fmla="*/ 570391 h 710827"/>
                <a:gd name="connsiteX1" fmla="*/ 767592 w 804487"/>
                <a:gd name="connsiteY1" fmla="*/ 569366 h 710827"/>
                <a:gd name="connsiteX2" fmla="*/ 756660 w 804487"/>
                <a:gd name="connsiteY2" fmla="*/ 555652 h 710827"/>
                <a:gd name="connsiteX3" fmla="*/ 753781 w 804487"/>
                <a:gd name="connsiteY3" fmla="*/ 574002 h 710827"/>
                <a:gd name="connsiteX4" fmla="*/ 754172 w 804487"/>
                <a:gd name="connsiteY4" fmla="*/ 584933 h 710827"/>
                <a:gd name="connsiteX5" fmla="*/ 724158 w 804487"/>
                <a:gd name="connsiteY5" fmla="*/ 629538 h 710827"/>
                <a:gd name="connsiteX6" fmla="*/ 711372 w 804487"/>
                <a:gd name="connsiteY6" fmla="*/ 620656 h 710827"/>
                <a:gd name="connsiteX7" fmla="*/ 713520 w 804487"/>
                <a:gd name="connsiteY7" fmla="*/ 502946 h 710827"/>
                <a:gd name="connsiteX8" fmla="*/ 691168 w 804487"/>
                <a:gd name="connsiteY8" fmla="*/ 408856 h 710827"/>
                <a:gd name="connsiteX9" fmla="*/ 623968 w 804487"/>
                <a:gd name="connsiteY9" fmla="*/ 276408 h 710827"/>
                <a:gd name="connsiteX10" fmla="*/ 591906 w 804487"/>
                <a:gd name="connsiteY10" fmla="*/ 249226 h 710827"/>
                <a:gd name="connsiteX11" fmla="*/ 543640 w 804487"/>
                <a:gd name="connsiteY11" fmla="*/ 223263 h 710827"/>
                <a:gd name="connsiteX12" fmla="*/ 510309 w 804487"/>
                <a:gd name="connsiteY12" fmla="*/ 217358 h 710827"/>
                <a:gd name="connsiteX13" fmla="*/ 360975 w 804487"/>
                <a:gd name="connsiteY13" fmla="*/ 221848 h 710827"/>
                <a:gd name="connsiteX14" fmla="*/ 228088 w 804487"/>
                <a:gd name="connsiteY14" fmla="*/ 271138 h 710827"/>
                <a:gd name="connsiteX15" fmla="*/ 118821 w 804487"/>
                <a:gd name="connsiteY15" fmla="*/ 368644 h 710827"/>
                <a:gd name="connsiteX16" fmla="*/ 88905 w 804487"/>
                <a:gd name="connsiteY16" fmla="*/ 440480 h 710827"/>
                <a:gd name="connsiteX17" fmla="*/ 98714 w 804487"/>
                <a:gd name="connsiteY17" fmla="*/ 534716 h 710827"/>
                <a:gd name="connsiteX18" fmla="*/ 130338 w 804487"/>
                <a:gd name="connsiteY18" fmla="*/ 664920 h 710827"/>
                <a:gd name="connsiteX19" fmla="*/ 139073 w 804487"/>
                <a:gd name="connsiteY19" fmla="*/ 690785 h 710827"/>
                <a:gd name="connsiteX20" fmla="*/ 132144 w 804487"/>
                <a:gd name="connsiteY20" fmla="*/ 709964 h 710827"/>
                <a:gd name="connsiteX21" fmla="*/ 112086 w 804487"/>
                <a:gd name="connsiteY21" fmla="*/ 698983 h 710827"/>
                <a:gd name="connsiteX22" fmla="*/ 105156 w 804487"/>
                <a:gd name="connsiteY22" fmla="*/ 673948 h 710827"/>
                <a:gd name="connsiteX23" fmla="*/ 83147 w 804487"/>
                <a:gd name="connsiteY23" fmla="*/ 627489 h 710827"/>
                <a:gd name="connsiteX24" fmla="*/ 40103 w 804487"/>
                <a:gd name="connsiteY24" fmla="*/ 629489 h 710827"/>
                <a:gd name="connsiteX25" fmla="*/ 36394 w 804487"/>
                <a:gd name="connsiteY25" fmla="*/ 614507 h 710827"/>
                <a:gd name="connsiteX26" fmla="*/ 32441 w 804487"/>
                <a:gd name="connsiteY26" fmla="*/ 566779 h 710827"/>
                <a:gd name="connsiteX27" fmla="*/ 17166 w 804487"/>
                <a:gd name="connsiteY27" fmla="*/ 511194 h 710827"/>
                <a:gd name="connsiteX28" fmla="*/ 232 w 804487"/>
                <a:gd name="connsiteY28" fmla="*/ 374744 h 710827"/>
                <a:gd name="connsiteX29" fmla="*/ 9358 w 804487"/>
                <a:gd name="connsiteY29" fmla="*/ 308325 h 710827"/>
                <a:gd name="connsiteX30" fmla="*/ 23804 w 804487"/>
                <a:gd name="connsiteY30" fmla="*/ 275676 h 710827"/>
                <a:gd name="connsiteX31" fmla="*/ 99398 w 804487"/>
                <a:gd name="connsiteY31" fmla="*/ 170264 h 710827"/>
                <a:gd name="connsiteX32" fmla="*/ 243217 w 804487"/>
                <a:gd name="connsiteY32" fmla="*/ 32448 h 710827"/>
                <a:gd name="connsiteX33" fmla="*/ 318957 w 804487"/>
                <a:gd name="connsiteY33" fmla="*/ 1947 h 710827"/>
                <a:gd name="connsiteX34" fmla="*/ 434276 w 804487"/>
                <a:gd name="connsiteY34" fmla="*/ 8096 h 710827"/>
                <a:gd name="connsiteX35" fmla="*/ 450087 w 804487"/>
                <a:gd name="connsiteY35" fmla="*/ 10097 h 710827"/>
                <a:gd name="connsiteX36" fmla="*/ 489080 w 804487"/>
                <a:gd name="connsiteY36" fmla="*/ 16636 h 710827"/>
                <a:gd name="connsiteX37" fmla="*/ 627580 w 804487"/>
                <a:gd name="connsiteY37" fmla="*/ 91059 h 710827"/>
                <a:gd name="connsiteX38" fmla="*/ 754611 w 804487"/>
                <a:gd name="connsiteY38" fmla="*/ 199204 h 710827"/>
                <a:gd name="connsiteX39" fmla="*/ 797312 w 804487"/>
                <a:gd name="connsiteY39" fmla="*/ 295783 h 710827"/>
                <a:gd name="connsiteX40" fmla="*/ 801802 w 804487"/>
                <a:gd name="connsiteY40" fmla="*/ 475910 h 710827"/>
                <a:gd name="connsiteX41" fmla="*/ 785600 w 804487"/>
                <a:gd name="connsiteY41" fmla="*/ 523297 h 710827"/>
                <a:gd name="connsiteX42" fmla="*/ 768470 w 804487"/>
                <a:gd name="connsiteY42" fmla="*/ 570391 h 710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04487" h="710827">
                  <a:moveTo>
                    <a:pt x="768470" y="570391"/>
                  </a:moveTo>
                  <a:cubicBezTo>
                    <a:pt x="768178" y="570049"/>
                    <a:pt x="767934" y="569610"/>
                    <a:pt x="767592" y="569366"/>
                  </a:cubicBezTo>
                  <a:cubicBezTo>
                    <a:pt x="762565" y="565559"/>
                    <a:pt x="763444" y="553651"/>
                    <a:pt x="756660" y="555652"/>
                  </a:cubicBezTo>
                  <a:cubicBezTo>
                    <a:pt x="749438" y="557800"/>
                    <a:pt x="754172" y="567609"/>
                    <a:pt x="753781" y="574002"/>
                  </a:cubicBezTo>
                  <a:cubicBezTo>
                    <a:pt x="753537" y="577613"/>
                    <a:pt x="753244" y="581517"/>
                    <a:pt x="754172" y="584933"/>
                  </a:cubicBezTo>
                  <a:cubicBezTo>
                    <a:pt x="760516" y="607870"/>
                    <a:pt x="749975" y="617777"/>
                    <a:pt x="724158" y="629538"/>
                  </a:cubicBezTo>
                  <a:cubicBezTo>
                    <a:pt x="715228" y="633638"/>
                    <a:pt x="710982" y="632174"/>
                    <a:pt x="711372" y="620656"/>
                  </a:cubicBezTo>
                  <a:cubicBezTo>
                    <a:pt x="712641" y="581420"/>
                    <a:pt x="713568" y="542183"/>
                    <a:pt x="713520" y="502946"/>
                  </a:cubicBezTo>
                  <a:cubicBezTo>
                    <a:pt x="713471" y="470005"/>
                    <a:pt x="699758" y="439943"/>
                    <a:pt x="691168" y="408856"/>
                  </a:cubicBezTo>
                  <a:cubicBezTo>
                    <a:pt x="677699" y="360201"/>
                    <a:pt x="651981" y="317743"/>
                    <a:pt x="623968" y="276408"/>
                  </a:cubicBezTo>
                  <a:cubicBezTo>
                    <a:pt x="615770" y="264305"/>
                    <a:pt x="604399" y="256107"/>
                    <a:pt x="591906" y="249226"/>
                  </a:cubicBezTo>
                  <a:cubicBezTo>
                    <a:pt x="575899" y="240441"/>
                    <a:pt x="559745" y="231901"/>
                    <a:pt x="543640" y="223263"/>
                  </a:cubicBezTo>
                  <a:cubicBezTo>
                    <a:pt x="533197" y="217651"/>
                    <a:pt x="521875" y="216626"/>
                    <a:pt x="510309" y="217358"/>
                  </a:cubicBezTo>
                  <a:cubicBezTo>
                    <a:pt x="460580" y="220530"/>
                    <a:pt x="410655" y="219213"/>
                    <a:pt x="360975" y="221848"/>
                  </a:cubicBezTo>
                  <a:cubicBezTo>
                    <a:pt x="312515" y="224434"/>
                    <a:pt x="266300" y="234780"/>
                    <a:pt x="228088" y="271138"/>
                  </a:cubicBezTo>
                  <a:cubicBezTo>
                    <a:pt x="192804" y="304713"/>
                    <a:pt x="153909" y="334629"/>
                    <a:pt x="118821" y="368644"/>
                  </a:cubicBezTo>
                  <a:cubicBezTo>
                    <a:pt x="98617" y="388262"/>
                    <a:pt x="93688" y="414371"/>
                    <a:pt x="88905" y="440480"/>
                  </a:cubicBezTo>
                  <a:cubicBezTo>
                    <a:pt x="83000" y="472884"/>
                    <a:pt x="89393" y="503678"/>
                    <a:pt x="98714" y="534716"/>
                  </a:cubicBezTo>
                  <a:cubicBezTo>
                    <a:pt x="111549" y="577467"/>
                    <a:pt x="124775" y="620266"/>
                    <a:pt x="130338" y="664920"/>
                  </a:cubicBezTo>
                  <a:cubicBezTo>
                    <a:pt x="131412" y="673753"/>
                    <a:pt x="136877" y="681951"/>
                    <a:pt x="139073" y="690785"/>
                  </a:cubicBezTo>
                  <a:cubicBezTo>
                    <a:pt x="140928" y="698154"/>
                    <a:pt x="142782" y="707133"/>
                    <a:pt x="132144" y="709964"/>
                  </a:cubicBezTo>
                  <a:cubicBezTo>
                    <a:pt x="122530" y="712501"/>
                    <a:pt x="114965" y="709622"/>
                    <a:pt x="112086" y="698983"/>
                  </a:cubicBezTo>
                  <a:cubicBezTo>
                    <a:pt x="109792" y="690638"/>
                    <a:pt x="106571" y="682439"/>
                    <a:pt x="105156" y="673948"/>
                  </a:cubicBezTo>
                  <a:cubicBezTo>
                    <a:pt x="102228" y="656282"/>
                    <a:pt x="92468" y="641690"/>
                    <a:pt x="83147" y="627489"/>
                  </a:cubicBezTo>
                  <a:cubicBezTo>
                    <a:pt x="71044" y="609042"/>
                    <a:pt x="54793" y="610603"/>
                    <a:pt x="40103" y="629489"/>
                  </a:cubicBezTo>
                  <a:cubicBezTo>
                    <a:pt x="34101" y="625683"/>
                    <a:pt x="36980" y="619632"/>
                    <a:pt x="36394" y="614507"/>
                  </a:cubicBezTo>
                  <a:cubicBezTo>
                    <a:pt x="34638" y="598500"/>
                    <a:pt x="35906" y="583128"/>
                    <a:pt x="32441" y="566779"/>
                  </a:cubicBezTo>
                  <a:cubicBezTo>
                    <a:pt x="28489" y="547942"/>
                    <a:pt x="22681" y="529592"/>
                    <a:pt x="17166" y="511194"/>
                  </a:cubicBezTo>
                  <a:cubicBezTo>
                    <a:pt x="3404" y="465271"/>
                    <a:pt x="-1134" y="422326"/>
                    <a:pt x="232" y="374744"/>
                  </a:cubicBezTo>
                  <a:cubicBezTo>
                    <a:pt x="867" y="352344"/>
                    <a:pt x="2477" y="329651"/>
                    <a:pt x="9358" y="308325"/>
                  </a:cubicBezTo>
                  <a:cubicBezTo>
                    <a:pt x="13018" y="296954"/>
                    <a:pt x="18143" y="286169"/>
                    <a:pt x="23804" y="275676"/>
                  </a:cubicBezTo>
                  <a:cubicBezTo>
                    <a:pt x="44349" y="237562"/>
                    <a:pt x="71971" y="203791"/>
                    <a:pt x="99398" y="170264"/>
                  </a:cubicBezTo>
                  <a:cubicBezTo>
                    <a:pt x="142099" y="118046"/>
                    <a:pt x="180165" y="61876"/>
                    <a:pt x="243217" y="32448"/>
                  </a:cubicBezTo>
                  <a:cubicBezTo>
                    <a:pt x="267910" y="20931"/>
                    <a:pt x="291091" y="5656"/>
                    <a:pt x="318957" y="1947"/>
                  </a:cubicBezTo>
                  <a:cubicBezTo>
                    <a:pt x="358584" y="-3275"/>
                    <a:pt x="394941" y="3118"/>
                    <a:pt x="434276" y="8096"/>
                  </a:cubicBezTo>
                  <a:cubicBezTo>
                    <a:pt x="439546" y="8779"/>
                    <a:pt x="444817" y="9414"/>
                    <a:pt x="450087" y="10097"/>
                  </a:cubicBezTo>
                  <a:cubicBezTo>
                    <a:pt x="463166" y="11756"/>
                    <a:pt x="476294" y="13415"/>
                    <a:pt x="489080" y="16636"/>
                  </a:cubicBezTo>
                  <a:cubicBezTo>
                    <a:pt x="539980" y="29422"/>
                    <a:pt x="583951" y="63193"/>
                    <a:pt x="627580" y="91059"/>
                  </a:cubicBezTo>
                  <a:cubicBezTo>
                    <a:pt x="674625" y="121121"/>
                    <a:pt x="720498" y="154404"/>
                    <a:pt x="754611" y="199204"/>
                  </a:cubicBezTo>
                  <a:cubicBezTo>
                    <a:pt x="776425" y="227899"/>
                    <a:pt x="790187" y="260060"/>
                    <a:pt x="797312" y="295783"/>
                  </a:cubicBezTo>
                  <a:cubicBezTo>
                    <a:pt x="809318" y="355711"/>
                    <a:pt x="802876" y="415835"/>
                    <a:pt x="801802" y="475910"/>
                  </a:cubicBezTo>
                  <a:cubicBezTo>
                    <a:pt x="801509" y="492991"/>
                    <a:pt x="791163" y="507534"/>
                    <a:pt x="785600" y="523297"/>
                  </a:cubicBezTo>
                  <a:cubicBezTo>
                    <a:pt x="780134" y="539109"/>
                    <a:pt x="774229" y="554725"/>
                    <a:pt x="768470" y="570391"/>
                  </a:cubicBezTo>
                  <a:close/>
                </a:path>
              </a:pathLst>
            </a:custGeom>
            <a:solidFill>
              <a:srgbClr val="974E00"/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1" name="자유형: 도형 100">
              <a:extLst>
                <a:ext uri="{FF2B5EF4-FFF2-40B4-BE49-F238E27FC236}">
                  <a16:creationId xmlns:a16="http://schemas.microsoft.com/office/drawing/2014/main" id="{2FD57270-9F75-4AB1-9EE3-620BDEB6E626}"/>
                </a:ext>
              </a:extLst>
            </p:cNvPr>
            <p:cNvSpPr/>
            <p:nvPr/>
          </p:nvSpPr>
          <p:spPr>
            <a:xfrm>
              <a:off x="3232171" y="2366727"/>
              <a:ext cx="460775" cy="429099"/>
            </a:xfrm>
            <a:custGeom>
              <a:avLst/>
              <a:gdLst>
                <a:gd name="connsiteX0" fmla="*/ 112137 w 460775"/>
                <a:gd name="connsiteY0" fmla="*/ 429071 h 429099"/>
                <a:gd name="connsiteX1" fmla="*/ 46693 w 460775"/>
                <a:gd name="connsiteY1" fmla="*/ 350793 h 429099"/>
                <a:gd name="connsiteX2" fmla="*/ 15119 w 460775"/>
                <a:gd name="connsiteY2" fmla="*/ 272076 h 429099"/>
                <a:gd name="connsiteX3" fmla="*/ 39 w 460775"/>
                <a:gd name="connsiteY3" fmla="*/ 194969 h 429099"/>
                <a:gd name="connsiteX4" fmla="*/ 16778 w 460775"/>
                <a:gd name="connsiteY4" fmla="*/ 145972 h 429099"/>
                <a:gd name="connsiteX5" fmla="*/ 87736 w 460775"/>
                <a:gd name="connsiteY5" fmla="*/ 53883 h 429099"/>
                <a:gd name="connsiteX6" fmla="*/ 153716 w 460775"/>
                <a:gd name="connsiteY6" fmla="*/ 9766 h 429099"/>
                <a:gd name="connsiteX7" fmla="*/ 198906 w 460775"/>
                <a:gd name="connsiteY7" fmla="*/ 591 h 429099"/>
                <a:gd name="connsiteX8" fmla="*/ 378790 w 460775"/>
                <a:gd name="connsiteY8" fmla="*/ 48514 h 429099"/>
                <a:gd name="connsiteX9" fmla="*/ 419930 w 460775"/>
                <a:gd name="connsiteY9" fmla="*/ 48661 h 429099"/>
                <a:gd name="connsiteX10" fmla="*/ 446331 w 460775"/>
                <a:gd name="connsiteY10" fmla="*/ 70622 h 429099"/>
                <a:gd name="connsiteX11" fmla="*/ 459654 w 460775"/>
                <a:gd name="connsiteY11" fmla="*/ 122644 h 429099"/>
                <a:gd name="connsiteX12" fmla="*/ 448674 w 460775"/>
                <a:gd name="connsiteY12" fmla="*/ 248895 h 429099"/>
                <a:gd name="connsiteX13" fmla="*/ 431886 w 460775"/>
                <a:gd name="connsiteY13" fmla="*/ 303553 h 429099"/>
                <a:gd name="connsiteX14" fmla="*/ 415489 w 460775"/>
                <a:gd name="connsiteY14" fmla="*/ 347279 h 429099"/>
                <a:gd name="connsiteX15" fmla="*/ 376691 w 460775"/>
                <a:gd name="connsiteY15" fmla="*/ 374657 h 429099"/>
                <a:gd name="connsiteX16" fmla="*/ 329061 w 460775"/>
                <a:gd name="connsiteY16" fmla="*/ 384271 h 429099"/>
                <a:gd name="connsiteX17" fmla="*/ 196222 w 460775"/>
                <a:gd name="connsiteY17" fmla="*/ 391640 h 429099"/>
                <a:gd name="connsiteX18" fmla="*/ 112137 w 460775"/>
                <a:gd name="connsiteY18" fmla="*/ 429071 h 429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60775" h="429099">
                  <a:moveTo>
                    <a:pt x="112137" y="429071"/>
                  </a:moveTo>
                  <a:cubicBezTo>
                    <a:pt x="106671" y="426533"/>
                    <a:pt x="62408" y="374315"/>
                    <a:pt x="46693" y="350793"/>
                  </a:cubicBezTo>
                  <a:cubicBezTo>
                    <a:pt x="30882" y="327075"/>
                    <a:pt x="22878" y="299209"/>
                    <a:pt x="15119" y="272076"/>
                  </a:cubicBezTo>
                  <a:cubicBezTo>
                    <a:pt x="7896" y="246796"/>
                    <a:pt x="624" y="221224"/>
                    <a:pt x="39" y="194969"/>
                  </a:cubicBezTo>
                  <a:cubicBezTo>
                    <a:pt x="-351" y="177888"/>
                    <a:pt x="1991" y="156903"/>
                    <a:pt x="16778" y="145972"/>
                  </a:cubicBezTo>
                  <a:cubicBezTo>
                    <a:pt x="39227" y="125475"/>
                    <a:pt x="78903" y="67596"/>
                    <a:pt x="87736" y="53883"/>
                  </a:cubicBezTo>
                  <a:cubicBezTo>
                    <a:pt x="107549" y="22991"/>
                    <a:pt x="139661" y="14841"/>
                    <a:pt x="153716" y="9766"/>
                  </a:cubicBezTo>
                  <a:cubicBezTo>
                    <a:pt x="168210" y="4495"/>
                    <a:pt x="183680" y="2885"/>
                    <a:pt x="198906" y="591"/>
                  </a:cubicBezTo>
                  <a:cubicBezTo>
                    <a:pt x="244194" y="-6241"/>
                    <a:pt x="368053" y="48417"/>
                    <a:pt x="378790" y="48514"/>
                  </a:cubicBezTo>
                  <a:cubicBezTo>
                    <a:pt x="392503" y="48661"/>
                    <a:pt x="406217" y="48222"/>
                    <a:pt x="419930" y="48661"/>
                  </a:cubicBezTo>
                  <a:cubicBezTo>
                    <a:pt x="435009" y="49149"/>
                    <a:pt x="441354" y="56225"/>
                    <a:pt x="446331" y="70622"/>
                  </a:cubicBezTo>
                  <a:cubicBezTo>
                    <a:pt x="452237" y="87702"/>
                    <a:pt x="453164" y="105857"/>
                    <a:pt x="459654" y="122644"/>
                  </a:cubicBezTo>
                  <a:cubicBezTo>
                    <a:pt x="462192" y="165248"/>
                    <a:pt x="461167" y="207560"/>
                    <a:pt x="448674" y="248895"/>
                  </a:cubicBezTo>
                  <a:cubicBezTo>
                    <a:pt x="444916" y="253775"/>
                    <a:pt x="436083" y="290913"/>
                    <a:pt x="431886" y="303553"/>
                  </a:cubicBezTo>
                  <a:cubicBezTo>
                    <a:pt x="423639" y="317120"/>
                    <a:pt x="425249" y="334347"/>
                    <a:pt x="415489" y="347279"/>
                  </a:cubicBezTo>
                  <a:cubicBezTo>
                    <a:pt x="413390" y="352452"/>
                    <a:pt x="380449" y="372851"/>
                    <a:pt x="376691" y="374657"/>
                  </a:cubicBezTo>
                  <a:cubicBezTo>
                    <a:pt x="360879" y="378171"/>
                    <a:pt x="344970" y="381343"/>
                    <a:pt x="329061" y="384271"/>
                  </a:cubicBezTo>
                  <a:cubicBezTo>
                    <a:pt x="288116" y="393934"/>
                    <a:pt x="239314" y="379293"/>
                    <a:pt x="196222" y="391640"/>
                  </a:cubicBezTo>
                  <a:cubicBezTo>
                    <a:pt x="196222" y="391591"/>
                    <a:pt x="117359" y="430291"/>
                    <a:pt x="112137" y="429071"/>
                  </a:cubicBezTo>
                  <a:close/>
                </a:path>
              </a:pathLst>
            </a:custGeom>
            <a:solidFill>
              <a:srgbClr val="FDCA93"/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2" name="자유형: 도형 101">
              <a:extLst>
                <a:ext uri="{FF2B5EF4-FFF2-40B4-BE49-F238E27FC236}">
                  <a16:creationId xmlns:a16="http://schemas.microsoft.com/office/drawing/2014/main" id="{2E06B9A7-3400-4F43-B39D-BF01598237F1}"/>
                </a:ext>
              </a:extLst>
            </p:cNvPr>
            <p:cNvSpPr/>
            <p:nvPr/>
          </p:nvSpPr>
          <p:spPr>
            <a:xfrm>
              <a:off x="2036496" y="2653248"/>
              <a:ext cx="77983" cy="1448057"/>
            </a:xfrm>
            <a:custGeom>
              <a:avLst/>
              <a:gdLst>
                <a:gd name="connsiteX0" fmla="*/ 52483 w 77983"/>
                <a:gd name="connsiteY0" fmla="*/ 1215263 h 1448057"/>
                <a:gd name="connsiteX1" fmla="*/ 77274 w 77983"/>
                <a:gd name="connsiteY1" fmla="*/ 245668 h 1448057"/>
                <a:gd name="connsiteX2" fmla="*/ 58778 w 77983"/>
                <a:gd name="connsiteY2" fmla="*/ 0 h 1448057"/>
                <a:gd name="connsiteX3" fmla="*/ 30229 w 77983"/>
                <a:gd name="connsiteY3" fmla="*/ 55341 h 1448057"/>
                <a:gd name="connsiteX4" fmla="*/ 36476 w 77983"/>
                <a:gd name="connsiteY4" fmla="*/ 198526 h 1448057"/>
                <a:gd name="connsiteX5" fmla="*/ 21 w 77983"/>
                <a:gd name="connsiteY5" fmla="*/ 1262454 h 1448057"/>
                <a:gd name="connsiteX6" fmla="*/ 3242 w 77983"/>
                <a:gd name="connsiteY6" fmla="*/ 1448048 h 1448057"/>
                <a:gd name="connsiteX7" fmla="*/ 72004 w 77983"/>
                <a:gd name="connsiteY7" fmla="*/ 1435798 h 1448057"/>
                <a:gd name="connsiteX8" fmla="*/ 52483 w 77983"/>
                <a:gd name="connsiteY8" fmla="*/ 1215263 h 1448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983" h="1448057">
                  <a:moveTo>
                    <a:pt x="52483" y="1215263"/>
                  </a:moveTo>
                  <a:cubicBezTo>
                    <a:pt x="52873" y="1204771"/>
                    <a:pt x="82935" y="319847"/>
                    <a:pt x="77274" y="245668"/>
                  </a:cubicBezTo>
                  <a:cubicBezTo>
                    <a:pt x="72394" y="181982"/>
                    <a:pt x="73419" y="63442"/>
                    <a:pt x="58778" y="0"/>
                  </a:cubicBezTo>
                  <a:cubicBezTo>
                    <a:pt x="57070" y="4197"/>
                    <a:pt x="42186" y="49778"/>
                    <a:pt x="30229" y="55341"/>
                  </a:cubicBezTo>
                  <a:cubicBezTo>
                    <a:pt x="30961" y="58465"/>
                    <a:pt x="38281" y="153579"/>
                    <a:pt x="36476" y="198526"/>
                  </a:cubicBezTo>
                  <a:cubicBezTo>
                    <a:pt x="32620" y="292177"/>
                    <a:pt x="558" y="1235076"/>
                    <a:pt x="21" y="1262454"/>
                  </a:cubicBezTo>
                  <a:cubicBezTo>
                    <a:pt x="-272" y="1277437"/>
                    <a:pt x="2607" y="1401198"/>
                    <a:pt x="3242" y="1448048"/>
                  </a:cubicBezTo>
                  <a:cubicBezTo>
                    <a:pt x="26959" y="1448389"/>
                    <a:pt x="49067" y="1439898"/>
                    <a:pt x="72004" y="1435798"/>
                  </a:cubicBezTo>
                  <a:cubicBezTo>
                    <a:pt x="66684" y="1428088"/>
                    <a:pt x="50043" y="1280950"/>
                    <a:pt x="52483" y="1215263"/>
                  </a:cubicBezTo>
                  <a:close/>
                </a:path>
              </a:pathLst>
            </a:custGeom>
            <a:solidFill>
              <a:srgbClr val="BB782D"/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3" name="자유형: 도형 102">
              <a:extLst>
                <a:ext uri="{FF2B5EF4-FFF2-40B4-BE49-F238E27FC236}">
                  <a16:creationId xmlns:a16="http://schemas.microsoft.com/office/drawing/2014/main" id="{53932D9C-24F4-421C-A814-4B542C4AA8CC}"/>
                </a:ext>
              </a:extLst>
            </p:cNvPr>
            <p:cNvSpPr/>
            <p:nvPr/>
          </p:nvSpPr>
          <p:spPr>
            <a:xfrm>
              <a:off x="554453" y="1018580"/>
              <a:ext cx="465286" cy="739562"/>
            </a:xfrm>
            <a:custGeom>
              <a:avLst/>
              <a:gdLst>
                <a:gd name="connsiteX0" fmla="*/ 423258 w 465286"/>
                <a:gd name="connsiteY0" fmla="*/ 502465 h 739562"/>
                <a:gd name="connsiteX1" fmla="*/ 316431 w 465286"/>
                <a:gd name="connsiteY1" fmla="*/ 680494 h 739562"/>
                <a:gd name="connsiteX2" fmla="*/ 327265 w 465286"/>
                <a:gd name="connsiteY2" fmla="*/ 647748 h 739562"/>
                <a:gd name="connsiteX3" fmla="*/ 363964 w 465286"/>
                <a:gd name="connsiteY3" fmla="*/ 577913 h 739562"/>
                <a:gd name="connsiteX4" fmla="*/ 389341 w 465286"/>
                <a:gd name="connsiteY4" fmla="*/ 547704 h 739562"/>
                <a:gd name="connsiteX5" fmla="*/ 423258 w 465286"/>
                <a:gd name="connsiteY5" fmla="*/ 502465 h 739562"/>
                <a:gd name="connsiteX6" fmla="*/ 89210 w 465286"/>
                <a:gd name="connsiteY6" fmla="*/ 491825 h 739562"/>
                <a:gd name="connsiteX7" fmla="*/ 93212 w 465286"/>
                <a:gd name="connsiteY7" fmla="*/ 526230 h 739562"/>
                <a:gd name="connsiteX8" fmla="*/ 111805 w 465286"/>
                <a:gd name="connsiteY8" fmla="*/ 732613 h 739562"/>
                <a:gd name="connsiteX9" fmla="*/ 103997 w 465286"/>
                <a:gd name="connsiteY9" fmla="*/ 737689 h 739562"/>
                <a:gd name="connsiteX10" fmla="*/ 83207 w 465286"/>
                <a:gd name="connsiteY10" fmla="*/ 711580 h 739562"/>
                <a:gd name="connsiteX11" fmla="*/ 76229 w 465286"/>
                <a:gd name="connsiteY11" fmla="*/ 615489 h 739562"/>
                <a:gd name="connsiteX12" fmla="*/ 82573 w 465286"/>
                <a:gd name="connsiteY12" fmla="*/ 527060 h 739562"/>
                <a:gd name="connsiteX13" fmla="*/ 85940 w 465286"/>
                <a:gd name="connsiteY13" fmla="*/ 492020 h 739562"/>
                <a:gd name="connsiteX14" fmla="*/ 89210 w 465286"/>
                <a:gd name="connsiteY14" fmla="*/ 491825 h 739562"/>
                <a:gd name="connsiteX15" fmla="*/ 462300 w 465286"/>
                <a:gd name="connsiteY15" fmla="*/ 434141 h 739562"/>
                <a:gd name="connsiteX16" fmla="*/ 464643 w 465286"/>
                <a:gd name="connsiteY16" fmla="*/ 441217 h 739562"/>
                <a:gd name="connsiteX17" fmla="*/ 425796 w 465286"/>
                <a:gd name="connsiteY17" fmla="*/ 516518 h 739562"/>
                <a:gd name="connsiteX18" fmla="*/ 372749 w 465286"/>
                <a:gd name="connsiteY18" fmla="*/ 698988 h 739562"/>
                <a:gd name="connsiteX19" fmla="*/ 367185 w 465286"/>
                <a:gd name="connsiteY19" fmla="*/ 713092 h 739562"/>
                <a:gd name="connsiteX20" fmla="*/ 362500 w 465286"/>
                <a:gd name="connsiteY20" fmla="*/ 700745 h 739562"/>
                <a:gd name="connsiteX21" fmla="*/ 377287 w 465286"/>
                <a:gd name="connsiteY21" fmla="*/ 613634 h 739562"/>
                <a:gd name="connsiteX22" fmla="*/ 401981 w 465286"/>
                <a:gd name="connsiteY22" fmla="*/ 566296 h 739562"/>
                <a:gd name="connsiteX23" fmla="*/ 437948 w 465286"/>
                <a:gd name="connsiteY23" fmla="*/ 473231 h 739562"/>
                <a:gd name="connsiteX24" fmla="*/ 462300 w 465286"/>
                <a:gd name="connsiteY24" fmla="*/ 434141 h 739562"/>
                <a:gd name="connsiteX25" fmla="*/ 3709 w 465286"/>
                <a:gd name="connsiteY25" fmla="*/ 110683 h 739562"/>
                <a:gd name="connsiteX26" fmla="*/ 61149 w 465286"/>
                <a:gd name="connsiteY26" fmla="*/ 325021 h 739562"/>
                <a:gd name="connsiteX27" fmla="*/ 61734 w 465286"/>
                <a:gd name="connsiteY27" fmla="*/ 343907 h 739562"/>
                <a:gd name="connsiteX28" fmla="*/ 50998 w 465286"/>
                <a:gd name="connsiteY28" fmla="*/ 327021 h 739562"/>
                <a:gd name="connsiteX29" fmla="*/ 22058 w 465286"/>
                <a:gd name="connsiteY29" fmla="*/ 217071 h 739562"/>
                <a:gd name="connsiteX30" fmla="*/ 0 w 465286"/>
                <a:gd name="connsiteY30" fmla="*/ 111561 h 739562"/>
                <a:gd name="connsiteX31" fmla="*/ 3709 w 465286"/>
                <a:gd name="connsiteY31" fmla="*/ 110683 h 739562"/>
                <a:gd name="connsiteX32" fmla="*/ 129471 w 465286"/>
                <a:gd name="connsiteY32" fmla="*/ 52707 h 739562"/>
                <a:gd name="connsiteX33" fmla="*/ 185398 w 465286"/>
                <a:gd name="connsiteY33" fmla="*/ 320824 h 739562"/>
                <a:gd name="connsiteX34" fmla="*/ 179249 w 465286"/>
                <a:gd name="connsiteY34" fmla="*/ 336490 h 739562"/>
                <a:gd name="connsiteX35" fmla="*/ 168366 w 465286"/>
                <a:gd name="connsiteY35" fmla="*/ 331756 h 739562"/>
                <a:gd name="connsiteX36" fmla="*/ 150700 w 465286"/>
                <a:gd name="connsiteY36" fmla="*/ 226832 h 739562"/>
                <a:gd name="connsiteX37" fmla="*/ 125616 w 465286"/>
                <a:gd name="connsiteY37" fmla="*/ 53293 h 739562"/>
                <a:gd name="connsiteX38" fmla="*/ 129471 w 465286"/>
                <a:gd name="connsiteY38" fmla="*/ 52707 h 739562"/>
                <a:gd name="connsiteX39" fmla="*/ 242448 w 465286"/>
                <a:gd name="connsiteY39" fmla="*/ 0 h 739562"/>
                <a:gd name="connsiteX40" fmla="*/ 276755 w 465286"/>
                <a:gd name="connsiteY40" fmla="*/ 136059 h 739562"/>
                <a:gd name="connsiteX41" fmla="*/ 301937 w 465286"/>
                <a:gd name="connsiteY41" fmla="*/ 304865 h 739562"/>
                <a:gd name="connsiteX42" fmla="*/ 297691 w 465286"/>
                <a:gd name="connsiteY42" fmla="*/ 299790 h 739562"/>
                <a:gd name="connsiteX43" fmla="*/ 278561 w 465286"/>
                <a:gd name="connsiteY43" fmla="*/ 190913 h 739562"/>
                <a:gd name="connsiteX44" fmla="*/ 238934 w 465286"/>
                <a:gd name="connsiteY44" fmla="*/ 781 h 739562"/>
                <a:gd name="connsiteX45" fmla="*/ 242448 w 465286"/>
                <a:gd name="connsiteY45" fmla="*/ 0 h 73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65286" h="739562">
                  <a:moveTo>
                    <a:pt x="423258" y="502465"/>
                  </a:moveTo>
                  <a:cubicBezTo>
                    <a:pt x="389097" y="565907"/>
                    <a:pt x="356253" y="621590"/>
                    <a:pt x="316431" y="680494"/>
                  </a:cubicBezTo>
                  <a:cubicBezTo>
                    <a:pt x="316821" y="666293"/>
                    <a:pt x="324776" y="658094"/>
                    <a:pt x="327265" y="647748"/>
                  </a:cubicBezTo>
                  <a:cubicBezTo>
                    <a:pt x="333463" y="621785"/>
                    <a:pt x="340246" y="595384"/>
                    <a:pt x="363964" y="577913"/>
                  </a:cubicBezTo>
                  <a:cubicBezTo>
                    <a:pt x="374652" y="570055"/>
                    <a:pt x="382997" y="559514"/>
                    <a:pt x="389341" y="547704"/>
                  </a:cubicBezTo>
                  <a:cubicBezTo>
                    <a:pt x="398760" y="530087"/>
                    <a:pt x="408666" y="515641"/>
                    <a:pt x="423258" y="502465"/>
                  </a:cubicBezTo>
                  <a:close/>
                  <a:moveTo>
                    <a:pt x="89210" y="491825"/>
                  </a:moveTo>
                  <a:cubicBezTo>
                    <a:pt x="90576" y="503293"/>
                    <a:pt x="92431" y="514713"/>
                    <a:pt x="93212" y="526230"/>
                  </a:cubicBezTo>
                  <a:cubicBezTo>
                    <a:pt x="97311" y="587037"/>
                    <a:pt x="110536" y="724561"/>
                    <a:pt x="111805" y="732613"/>
                  </a:cubicBezTo>
                  <a:cubicBezTo>
                    <a:pt x="112928" y="739641"/>
                    <a:pt x="109121" y="741349"/>
                    <a:pt x="103997" y="737689"/>
                  </a:cubicBezTo>
                  <a:cubicBezTo>
                    <a:pt x="94676" y="731100"/>
                    <a:pt x="86136" y="723634"/>
                    <a:pt x="83207" y="711580"/>
                  </a:cubicBezTo>
                  <a:cubicBezTo>
                    <a:pt x="75546" y="679907"/>
                    <a:pt x="71934" y="648284"/>
                    <a:pt x="76229" y="615489"/>
                  </a:cubicBezTo>
                  <a:cubicBezTo>
                    <a:pt x="80035" y="586257"/>
                    <a:pt x="80475" y="556536"/>
                    <a:pt x="82573" y="527060"/>
                  </a:cubicBezTo>
                  <a:cubicBezTo>
                    <a:pt x="83403" y="515348"/>
                    <a:pt x="84818" y="503684"/>
                    <a:pt x="85940" y="492020"/>
                  </a:cubicBezTo>
                  <a:cubicBezTo>
                    <a:pt x="87014" y="491923"/>
                    <a:pt x="88088" y="491874"/>
                    <a:pt x="89210" y="491825"/>
                  </a:cubicBezTo>
                  <a:close/>
                  <a:moveTo>
                    <a:pt x="462300" y="434141"/>
                  </a:moveTo>
                  <a:cubicBezTo>
                    <a:pt x="466155" y="436678"/>
                    <a:pt x="465472" y="438484"/>
                    <a:pt x="464643" y="441217"/>
                  </a:cubicBezTo>
                  <a:cubicBezTo>
                    <a:pt x="460153" y="455613"/>
                    <a:pt x="433263" y="494508"/>
                    <a:pt x="425796" y="516518"/>
                  </a:cubicBezTo>
                  <a:cubicBezTo>
                    <a:pt x="421843" y="528182"/>
                    <a:pt x="387243" y="649991"/>
                    <a:pt x="372749" y="698988"/>
                  </a:cubicBezTo>
                  <a:cubicBezTo>
                    <a:pt x="371333" y="703673"/>
                    <a:pt x="369186" y="708163"/>
                    <a:pt x="367185" y="713092"/>
                  </a:cubicBezTo>
                  <a:cubicBezTo>
                    <a:pt x="361427" y="709822"/>
                    <a:pt x="362110" y="704844"/>
                    <a:pt x="362500" y="700745"/>
                  </a:cubicBezTo>
                  <a:cubicBezTo>
                    <a:pt x="365184" y="671317"/>
                    <a:pt x="365428" y="641304"/>
                    <a:pt x="377287" y="613634"/>
                  </a:cubicBezTo>
                  <a:cubicBezTo>
                    <a:pt x="384266" y="597334"/>
                    <a:pt x="393880" y="582157"/>
                    <a:pt x="401981" y="566296"/>
                  </a:cubicBezTo>
                  <a:cubicBezTo>
                    <a:pt x="406471" y="557463"/>
                    <a:pt x="426187" y="491434"/>
                    <a:pt x="437948" y="473231"/>
                  </a:cubicBezTo>
                  <a:cubicBezTo>
                    <a:pt x="446098" y="460396"/>
                    <a:pt x="458786" y="431798"/>
                    <a:pt x="462300" y="434141"/>
                  </a:cubicBezTo>
                  <a:close/>
                  <a:moveTo>
                    <a:pt x="3709" y="110683"/>
                  </a:moveTo>
                  <a:cubicBezTo>
                    <a:pt x="8882" y="130643"/>
                    <a:pt x="47533" y="273437"/>
                    <a:pt x="61149" y="325021"/>
                  </a:cubicBezTo>
                  <a:cubicBezTo>
                    <a:pt x="62759" y="331170"/>
                    <a:pt x="70323" y="341613"/>
                    <a:pt x="61734" y="343907"/>
                  </a:cubicBezTo>
                  <a:cubicBezTo>
                    <a:pt x="51632" y="346640"/>
                    <a:pt x="52852" y="333951"/>
                    <a:pt x="50998" y="327021"/>
                  </a:cubicBezTo>
                  <a:cubicBezTo>
                    <a:pt x="41238" y="290420"/>
                    <a:pt x="31672" y="253721"/>
                    <a:pt x="22058" y="217071"/>
                  </a:cubicBezTo>
                  <a:cubicBezTo>
                    <a:pt x="22058" y="217071"/>
                    <a:pt x="3319" y="130545"/>
                    <a:pt x="0" y="111561"/>
                  </a:cubicBezTo>
                  <a:cubicBezTo>
                    <a:pt x="1220" y="111269"/>
                    <a:pt x="2489" y="110976"/>
                    <a:pt x="3709" y="110683"/>
                  </a:cubicBezTo>
                  <a:close/>
                  <a:moveTo>
                    <a:pt x="129471" y="52707"/>
                  </a:moveTo>
                  <a:cubicBezTo>
                    <a:pt x="140696" y="89162"/>
                    <a:pt x="174906" y="268606"/>
                    <a:pt x="185398" y="320824"/>
                  </a:cubicBezTo>
                  <a:cubicBezTo>
                    <a:pt x="186277" y="325168"/>
                    <a:pt x="185789" y="333513"/>
                    <a:pt x="179249" y="336490"/>
                  </a:cubicBezTo>
                  <a:cubicBezTo>
                    <a:pt x="174174" y="338832"/>
                    <a:pt x="173051" y="335465"/>
                    <a:pt x="168366" y="331756"/>
                  </a:cubicBezTo>
                  <a:cubicBezTo>
                    <a:pt x="161290" y="326144"/>
                    <a:pt x="151969" y="254551"/>
                    <a:pt x="150700" y="226832"/>
                  </a:cubicBezTo>
                  <a:cubicBezTo>
                    <a:pt x="149187" y="193403"/>
                    <a:pt x="128837" y="78328"/>
                    <a:pt x="125616" y="53293"/>
                  </a:cubicBezTo>
                  <a:cubicBezTo>
                    <a:pt x="126885" y="53097"/>
                    <a:pt x="128154" y="52902"/>
                    <a:pt x="129471" y="52707"/>
                  </a:cubicBezTo>
                  <a:close/>
                  <a:moveTo>
                    <a:pt x="242448" y="0"/>
                  </a:moveTo>
                  <a:cubicBezTo>
                    <a:pt x="249085" y="13030"/>
                    <a:pt x="271582" y="104241"/>
                    <a:pt x="276755" y="136059"/>
                  </a:cubicBezTo>
                  <a:cubicBezTo>
                    <a:pt x="283246" y="176077"/>
                    <a:pt x="305548" y="295690"/>
                    <a:pt x="301937" y="304865"/>
                  </a:cubicBezTo>
                  <a:cubicBezTo>
                    <a:pt x="300473" y="303157"/>
                    <a:pt x="297740" y="301546"/>
                    <a:pt x="297691" y="299790"/>
                  </a:cubicBezTo>
                  <a:cubicBezTo>
                    <a:pt x="297155" y="285003"/>
                    <a:pt x="279244" y="205993"/>
                    <a:pt x="278561" y="190913"/>
                  </a:cubicBezTo>
                  <a:cubicBezTo>
                    <a:pt x="269582" y="147577"/>
                    <a:pt x="242009" y="14738"/>
                    <a:pt x="238934" y="781"/>
                  </a:cubicBezTo>
                  <a:cubicBezTo>
                    <a:pt x="240105" y="537"/>
                    <a:pt x="241277" y="244"/>
                    <a:pt x="242448" y="0"/>
                  </a:cubicBezTo>
                  <a:close/>
                </a:path>
              </a:pathLst>
            </a:custGeom>
            <a:solidFill>
              <a:srgbClr val="EEBD87"/>
            </a:solidFill>
            <a:ln w="48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sp>
          <p:nvSpPr>
            <p:cNvPr id="104" name="자유형: 도형 103">
              <a:extLst>
                <a:ext uri="{FF2B5EF4-FFF2-40B4-BE49-F238E27FC236}">
                  <a16:creationId xmlns:a16="http://schemas.microsoft.com/office/drawing/2014/main" id="{5EF94A8E-585D-40B2-87AA-BD01196818A0}"/>
                </a:ext>
              </a:extLst>
            </p:cNvPr>
            <p:cNvSpPr/>
            <p:nvPr/>
          </p:nvSpPr>
          <p:spPr>
            <a:xfrm>
              <a:off x="1612045" y="1447843"/>
              <a:ext cx="558509" cy="1155734"/>
            </a:xfrm>
            <a:custGeom>
              <a:avLst/>
              <a:gdLst>
                <a:gd name="connsiteX0" fmla="*/ 460781 w 558509"/>
                <a:gd name="connsiteY0" fmla="*/ 1124687 h 1155734"/>
                <a:gd name="connsiteX1" fmla="*/ 353807 w 558509"/>
                <a:gd name="connsiteY1" fmla="*/ 378263 h 1155734"/>
                <a:gd name="connsiteX2" fmla="*/ 339020 w 558509"/>
                <a:gd name="connsiteY2" fmla="*/ 352154 h 1155734"/>
                <a:gd name="connsiteX3" fmla="*/ 81542 w 558509"/>
                <a:gd name="connsiteY3" fmla="*/ 143624 h 1155734"/>
                <a:gd name="connsiteX4" fmla="*/ 65339 w 558509"/>
                <a:gd name="connsiteY4" fmla="*/ 142404 h 1155734"/>
                <a:gd name="connsiteX5" fmla="*/ 13268 w 558509"/>
                <a:gd name="connsiteY5" fmla="*/ 166561 h 1155734"/>
                <a:gd name="connsiteX6" fmla="*/ 531 w 558509"/>
                <a:gd name="connsiteY6" fmla="*/ 155873 h 1155734"/>
                <a:gd name="connsiteX7" fmla="*/ 14732 w 558509"/>
                <a:gd name="connsiteY7" fmla="*/ 0 h 1155734"/>
                <a:gd name="connsiteX8" fmla="*/ 356345 w 558509"/>
                <a:gd name="connsiteY8" fmla="*/ 302571 h 1155734"/>
                <a:gd name="connsiteX9" fmla="*/ 370985 w 558509"/>
                <a:gd name="connsiteY9" fmla="*/ 287931 h 1155734"/>
                <a:gd name="connsiteX10" fmla="*/ 501872 w 558509"/>
                <a:gd name="connsiteY10" fmla="*/ 40896 h 1155734"/>
                <a:gd name="connsiteX11" fmla="*/ 516024 w 558509"/>
                <a:gd name="connsiteY11" fmla="*/ 42214 h 1155734"/>
                <a:gd name="connsiteX12" fmla="*/ 555310 w 558509"/>
                <a:gd name="connsiteY12" fmla="*/ 89698 h 1155734"/>
                <a:gd name="connsiteX13" fmla="*/ 554773 w 558509"/>
                <a:gd name="connsiteY13" fmla="*/ 108633 h 1155734"/>
                <a:gd name="connsiteX14" fmla="*/ 429547 w 558509"/>
                <a:gd name="connsiteY14" fmla="*/ 297642 h 1155734"/>
                <a:gd name="connsiteX15" fmla="*/ 423057 w 558509"/>
                <a:gd name="connsiteY15" fmla="*/ 337953 h 1155734"/>
                <a:gd name="connsiteX16" fmla="*/ 472932 w 558509"/>
                <a:gd name="connsiteY16" fmla="*/ 1136009 h 1155734"/>
                <a:gd name="connsiteX17" fmla="*/ 460781 w 558509"/>
                <a:gd name="connsiteY17" fmla="*/ 1124687 h 1155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509" h="1155734">
                  <a:moveTo>
                    <a:pt x="460781" y="1124687"/>
                  </a:moveTo>
                  <a:cubicBezTo>
                    <a:pt x="452972" y="1062172"/>
                    <a:pt x="353612" y="388658"/>
                    <a:pt x="353807" y="378263"/>
                  </a:cubicBezTo>
                  <a:cubicBezTo>
                    <a:pt x="354002" y="366062"/>
                    <a:pt x="347463" y="358889"/>
                    <a:pt x="339020" y="352154"/>
                  </a:cubicBezTo>
                  <a:cubicBezTo>
                    <a:pt x="293830" y="315845"/>
                    <a:pt x="122047" y="177004"/>
                    <a:pt x="81542" y="143624"/>
                  </a:cubicBezTo>
                  <a:cubicBezTo>
                    <a:pt x="75881" y="138939"/>
                    <a:pt x="71098" y="139524"/>
                    <a:pt x="65339" y="142404"/>
                  </a:cubicBezTo>
                  <a:cubicBezTo>
                    <a:pt x="48161" y="150895"/>
                    <a:pt x="31520" y="160509"/>
                    <a:pt x="13268" y="166561"/>
                  </a:cubicBezTo>
                  <a:cubicBezTo>
                    <a:pt x="579" y="170758"/>
                    <a:pt x="-1129" y="169196"/>
                    <a:pt x="531" y="155873"/>
                  </a:cubicBezTo>
                  <a:cubicBezTo>
                    <a:pt x="6192" y="109706"/>
                    <a:pt x="8729" y="46166"/>
                    <a:pt x="14732" y="0"/>
                  </a:cubicBezTo>
                  <a:cubicBezTo>
                    <a:pt x="151377" y="185447"/>
                    <a:pt x="342046" y="291347"/>
                    <a:pt x="356345" y="302571"/>
                  </a:cubicBezTo>
                  <a:cubicBezTo>
                    <a:pt x="363372" y="308086"/>
                    <a:pt x="367569" y="296227"/>
                    <a:pt x="370985" y="287931"/>
                  </a:cubicBezTo>
                  <a:cubicBezTo>
                    <a:pt x="386309" y="250890"/>
                    <a:pt x="484498" y="57781"/>
                    <a:pt x="501872" y="40896"/>
                  </a:cubicBezTo>
                  <a:cubicBezTo>
                    <a:pt x="507093" y="35821"/>
                    <a:pt x="511583" y="37724"/>
                    <a:pt x="516024" y="42214"/>
                  </a:cubicBezTo>
                  <a:cubicBezTo>
                    <a:pt x="530567" y="56854"/>
                    <a:pt x="542475" y="73691"/>
                    <a:pt x="555310" y="89698"/>
                  </a:cubicBezTo>
                  <a:cubicBezTo>
                    <a:pt x="560190" y="95798"/>
                    <a:pt x="559067" y="102142"/>
                    <a:pt x="554773" y="108633"/>
                  </a:cubicBezTo>
                  <a:cubicBezTo>
                    <a:pt x="515097" y="168903"/>
                    <a:pt x="469272" y="237421"/>
                    <a:pt x="429547" y="297642"/>
                  </a:cubicBezTo>
                  <a:cubicBezTo>
                    <a:pt x="419738" y="312478"/>
                    <a:pt x="421446" y="318773"/>
                    <a:pt x="423057" y="337953"/>
                  </a:cubicBezTo>
                  <a:cubicBezTo>
                    <a:pt x="428815" y="407544"/>
                    <a:pt x="468540" y="1067686"/>
                    <a:pt x="472932" y="1136009"/>
                  </a:cubicBezTo>
                  <a:cubicBezTo>
                    <a:pt x="474884" y="1166510"/>
                    <a:pt x="465319" y="1160800"/>
                    <a:pt x="460781" y="1124687"/>
                  </a:cubicBezTo>
                  <a:close/>
                </a:path>
              </a:pathLst>
            </a:custGeom>
            <a:solidFill>
              <a:srgbClr val="665449"/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5" name="자유형: 도형 104">
              <a:extLst>
                <a:ext uri="{FF2B5EF4-FFF2-40B4-BE49-F238E27FC236}">
                  <a16:creationId xmlns:a16="http://schemas.microsoft.com/office/drawing/2014/main" id="{74A28C27-93A6-49BF-8952-AAE097D0050C}"/>
                </a:ext>
              </a:extLst>
            </p:cNvPr>
            <p:cNvSpPr/>
            <p:nvPr/>
          </p:nvSpPr>
          <p:spPr>
            <a:xfrm>
              <a:off x="1590663" y="1311360"/>
              <a:ext cx="498412" cy="242454"/>
            </a:xfrm>
            <a:custGeom>
              <a:avLst/>
              <a:gdLst>
                <a:gd name="connsiteX0" fmla="*/ 498413 w 498412"/>
                <a:gd name="connsiteY0" fmla="*/ 3058 h 242454"/>
                <a:gd name="connsiteX1" fmla="*/ 497291 w 498412"/>
                <a:gd name="connsiteY1" fmla="*/ 18919 h 242454"/>
                <a:gd name="connsiteX2" fmla="*/ 472841 w 498412"/>
                <a:gd name="connsiteY2" fmla="*/ 70259 h 242454"/>
                <a:gd name="connsiteX3" fmla="*/ 431603 w 498412"/>
                <a:gd name="connsiteY3" fmla="*/ 125405 h 242454"/>
                <a:gd name="connsiteX4" fmla="*/ 380947 w 498412"/>
                <a:gd name="connsiteY4" fmla="*/ 169131 h 242454"/>
                <a:gd name="connsiteX5" fmla="*/ 242984 w 498412"/>
                <a:gd name="connsiteY5" fmla="*/ 238722 h 242454"/>
                <a:gd name="connsiteX6" fmla="*/ 204870 w 498412"/>
                <a:gd name="connsiteY6" fmla="*/ 242383 h 242454"/>
                <a:gd name="connsiteX7" fmla="*/ 156263 w 498412"/>
                <a:gd name="connsiteY7" fmla="*/ 220519 h 242454"/>
                <a:gd name="connsiteX8" fmla="*/ 67298 w 498412"/>
                <a:gd name="connsiteY8" fmla="*/ 120134 h 242454"/>
                <a:gd name="connsiteX9" fmla="*/ 14885 w 498412"/>
                <a:gd name="connsiteY9" fmla="*/ 32437 h 242454"/>
                <a:gd name="connsiteX10" fmla="*/ 0 w 498412"/>
                <a:gd name="connsiteY10" fmla="*/ 8183 h 242454"/>
                <a:gd name="connsiteX11" fmla="*/ 12737 w 498412"/>
                <a:gd name="connsiteY11" fmla="*/ 14771 h 242454"/>
                <a:gd name="connsiteX12" fmla="*/ 107071 w 498412"/>
                <a:gd name="connsiteY12" fmla="*/ 83093 h 242454"/>
                <a:gd name="connsiteX13" fmla="*/ 163779 w 498412"/>
                <a:gd name="connsiteY13" fmla="*/ 102077 h 242454"/>
                <a:gd name="connsiteX14" fmla="*/ 310087 w 498412"/>
                <a:gd name="connsiteY14" fmla="*/ 93927 h 242454"/>
                <a:gd name="connsiteX15" fmla="*/ 425601 w 498412"/>
                <a:gd name="connsiteY15" fmla="*/ 60840 h 242454"/>
                <a:gd name="connsiteX16" fmla="*/ 466204 w 498412"/>
                <a:gd name="connsiteY16" fmla="*/ 30192 h 242454"/>
                <a:gd name="connsiteX17" fmla="*/ 491776 w 498412"/>
                <a:gd name="connsiteY17" fmla="*/ 2912 h 242454"/>
                <a:gd name="connsiteX18" fmla="*/ 498413 w 498412"/>
                <a:gd name="connsiteY18" fmla="*/ 3058 h 242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98412" h="242454">
                  <a:moveTo>
                    <a:pt x="498413" y="3058"/>
                  </a:moveTo>
                  <a:cubicBezTo>
                    <a:pt x="498023" y="8329"/>
                    <a:pt x="497632" y="13649"/>
                    <a:pt x="497291" y="18919"/>
                  </a:cubicBezTo>
                  <a:cubicBezTo>
                    <a:pt x="489092" y="37659"/>
                    <a:pt x="480454" y="51275"/>
                    <a:pt x="472841" y="70259"/>
                  </a:cubicBezTo>
                  <a:cubicBezTo>
                    <a:pt x="463959" y="92415"/>
                    <a:pt x="449562" y="109642"/>
                    <a:pt x="431603" y="125405"/>
                  </a:cubicBezTo>
                  <a:cubicBezTo>
                    <a:pt x="414815" y="140143"/>
                    <a:pt x="396759" y="153466"/>
                    <a:pt x="380947" y="169131"/>
                  </a:cubicBezTo>
                  <a:cubicBezTo>
                    <a:pt x="342345" y="207343"/>
                    <a:pt x="296910" y="231305"/>
                    <a:pt x="242984" y="238722"/>
                  </a:cubicBezTo>
                  <a:cubicBezTo>
                    <a:pt x="230345" y="240479"/>
                    <a:pt x="217607" y="241699"/>
                    <a:pt x="204870" y="242383"/>
                  </a:cubicBezTo>
                  <a:cubicBezTo>
                    <a:pt x="185105" y="243407"/>
                    <a:pt x="169977" y="233305"/>
                    <a:pt x="156263" y="220519"/>
                  </a:cubicBezTo>
                  <a:cubicBezTo>
                    <a:pt x="123420" y="189872"/>
                    <a:pt x="97408" y="153173"/>
                    <a:pt x="67298" y="120134"/>
                  </a:cubicBezTo>
                  <a:cubicBezTo>
                    <a:pt x="43775" y="94269"/>
                    <a:pt x="30501" y="62743"/>
                    <a:pt x="14885" y="32437"/>
                  </a:cubicBezTo>
                  <a:cubicBezTo>
                    <a:pt x="10736" y="24385"/>
                    <a:pt x="5515" y="17016"/>
                    <a:pt x="0" y="8183"/>
                  </a:cubicBezTo>
                  <a:cubicBezTo>
                    <a:pt x="6198" y="8817"/>
                    <a:pt x="9321" y="12233"/>
                    <a:pt x="12737" y="14771"/>
                  </a:cubicBezTo>
                  <a:cubicBezTo>
                    <a:pt x="44166" y="37561"/>
                    <a:pt x="75204" y="60986"/>
                    <a:pt x="107071" y="83093"/>
                  </a:cubicBezTo>
                  <a:cubicBezTo>
                    <a:pt x="123810" y="94708"/>
                    <a:pt x="143965" y="98515"/>
                    <a:pt x="163779" y="102077"/>
                  </a:cubicBezTo>
                  <a:cubicBezTo>
                    <a:pt x="213166" y="110959"/>
                    <a:pt x="261090" y="105103"/>
                    <a:pt x="310087" y="93927"/>
                  </a:cubicBezTo>
                  <a:cubicBezTo>
                    <a:pt x="349421" y="84948"/>
                    <a:pt x="387291" y="72601"/>
                    <a:pt x="425601" y="60840"/>
                  </a:cubicBezTo>
                  <a:cubicBezTo>
                    <a:pt x="443560" y="55325"/>
                    <a:pt x="455272" y="43808"/>
                    <a:pt x="466204" y="30192"/>
                  </a:cubicBezTo>
                  <a:cubicBezTo>
                    <a:pt x="474793" y="19505"/>
                    <a:pt x="483480" y="13795"/>
                    <a:pt x="491776" y="2912"/>
                  </a:cubicBezTo>
                  <a:cubicBezTo>
                    <a:pt x="494558" y="-699"/>
                    <a:pt x="496266" y="-1285"/>
                    <a:pt x="498413" y="3058"/>
                  </a:cubicBezTo>
                  <a:close/>
                </a:path>
              </a:pathLst>
            </a:custGeom>
            <a:solidFill>
              <a:srgbClr val="E8A45A"/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6" name="자유형: 도형 105">
              <a:extLst>
                <a:ext uri="{FF2B5EF4-FFF2-40B4-BE49-F238E27FC236}">
                  <a16:creationId xmlns:a16="http://schemas.microsoft.com/office/drawing/2014/main" id="{176F02EA-5811-4E49-B2E8-E7C618B8CEBF}"/>
                </a:ext>
              </a:extLst>
            </p:cNvPr>
            <p:cNvSpPr/>
            <p:nvPr/>
          </p:nvSpPr>
          <p:spPr>
            <a:xfrm>
              <a:off x="1763422" y="1568695"/>
              <a:ext cx="287881" cy="186687"/>
            </a:xfrm>
            <a:custGeom>
              <a:avLst/>
              <a:gdLst>
                <a:gd name="connsiteX0" fmla="*/ 217851 w 287881"/>
                <a:gd name="connsiteY0" fmla="*/ 178449 h 186687"/>
                <a:gd name="connsiteX1" fmla="*/ 203260 w 287881"/>
                <a:gd name="connsiteY1" fmla="*/ 182549 h 186687"/>
                <a:gd name="connsiteX2" fmla="*/ 0 w 287881"/>
                <a:gd name="connsiteY2" fmla="*/ 30385 h 186687"/>
                <a:gd name="connsiteX3" fmla="*/ 31672 w 287881"/>
                <a:gd name="connsiteY3" fmla="*/ 26041 h 186687"/>
                <a:gd name="connsiteX4" fmla="*/ 175296 w 287881"/>
                <a:gd name="connsiteY4" fmla="*/ 23503 h 186687"/>
                <a:gd name="connsiteX5" fmla="*/ 279537 w 287881"/>
                <a:gd name="connsiteY5" fmla="*/ 1396 h 186687"/>
                <a:gd name="connsiteX6" fmla="*/ 287882 w 287881"/>
                <a:gd name="connsiteY6" fmla="*/ 1055 h 186687"/>
                <a:gd name="connsiteX7" fmla="*/ 217851 w 287881"/>
                <a:gd name="connsiteY7" fmla="*/ 178449 h 18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7881" h="186687">
                  <a:moveTo>
                    <a:pt x="217851" y="178449"/>
                  </a:moveTo>
                  <a:cubicBezTo>
                    <a:pt x="214289" y="186843"/>
                    <a:pt x="212776" y="189869"/>
                    <a:pt x="203260" y="182549"/>
                  </a:cubicBezTo>
                  <a:cubicBezTo>
                    <a:pt x="162071" y="150925"/>
                    <a:pt x="21131" y="49271"/>
                    <a:pt x="0" y="30385"/>
                  </a:cubicBezTo>
                  <a:cubicBezTo>
                    <a:pt x="9760" y="20624"/>
                    <a:pt x="22790" y="25553"/>
                    <a:pt x="31672" y="26041"/>
                  </a:cubicBezTo>
                  <a:cubicBezTo>
                    <a:pt x="79596" y="28725"/>
                    <a:pt x="127470" y="24919"/>
                    <a:pt x="175296" y="23503"/>
                  </a:cubicBezTo>
                  <a:cubicBezTo>
                    <a:pt x="211165" y="22430"/>
                    <a:pt x="247328" y="20526"/>
                    <a:pt x="279537" y="1396"/>
                  </a:cubicBezTo>
                  <a:cubicBezTo>
                    <a:pt x="282172" y="-165"/>
                    <a:pt x="285393" y="-605"/>
                    <a:pt x="287882" y="1055"/>
                  </a:cubicBezTo>
                  <a:cubicBezTo>
                    <a:pt x="284026" y="15695"/>
                    <a:pt x="236884" y="133991"/>
                    <a:pt x="217851" y="178449"/>
                  </a:cubicBezTo>
                  <a:close/>
                </a:path>
              </a:pathLst>
            </a:custGeom>
            <a:solidFill>
              <a:srgbClr val="FEFEFE"/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7" name="자유형: 도형 106">
              <a:extLst>
                <a:ext uri="{FF2B5EF4-FFF2-40B4-BE49-F238E27FC236}">
                  <a16:creationId xmlns:a16="http://schemas.microsoft.com/office/drawing/2014/main" id="{A4721D36-D3A3-4794-9BCB-D123C74E713F}"/>
                </a:ext>
              </a:extLst>
            </p:cNvPr>
            <p:cNvSpPr/>
            <p:nvPr/>
          </p:nvSpPr>
          <p:spPr>
            <a:xfrm>
              <a:off x="919858" y="1469358"/>
              <a:ext cx="1731441" cy="2382437"/>
            </a:xfrm>
            <a:custGeom>
              <a:avLst/>
              <a:gdLst>
                <a:gd name="connsiteX0" fmla="*/ 1730147 w 1731441"/>
                <a:gd name="connsiteY0" fmla="*/ 1399399 h 2382437"/>
                <a:gd name="connsiteX1" fmla="*/ 1722046 w 1731441"/>
                <a:gd name="connsiteY1" fmla="*/ 1102147 h 2382437"/>
                <a:gd name="connsiteX2" fmla="*/ 1703257 w 1731441"/>
                <a:gd name="connsiteY2" fmla="*/ 858772 h 2382437"/>
                <a:gd name="connsiteX3" fmla="*/ 1679490 w 1731441"/>
                <a:gd name="connsiteY3" fmla="*/ 612470 h 2382437"/>
                <a:gd name="connsiteX4" fmla="*/ 1620147 w 1731441"/>
                <a:gd name="connsiteY4" fmla="*/ 405257 h 2382437"/>
                <a:gd name="connsiteX5" fmla="*/ 1558706 w 1731441"/>
                <a:gd name="connsiteY5" fmla="*/ 203657 h 2382437"/>
                <a:gd name="connsiteX6" fmla="*/ 1531670 w 1731441"/>
                <a:gd name="connsiteY6" fmla="*/ 134602 h 2382437"/>
                <a:gd name="connsiteX7" fmla="*/ 1341343 w 1731441"/>
                <a:gd name="connsiteY7" fmla="*/ 56519 h 2382437"/>
                <a:gd name="connsiteX8" fmla="*/ 1352762 w 1731441"/>
                <a:gd name="connsiteY8" fmla="*/ 101612 h 2382437"/>
                <a:gd name="connsiteX9" fmla="*/ 1416107 w 1731441"/>
                <a:gd name="connsiteY9" fmla="*/ 241283 h 2382437"/>
                <a:gd name="connsiteX10" fmla="*/ 1553923 w 1731441"/>
                <a:gd name="connsiteY10" fmla="*/ 554542 h 2382437"/>
                <a:gd name="connsiteX11" fmla="*/ 1582960 w 1731441"/>
                <a:gd name="connsiteY11" fmla="*/ 744137 h 2382437"/>
                <a:gd name="connsiteX12" fmla="*/ 1638448 w 1731441"/>
                <a:gd name="connsiteY12" fmla="*/ 1338982 h 2382437"/>
                <a:gd name="connsiteX13" fmla="*/ 1634154 w 1731441"/>
                <a:gd name="connsiteY13" fmla="*/ 1668638 h 2382437"/>
                <a:gd name="connsiteX14" fmla="*/ 1613461 w 1731441"/>
                <a:gd name="connsiteY14" fmla="*/ 1688159 h 2382437"/>
                <a:gd name="connsiteX15" fmla="*/ 1316844 w 1731441"/>
                <a:gd name="connsiteY15" fmla="*/ 1698945 h 2382437"/>
                <a:gd name="connsiteX16" fmla="*/ 1013882 w 1731441"/>
                <a:gd name="connsiteY16" fmla="*/ 1697724 h 2382437"/>
                <a:gd name="connsiteX17" fmla="*/ 653871 w 1731441"/>
                <a:gd name="connsiteY17" fmla="*/ 1677374 h 2382437"/>
                <a:gd name="connsiteX18" fmla="*/ 642501 w 1731441"/>
                <a:gd name="connsiteY18" fmla="*/ 1632818 h 2382437"/>
                <a:gd name="connsiteX19" fmla="*/ 682176 w 1731441"/>
                <a:gd name="connsiteY19" fmla="*/ 894837 h 2382437"/>
                <a:gd name="connsiteX20" fmla="*/ 677735 w 1731441"/>
                <a:gd name="connsiteY20" fmla="*/ 691626 h 2382437"/>
                <a:gd name="connsiteX21" fmla="*/ 645966 w 1731441"/>
                <a:gd name="connsiteY21" fmla="*/ 579724 h 2382437"/>
                <a:gd name="connsiteX22" fmla="*/ 605997 w 1731441"/>
                <a:gd name="connsiteY22" fmla="*/ 453083 h 2382437"/>
                <a:gd name="connsiteX23" fmla="*/ 527279 w 1731441"/>
                <a:gd name="connsiteY23" fmla="*/ 194824 h 2382437"/>
                <a:gd name="connsiteX24" fmla="*/ 472621 w 1731441"/>
                <a:gd name="connsiteY24" fmla="*/ 21187 h 2382437"/>
                <a:gd name="connsiteX25" fmla="*/ 433629 w 1731441"/>
                <a:gd name="connsiteY25" fmla="*/ 7717 h 2382437"/>
                <a:gd name="connsiteX26" fmla="*/ 326265 w 1731441"/>
                <a:gd name="connsiteY26" fmla="*/ 61399 h 2382437"/>
                <a:gd name="connsiteX27" fmla="*/ 292152 w 1731441"/>
                <a:gd name="connsiteY27" fmla="*/ 94780 h 2382437"/>
                <a:gd name="connsiteX28" fmla="*/ 366575 w 1731441"/>
                <a:gd name="connsiteY28" fmla="*/ 203218 h 2382437"/>
                <a:gd name="connsiteX29" fmla="*/ 425528 w 1731441"/>
                <a:gd name="connsiteY29" fmla="*/ 322782 h 2382437"/>
                <a:gd name="connsiteX30" fmla="*/ 434312 w 1731441"/>
                <a:gd name="connsiteY30" fmla="*/ 420825 h 2382437"/>
                <a:gd name="connsiteX31" fmla="*/ 432360 w 1731441"/>
                <a:gd name="connsiteY31" fmla="*/ 849842 h 2382437"/>
                <a:gd name="connsiteX32" fmla="*/ 442462 w 1731441"/>
                <a:gd name="connsiteY32" fmla="*/ 1626962 h 2382437"/>
                <a:gd name="connsiteX33" fmla="*/ 407129 w 1731441"/>
                <a:gd name="connsiteY33" fmla="*/ 1657610 h 2382437"/>
                <a:gd name="connsiteX34" fmla="*/ 105388 w 1731441"/>
                <a:gd name="connsiteY34" fmla="*/ 1611443 h 2382437"/>
                <a:gd name="connsiteX35" fmla="*/ 96311 w 1731441"/>
                <a:gd name="connsiteY35" fmla="*/ 1614810 h 2382437"/>
                <a:gd name="connsiteX36" fmla="*/ 17837 w 1731441"/>
                <a:gd name="connsiteY36" fmla="*/ 1900057 h 2382437"/>
                <a:gd name="connsiteX37" fmla="*/ 12762 w 1731441"/>
                <a:gd name="connsiteY37" fmla="*/ 1961498 h 2382437"/>
                <a:gd name="connsiteX38" fmla="*/ 73 w 1731441"/>
                <a:gd name="connsiteY38" fmla="*/ 2193063 h 2382437"/>
                <a:gd name="connsiteX39" fmla="*/ 9297 w 1731441"/>
                <a:gd name="connsiteY39" fmla="*/ 2206093 h 2382437"/>
                <a:gd name="connsiteX40" fmla="*/ 296349 w 1731441"/>
                <a:gd name="connsiteY40" fmla="*/ 2293741 h 2382437"/>
                <a:gd name="connsiteX41" fmla="*/ 840197 w 1731441"/>
                <a:gd name="connsiteY41" fmla="*/ 2380364 h 2382437"/>
                <a:gd name="connsiteX42" fmla="*/ 1139937 w 1731441"/>
                <a:gd name="connsiteY42" fmla="*/ 2377729 h 2382437"/>
                <a:gd name="connsiteX43" fmla="*/ 1434408 w 1731441"/>
                <a:gd name="connsiteY43" fmla="*/ 2346691 h 2382437"/>
                <a:gd name="connsiteX44" fmla="*/ 1694424 w 1731441"/>
                <a:gd name="connsiteY44" fmla="*/ 2270951 h 2382437"/>
                <a:gd name="connsiteX45" fmla="*/ 1717361 w 1731441"/>
                <a:gd name="connsiteY45" fmla="*/ 2247867 h 2382437"/>
                <a:gd name="connsiteX46" fmla="*/ 1705648 w 1731441"/>
                <a:gd name="connsiteY46" fmla="*/ 1859112 h 2382437"/>
                <a:gd name="connsiteX47" fmla="*/ 1730147 w 1731441"/>
                <a:gd name="connsiteY47" fmla="*/ 1399399 h 2382437"/>
                <a:gd name="connsiteX48" fmla="*/ 1654748 w 1731441"/>
                <a:gd name="connsiteY48" fmla="*/ 2084333 h 2382437"/>
                <a:gd name="connsiteX49" fmla="*/ 1458467 w 1731441"/>
                <a:gd name="connsiteY49" fmla="*/ 2135526 h 2382437"/>
                <a:gd name="connsiteX50" fmla="*/ 911887 w 1731441"/>
                <a:gd name="connsiteY50" fmla="*/ 2159927 h 2382437"/>
                <a:gd name="connsiteX51" fmla="*/ 413962 w 1731441"/>
                <a:gd name="connsiteY51" fmla="*/ 2109954 h 2382437"/>
                <a:gd name="connsiteX52" fmla="*/ 79962 w 1731441"/>
                <a:gd name="connsiteY52" fmla="*/ 2017962 h 2382437"/>
                <a:gd name="connsiteX53" fmla="*/ 70543 w 1731441"/>
                <a:gd name="connsiteY53" fmla="*/ 2005176 h 2382437"/>
                <a:gd name="connsiteX54" fmla="*/ 81865 w 1731441"/>
                <a:gd name="connsiteY54" fmla="*/ 1830368 h 2382437"/>
                <a:gd name="connsiteX55" fmla="*/ 99532 w 1731441"/>
                <a:gd name="connsiteY55" fmla="*/ 1818753 h 2382437"/>
                <a:gd name="connsiteX56" fmla="*/ 355546 w 1731441"/>
                <a:gd name="connsiteY56" fmla="*/ 1901228 h 2382437"/>
                <a:gd name="connsiteX57" fmla="*/ 813307 w 1731441"/>
                <a:gd name="connsiteY57" fmla="*/ 1949005 h 2382437"/>
                <a:gd name="connsiteX58" fmla="*/ 1105825 w 1731441"/>
                <a:gd name="connsiteY58" fmla="*/ 1957301 h 2382437"/>
                <a:gd name="connsiteX59" fmla="*/ 1618488 w 1731441"/>
                <a:gd name="connsiteY59" fmla="*/ 1911916 h 2382437"/>
                <a:gd name="connsiteX60" fmla="*/ 1662459 w 1731441"/>
                <a:gd name="connsiteY60" fmla="*/ 1931193 h 2382437"/>
                <a:gd name="connsiteX61" fmla="*/ 1665435 w 1731441"/>
                <a:gd name="connsiteY61" fmla="*/ 2069497 h 2382437"/>
                <a:gd name="connsiteX62" fmla="*/ 1654748 w 1731441"/>
                <a:gd name="connsiteY62" fmla="*/ 2084333 h 2382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731441" h="2382437">
                  <a:moveTo>
                    <a:pt x="1730147" y="1399399"/>
                  </a:moveTo>
                  <a:cubicBezTo>
                    <a:pt x="1733563" y="1300478"/>
                    <a:pt x="1730000" y="1202191"/>
                    <a:pt x="1722046" y="1102147"/>
                  </a:cubicBezTo>
                  <a:cubicBezTo>
                    <a:pt x="1715555" y="1020892"/>
                    <a:pt x="1706966" y="940271"/>
                    <a:pt x="1703257" y="858772"/>
                  </a:cubicBezTo>
                  <a:cubicBezTo>
                    <a:pt x="1699499" y="776395"/>
                    <a:pt x="1695595" y="693578"/>
                    <a:pt x="1679490" y="612470"/>
                  </a:cubicBezTo>
                  <a:cubicBezTo>
                    <a:pt x="1665435" y="541902"/>
                    <a:pt x="1642303" y="473580"/>
                    <a:pt x="1620147" y="405257"/>
                  </a:cubicBezTo>
                  <a:cubicBezTo>
                    <a:pt x="1598431" y="338399"/>
                    <a:pt x="1579691" y="270759"/>
                    <a:pt x="1558706" y="203657"/>
                  </a:cubicBezTo>
                  <a:cubicBezTo>
                    <a:pt x="1552215" y="182965"/>
                    <a:pt x="1551093" y="149828"/>
                    <a:pt x="1531670" y="134602"/>
                  </a:cubicBezTo>
                  <a:cubicBezTo>
                    <a:pt x="1514979" y="121523"/>
                    <a:pt x="1358179" y="55592"/>
                    <a:pt x="1341343" y="56519"/>
                  </a:cubicBezTo>
                  <a:cubicBezTo>
                    <a:pt x="1326165" y="57349"/>
                    <a:pt x="1345832" y="86679"/>
                    <a:pt x="1352762" y="101612"/>
                  </a:cubicBezTo>
                  <a:cubicBezTo>
                    <a:pt x="1374333" y="147974"/>
                    <a:pt x="1394732" y="194824"/>
                    <a:pt x="1416107" y="241283"/>
                  </a:cubicBezTo>
                  <a:cubicBezTo>
                    <a:pt x="1439532" y="292232"/>
                    <a:pt x="1537916" y="498566"/>
                    <a:pt x="1553923" y="554542"/>
                  </a:cubicBezTo>
                  <a:cubicBezTo>
                    <a:pt x="1571492" y="616130"/>
                    <a:pt x="1577251" y="680353"/>
                    <a:pt x="1582960" y="744137"/>
                  </a:cubicBezTo>
                  <a:cubicBezTo>
                    <a:pt x="1582960" y="792939"/>
                    <a:pt x="1631762" y="1240012"/>
                    <a:pt x="1638448" y="1338982"/>
                  </a:cubicBezTo>
                  <a:cubicBezTo>
                    <a:pt x="1638741" y="1343033"/>
                    <a:pt x="1634251" y="1667272"/>
                    <a:pt x="1634154" y="1668638"/>
                  </a:cubicBezTo>
                  <a:cubicBezTo>
                    <a:pt x="1633031" y="1683377"/>
                    <a:pt x="1628493" y="1688062"/>
                    <a:pt x="1613461" y="1688159"/>
                  </a:cubicBezTo>
                  <a:cubicBezTo>
                    <a:pt x="1514589" y="1688940"/>
                    <a:pt x="1415814" y="1696700"/>
                    <a:pt x="1316844" y="1698945"/>
                  </a:cubicBezTo>
                  <a:cubicBezTo>
                    <a:pt x="1215873" y="1701190"/>
                    <a:pt x="1114853" y="1700799"/>
                    <a:pt x="1013882" y="1697724"/>
                  </a:cubicBezTo>
                  <a:cubicBezTo>
                    <a:pt x="910325" y="1694601"/>
                    <a:pt x="670074" y="1680546"/>
                    <a:pt x="653871" y="1677374"/>
                  </a:cubicBezTo>
                  <a:cubicBezTo>
                    <a:pt x="634595" y="1673568"/>
                    <a:pt x="641769" y="1646678"/>
                    <a:pt x="642501" y="1632818"/>
                  </a:cubicBezTo>
                  <a:cubicBezTo>
                    <a:pt x="643867" y="1607490"/>
                    <a:pt x="678467" y="963696"/>
                    <a:pt x="682176" y="894837"/>
                  </a:cubicBezTo>
                  <a:cubicBezTo>
                    <a:pt x="685837" y="826612"/>
                    <a:pt x="689985" y="759314"/>
                    <a:pt x="677735" y="691626"/>
                  </a:cubicBezTo>
                  <a:cubicBezTo>
                    <a:pt x="670757" y="653268"/>
                    <a:pt x="656897" y="616911"/>
                    <a:pt x="645966" y="579724"/>
                  </a:cubicBezTo>
                  <a:cubicBezTo>
                    <a:pt x="633472" y="537266"/>
                    <a:pt x="618051" y="495638"/>
                    <a:pt x="605997" y="453083"/>
                  </a:cubicBezTo>
                  <a:cubicBezTo>
                    <a:pt x="581450" y="366460"/>
                    <a:pt x="551534" y="281496"/>
                    <a:pt x="527279" y="194824"/>
                  </a:cubicBezTo>
                  <a:cubicBezTo>
                    <a:pt x="510931" y="136359"/>
                    <a:pt x="491898" y="78724"/>
                    <a:pt x="472621" y="21187"/>
                  </a:cubicBezTo>
                  <a:cubicBezTo>
                    <a:pt x="462763" y="-8192"/>
                    <a:pt x="451539" y="-1164"/>
                    <a:pt x="433629" y="7717"/>
                  </a:cubicBezTo>
                  <a:cubicBezTo>
                    <a:pt x="408740" y="20016"/>
                    <a:pt x="350471" y="52615"/>
                    <a:pt x="326265" y="61399"/>
                  </a:cubicBezTo>
                  <a:cubicBezTo>
                    <a:pt x="316846" y="64816"/>
                    <a:pt x="280001" y="74918"/>
                    <a:pt x="292152" y="94780"/>
                  </a:cubicBezTo>
                  <a:cubicBezTo>
                    <a:pt x="315040" y="132260"/>
                    <a:pt x="340857" y="167739"/>
                    <a:pt x="366575" y="203218"/>
                  </a:cubicBezTo>
                  <a:cubicBezTo>
                    <a:pt x="393221" y="239917"/>
                    <a:pt x="415426" y="278275"/>
                    <a:pt x="425528" y="322782"/>
                  </a:cubicBezTo>
                  <a:cubicBezTo>
                    <a:pt x="432848" y="355040"/>
                    <a:pt x="434507" y="388030"/>
                    <a:pt x="434312" y="420825"/>
                  </a:cubicBezTo>
                  <a:cubicBezTo>
                    <a:pt x="433482" y="563814"/>
                    <a:pt x="436508" y="706804"/>
                    <a:pt x="432360" y="849842"/>
                  </a:cubicBezTo>
                  <a:cubicBezTo>
                    <a:pt x="426650" y="1048563"/>
                    <a:pt x="439339" y="1567277"/>
                    <a:pt x="442462" y="1626962"/>
                  </a:cubicBezTo>
                  <a:cubicBezTo>
                    <a:pt x="443877" y="1653608"/>
                    <a:pt x="434214" y="1660879"/>
                    <a:pt x="407129" y="1657610"/>
                  </a:cubicBezTo>
                  <a:cubicBezTo>
                    <a:pt x="354667" y="1651314"/>
                    <a:pt x="129545" y="1606807"/>
                    <a:pt x="105388" y="1611443"/>
                  </a:cubicBezTo>
                  <a:cubicBezTo>
                    <a:pt x="102167" y="1612077"/>
                    <a:pt x="98897" y="1612858"/>
                    <a:pt x="96311" y="1614810"/>
                  </a:cubicBezTo>
                  <a:cubicBezTo>
                    <a:pt x="88063" y="1621057"/>
                    <a:pt x="64931" y="1708949"/>
                    <a:pt x="17837" y="1900057"/>
                  </a:cubicBezTo>
                  <a:cubicBezTo>
                    <a:pt x="12908" y="1920017"/>
                    <a:pt x="13689" y="1940953"/>
                    <a:pt x="12762" y="1961498"/>
                  </a:cubicBezTo>
                  <a:cubicBezTo>
                    <a:pt x="9346" y="2038654"/>
                    <a:pt x="2855" y="2116151"/>
                    <a:pt x="73" y="2193063"/>
                  </a:cubicBezTo>
                  <a:cubicBezTo>
                    <a:pt x="-171" y="2199603"/>
                    <a:pt x="-366" y="2206386"/>
                    <a:pt x="9297" y="2206093"/>
                  </a:cubicBezTo>
                  <a:cubicBezTo>
                    <a:pt x="14519" y="2212242"/>
                    <a:pt x="206896" y="2269633"/>
                    <a:pt x="296349" y="2293741"/>
                  </a:cubicBezTo>
                  <a:cubicBezTo>
                    <a:pt x="381801" y="2316824"/>
                    <a:pt x="790272" y="2378656"/>
                    <a:pt x="840197" y="2380364"/>
                  </a:cubicBezTo>
                  <a:cubicBezTo>
                    <a:pt x="940094" y="2383829"/>
                    <a:pt x="1040138" y="2382951"/>
                    <a:pt x="1139937" y="2377729"/>
                  </a:cubicBezTo>
                  <a:cubicBezTo>
                    <a:pt x="1238664" y="2372556"/>
                    <a:pt x="1336511" y="2360112"/>
                    <a:pt x="1434408" y="2346691"/>
                  </a:cubicBezTo>
                  <a:cubicBezTo>
                    <a:pt x="1525521" y="2334198"/>
                    <a:pt x="1611997" y="2313164"/>
                    <a:pt x="1694424" y="2270951"/>
                  </a:cubicBezTo>
                  <a:cubicBezTo>
                    <a:pt x="1707063" y="2264460"/>
                    <a:pt x="1716970" y="2262898"/>
                    <a:pt x="1717361" y="2247867"/>
                  </a:cubicBezTo>
                  <a:cubicBezTo>
                    <a:pt x="1719264" y="2180228"/>
                    <a:pt x="1704623" y="1921237"/>
                    <a:pt x="1705648" y="1859112"/>
                  </a:cubicBezTo>
                  <a:cubicBezTo>
                    <a:pt x="1707454" y="1751894"/>
                    <a:pt x="1728585" y="1445126"/>
                    <a:pt x="1730147" y="1399399"/>
                  </a:cubicBezTo>
                  <a:close/>
                  <a:moveTo>
                    <a:pt x="1654748" y="2084333"/>
                  </a:moveTo>
                  <a:cubicBezTo>
                    <a:pt x="1589353" y="2101316"/>
                    <a:pt x="1525130" y="2121471"/>
                    <a:pt x="1458467" y="2135526"/>
                  </a:cubicBezTo>
                  <a:cubicBezTo>
                    <a:pt x="1365744" y="2155046"/>
                    <a:pt x="993288" y="2163440"/>
                    <a:pt x="911887" y="2159927"/>
                  </a:cubicBezTo>
                  <a:cubicBezTo>
                    <a:pt x="835512" y="2156657"/>
                    <a:pt x="501805" y="2123520"/>
                    <a:pt x="413962" y="2109954"/>
                  </a:cubicBezTo>
                  <a:cubicBezTo>
                    <a:pt x="356717" y="2101120"/>
                    <a:pt x="121297" y="2037922"/>
                    <a:pt x="79962" y="2017962"/>
                  </a:cubicBezTo>
                  <a:cubicBezTo>
                    <a:pt x="73276" y="2014741"/>
                    <a:pt x="70592" y="2012008"/>
                    <a:pt x="70543" y="2005176"/>
                  </a:cubicBezTo>
                  <a:cubicBezTo>
                    <a:pt x="70494" y="1991902"/>
                    <a:pt x="80987" y="1875607"/>
                    <a:pt x="81865" y="1830368"/>
                  </a:cubicBezTo>
                  <a:cubicBezTo>
                    <a:pt x="82158" y="1814654"/>
                    <a:pt x="85818" y="1812994"/>
                    <a:pt x="99532" y="1818753"/>
                  </a:cubicBezTo>
                  <a:cubicBezTo>
                    <a:pt x="181421" y="1853012"/>
                    <a:pt x="267166" y="1884099"/>
                    <a:pt x="355546" y="1901228"/>
                  </a:cubicBezTo>
                  <a:cubicBezTo>
                    <a:pt x="416255" y="1912989"/>
                    <a:pt x="718436" y="1944076"/>
                    <a:pt x="813307" y="1949005"/>
                  </a:cubicBezTo>
                  <a:cubicBezTo>
                    <a:pt x="910667" y="1954032"/>
                    <a:pt x="1008368" y="1956081"/>
                    <a:pt x="1105825" y="1957301"/>
                  </a:cubicBezTo>
                  <a:cubicBezTo>
                    <a:pt x="1302301" y="1959790"/>
                    <a:pt x="1507269" y="1935389"/>
                    <a:pt x="1618488" y="1911916"/>
                  </a:cubicBezTo>
                  <a:cubicBezTo>
                    <a:pt x="1641083" y="1907133"/>
                    <a:pt x="1662019" y="1902302"/>
                    <a:pt x="1662459" y="1931193"/>
                  </a:cubicBezTo>
                  <a:cubicBezTo>
                    <a:pt x="1662898" y="1960425"/>
                    <a:pt x="1664557" y="2052611"/>
                    <a:pt x="1665435" y="2069497"/>
                  </a:cubicBezTo>
                  <a:cubicBezTo>
                    <a:pt x="1665777" y="2077305"/>
                    <a:pt x="1663191" y="2082136"/>
                    <a:pt x="1654748" y="2084333"/>
                  </a:cubicBezTo>
                  <a:close/>
                </a:path>
              </a:pathLst>
            </a:custGeom>
            <a:solidFill>
              <a:srgbClr val="FCFB4B"/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8" name="자유형: 도형 107">
              <a:extLst>
                <a:ext uri="{FF2B5EF4-FFF2-40B4-BE49-F238E27FC236}">
                  <a16:creationId xmlns:a16="http://schemas.microsoft.com/office/drawing/2014/main" id="{44342F40-E27B-4BD6-A90A-3FD6432AB585}"/>
                </a:ext>
              </a:extLst>
            </p:cNvPr>
            <p:cNvSpPr/>
            <p:nvPr/>
          </p:nvSpPr>
          <p:spPr>
            <a:xfrm>
              <a:off x="3440774" y="2090694"/>
              <a:ext cx="168786" cy="1003050"/>
            </a:xfrm>
            <a:custGeom>
              <a:avLst/>
              <a:gdLst>
                <a:gd name="connsiteX0" fmla="*/ 114553 w 168786"/>
                <a:gd name="connsiteY0" fmla="*/ 1003039 h 1003050"/>
                <a:gd name="connsiteX1" fmla="*/ 20561 w 168786"/>
                <a:gd name="connsiteY1" fmla="*/ 999867 h 1003050"/>
                <a:gd name="connsiteX2" fmla="*/ 15 w 168786"/>
                <a:gd name="connsiteY2" fmla="*/ 977857 h 1003050"/>
                <a:gd name="connsiteX3" fmla="*/ 32224 w 168786"/>
                <a:gd name="connsiteY3" fmla="*/ 20561 h 1003050"/>
                <a:gd name="connsiteX4" fmla="*/ 54234 w 168786"/>
                <a:gd name="connsiteY4" fmla="*/ 15 h 1003050"/>
                <a:gd name="connsiteX5" fmla="*/ 148226 w 168786"/>
                <a:gd name="connsiteY5" fmla="*/ 3187 h 1003050"/>
                <a:gd name="connsiteX6" fmla="*/ 168772 w 168786"/>
                <a:gd name="connsiteY6" fmla="*/ 25197 h 1003050"/>
                <a:gd name="connsiteX7" fmla="*/ 136563 w 168786"/>
                <a:gd name="connsiteY7" fmla="*/ 982493 h 1003050"/>
                <a:gd name="connsiteX8" fmla="*/ 114553 w 168786"/>
                <a:gd name="connsiteY8" fmla="*/ 1003039 h 100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786" h="1003050">
                  <a:moveTo>
                    <a:pt x="114553" y="1003039"/>
                  </a:moveTo>
                  <a:lnTo>
                    <a:pt x="20561" y="999867"/>
                  </a:lnTo>
                  <a:cubicBezTo>
                    <a:pt x="8800" y="999476"/>
                    <a:pt x="-424" y="989618"/>
                    <a:pt x="15" y="977857"/>
                  </a:cubicBezTo>
                  <a:lnTo>
                    <a:pt x="32224" y="20561"/>
                  </a:lnTo>
                  <a:cubicBezTo>
                    <a:pt x="32615" y="8799"/>
                    <a:pt x="42473" y="-424"/>
                    <a:pt x="54234" y="15"/>
                  </a:cubicBezTo>
                  <a:lnTo>
                    <a:pt x="148226" y="3187"/>
                  </a:lnTo>
                  <a:cubicBezTo>
                    <a:pt x="159988" y="3578"/>
                    <a:pt x="169211" y="13436"/>
                    <a:pt x="168772" y="25197"/>
                  </a:cubicBezTo>
                  <a:lnTo>
                    <a:pt x="136563" y="982493"/>
                  </a:lnTo>
                  <a:cubicBezTo>
                    <a:pt x="136172" y="994254"/>
                    <a:pt x="126314" y="1003429"/>
                    <a:pt x="114553" y="1003039"/>
                  </a:cubicBezTo>
                  <a:close/>
                </a:path>
              </a:pathLst>
            </a:custGeom>
            <a:solidFill>
              <a:srgbClr val="CFC5AA"/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9" name="자유형: 도형 108">
              <a:extLst>
                <a:ext uri="{FF2B5EF4-FFF2-40B4-BE49-F238E27FC236}">
                  <a16:creationId xmlns:a16="http://schemas.microsoft.com/office/drawing/2014/main" id="{62FE22EA-D8A6-4386-AE5C-442FB5E935B0}"/>
                </a:ext>
              </a:extLst>
            </p:cNvPr>
            <p:cNvSpPr/>
            <p:nvPr/>
          </p:nvSpPr>
          <p:spPr>
            <a:xfrm>
              <a:off x="3448509" y="2418299"/>
              <a:ext cx="244534" cy="333988"/>
            </a:xfrm>
            <a:custGeom>
              <a:avLst/>
              <a:gdLst>
                <a:gd name="connsiteX0" fmla="*/ 243414 w 244534"/>
                <a:gd name="connsiteY0" fmla="*/ 71316 h 333988"/>
                <a:gd name="connsiteX1" fmla="*/ 232921 w 244534"/>
                <a:gd name="connsiteY1" fmla="*/ 45939 h 333988"/>
                <a:gd name="connsiteX2" fmla="*/ 227651 w 244534"/>
                <a:gd name="connsiteY2" fmla="*/ 22270 h 333988"/>
                <a:gd name="connsiteX3" fmla="*/ 199346 w 244534"/>
                <a:gd name="connsiteY3" fmla="*/ 163 h 333988"/>
                <a:gd name="connsiteX4" fmla="*/ 166502 w 244534"/>
                <a:gd name="connsiteY4" fmla="*/ 163 h 333988"/>
                <a:gd name="connsiteX5" fmla="*/ 149470 w 244534"/>
                <a:gd name="connsiteY5" fmla="*/ 15585 h 333988"/>
                <a:gd name="connsiteX6" fmla="*/ 144346 w 244534"/>
                <a:gd name="connsiteY6" fmla="*/ 61263 h 333988"/>
                <a:gd name="connsiteX7" fmla="*/ 132780 w 244534"/>
                <a:gd name="connsiteY7" fmla="*/ 71121 h 333988"/>
                <a:gd name="connsiteX8" fmla="*/ 101010 w 244534"/>
                <a:gd name="connsiteY8" fmla="*/ 77319 h 333988"/>
                <a:gd name="connsiteX9" fmla="*/ 71631 w 244534"/>
                <a:gd name="connsiteY9" fmla="*/ 82248 h 333988"/>
                <a:gd name="connsiteX10" fmla="*/ 42155 w 244534"/>
                <a:gd name="connsiteY10" fmla="*/ 86494 h 333988"/>
                <a:gd name="connsiteX11" fmla="*/ 38056 w 244534"/>
                <a:gd name="connsiteY11" fmla="*/ 87762 h 333988"/>
                <a:gd name="connsiteX12" fmla="*/ 1454 w 244534"/>
                <a:gd name="connsiteY12" fmla="*/ 165699 h 333988"/>
                <a:gd name="connsiteX13" fmla="*/ 62505 w 244534"/>
                <a:gd name="connsiteY13" fmla="*/ 312836 h 333988"/>
                <a:gd name="connsiteX14" fmla="*/ 110965 w 244534"/>
                <a:gd name="connsiteY14" fmla="*/ 331576 h 333988"/>
                <a:gd name="connsiteX15" fmla="*/ 112137 w 244534"/>
                <a:gd name="connsiteY15" fmla="*/ 333040 h 333988"/>
                <a:gd name="connsiteX16" fmla="*/ 112820 w 244534"/>
                <a:gd name="connsiteY16" fmla="*/ 332894 h 333988"/>
                <a:gd name="connsiteX17" fmla="*/ 160451 w 244534"/>
                <a:gd name="connsiteY17" fmla="*/ 323280 h 333988"/>
                <a:gd name="connsiteX18" fmla="*/ 199248 w 244534"/>
                <a:gd name="connsiteY18" fmla="*/ 295902 h 333988"/>
                <a:gd name="connsiteX19" fmla="*/ 215645 w 244534"/>
                <a:gd name="connsiteY19" fmla="*/ 252176 h 333988"/>
                <a:gd name="connsiteX20" fmla="*/ 232433 w 244534"/>
                <a:gd name="connsiteY20" fmla="*/ 197518 h 333988"/>
                <a:gd name="connsiteX21" fmla="*/ 243414 w 244534"/>
                <a:gd name="connsiteY21" fmla="*/ 71316 h 333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4534" h="333988">
                  <a:moveTo>
                    <a:pt x="243414" y="71316"/>
                  </a:moveTo>
                  <a:cubicBezTo>
                    <a:pt x="235068" y="64923"/>
                    <a:pt x="235117" y="54675"/>
                    <a:pt x="232921" y="45939"/>
                  </a:cubicBezTo>
                  <a:cubicBezTo>
                    <a:pt x="230969" y="38180"/>
                    <a:pt x="230628" y="30176"/>
                    <a:pt x="227651" y="22270"/>
                  </a:cubicBezTo>
                  <a:cubicBezTo>
                    <a:pt x="222136" y="7679"/>
                    <a:pt x="214816" y="700"/>
                    <a:pt x="199346" y="163"/>
                  </a:cubicBezTo>
                  <a:cubicBezTo>
                    <a:pt x="188414" y="-227"/>
                    <a:pt x="177434" y="212"/>
                    <a:pt x="166502" y="163"/>
                  </a:cubicBezTo>
                  <a:cubicBezTo>
                    <a:pt x="156058" y="114"/>
                    <a:pt x="151764" y="5287"/>
                    <a:pt x="149470" y="15585"/>
                  </a:cubicBezTo>
                  <a:cubicBezTo>
                    <a:pt x="146152" y="30762"/>
                    <a:pt x="143712" y="45744"/>
                    <a:pt x="144346" y="61263"/>
                  </a:cubicBezTo>
                  <a:cubicBezTo>
                    <a:pt x="144688" y="69120"/>
                    <a:pt x="139661" y="71707"/>
                    <a:pt x="132780" y="71121"/>
                  </a:cubicBezTo>
                  <a:cubicBezTo>
                    <a:pt x="121556" y="70194"/>
                    <a:pt x="111063" y="72878"/>
                    <a:pt x="101010" y="77319"/>
                  </a:cubicBezTo>
                  <a:cubicBezTo>
                    <a:pt x="91591" y="81516"/>
                    <a:pt x="81782" y="82443"/>
                    <a:pt x="71631" y="82248"/>
                  </a:cubicBezTo>
                  <a:cubicBezTo>
                    <a:pt x="61627" y="82053"/>
                    <a:pt x="51915" y="82443"/>
                    <a:pt x="42155" y="86494"/>
                  </a:cubicBezTo>
                  <a:cubicBezTo>
                    <a:pt x="40837" y="87030"/>
                    <a:pt x="39422" y="87421"/>
                    <a:pt x="38056" y="87762"/>
                  </a:cubicBezTo>
                  <a:cubicBezTo>
                    <a:pt x="8872" y="102305"/>
                    <a:pt x="-4695" y="132172"/>
                    <a:pt x="1454" y="165699"/>
                  </a:cubicBezTo>
                  <a:cubicBezTo>
                    <a:pt x="5944" y="190197"/>
                    <a:pt x="49573" y="293755"/>
                    <a:pt x="62505" y="312836"/>
                  </a:cubicBezTo>
                  <a:cubicBezTo>
                    <a:pt x="75389" y="331918"/>
                    <a:pt x="89932" y="337872"/>
                    <a:pt x="110965" y="331576"/>
                  </a:cubicBezTo>
                  <a:cubicBezTo>
                    <a:pt x="111698" y="331967"/>
                    <a:pt x="112039" y="332455"/>
                    <a:pt x="112137" y="333040"/>
                  </a:cubicBezTo>
                  <a:cubicBezTo>
                    <a:pt x="112381" y="332992"/>
                    <a:pt x="112576" y="332943"/>
                    <a:pt x="112820" y="332894"/>
                  </a:cubicBezTo>
                  <a:cubicBezTo>
                    <a:pt x="128729" y="330015"/>
                    <a:pt x="144639" y="326843"/>
                    <a:pt x="160451" y="323280"/>
                  </a:cubicBezTo>
                  <a:cubicBezTo>
                    <a:pt x="164208" y="321474"/>
                    <a:pt x="197198" y="301075"/>
                    <a:pt x="199248" y="295902"/>
                  </a:cubicBezTo>
                  <a:cubicBezTo>
                    <a:pt x="209057" y="282921"/>
                    <a:pt x="207398" y="265694"/>
                    <a:pt x="215645" y="252176"/>
                  </a:cubicBezTo>
                  <a:cubicBezTo>
                    <a:pt x="219842" y="239536"/>
                    <a:pt x="228675" y="202398"/>
                    <a:pt x="232433" y="197518"/>
                  </a:cubicBezTo>
                  <a:cubicBezTo>
                    <a:pt x="244927" y="156231"/>
                    <a:pt x="245951" y="113920"/>
                    <a:pt x="243414" y="71316"/>
                  </a:cubicBezTo>
                  <a:close/>
                </a:path>
              </a:pathLst>
            </a:custGeom>
            <a:solidFill>
              <a:srgbClr val="FDCA93"/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0" name="자유형: 도형 109">
              <a:extLst>
                <a:ext uri="{FF2B5EF4-FFF2-40B4-BE49-F238E27FC236}">
                  <a16:creationId xmlns:a16="http://schemas.microsoft.com/office/drawing/2014/main" id="{AA0C19D2-3E17-4326-9B3C-BD376D1C4ADE}"/>
                </a:ext>
              </a:extLst>
            </p:cNvPr>
            <p:cNvSpPr/>
            <p:nvPr/>
          </p:nvSpPr>
          <p:spPr>
            <a:xfrm>
              <a:off x="3430860" y="2496887"/>
              <a:ext cx="29010" cy="190522"/>
            </a:xfrm>
            <a:custGeom>
              <a:avLst/>
              <a:gdLst>
                <a:gd name="connsiteX0" fmla="*/ 21105 w 29010"/>
                <a:gd name="connsiteY0" fmla="*/ 190522 h 190522"/>
                <a:gd name="connsiteX1" fmla="*/ 22618 w 29010"/>
                <a:gd name="connsiteY1" fmla="*/ 188961 h 190522"/>
                <a:gd name="connsiteX2" fmla="*/ 25546 w 29010"/>
                <a:gd name="connsiteY2" fmla="*/ 102484 h 190522"/>
                <a:gd name="connsiteX3" fmla="*/ 19055 w 29010"/>
                <a:gd name="connsiteY3" fmla="*/ 86867 h 190522"/>
                <a:gd name="connsiteX4" fmla="*/ 27888 w 29010"/>
                <a:gd name="connsiteY4" fmla="*/ 33868 h 190522"/>
                <a:gd name="connsiteX5" fmla="*/ 29011 w 29010"/>
                <a:gd name="connsiteY5" fmla="*/ 0 h 190522"/>
                <a:gd name="connsiteX6" fmla="*/ 26815 w 29010"/>
                <a:gd name="connsiteY6" fmla="*/ 781 h 190522"/>
                <a:gd name="connsiteX7" fmla="*/ 6513 w 29010"/>
                <a:gd name="connsiteY7" fmla="*/ 58757 h 190522"/>
                <a:gd name="connsiteX8" fmla="*/ 1340 w 29010"/>
                <a:gd name="connsiteY8" fmla="*/ 132204 h 190522"/>
                <a:gd name="connsiteX9" fmla="*/ 21105 w 29010"/>
                <a:gd name="connsiteY9" fmla="*/ 190522 h 190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10" h="190522">
                  <a:moveTo>
                    <a:pt x="21105" y="190522"/>
                  </a:moveTo>
                  <a:cubicBezTo>
                    <a:pt x="21739" y="190425"/>
                    <a:pt x="22227" y="189839"/>
                    <a:pt x="22618" y="188961"/>
                  </a:cubicBezTo>
                  <a:lnTo>
                    <a:pt x="25546" y="102484"/>
                  </a:lnTo>
                  <a:cubicBezTo>
                    <a:pt x="23691" y="97604"/>
                    <a:pt x="21544" y="92431"/>
                    <a:pt x="19055" y="86867"/>
                  </a:cubicBezTo>
                  <a:cubicBezTo>
                    <a:pt x="15444" y="67151"/>
                    <a:pt x="18665" y="48704"/>
                    <a:pt x="27888" y="33868"/>
                  </a:cubicBezTo>
                  <a:lnTo>
                    <a:pt x="29011" y="0"/>
                  </a:lnTo>
                  <a:cubicBezTo>
                    <a:pt x="28279" y="293"/>
                    <a:pt x="27547" y="488"/>
                    <a:pt x="26815" y="781"/>
                  </a:cubicBezTo>
                  <a:cubicBezTo>
                    <a:pt x="15883" y="14250"/>
                    <a:pt x="10808" y="43629"/>
                    <a:pt x="6513" y="58757"/>
                  </a:cubicBezTo>
                  <a:cubicBezTo>
                    <a:pt x="-1442" y="86721"/>
                    <a:pt x="-661" y="102777"/>
                    <a:pt x="1340" y="132204"/>
                  </a:cubicBezTo>
                  <a:cubicBezTo>
                    <a:pt x="2365" y="147674"/>
                    <a:pt x="169" y="181201"/>
                    <a:pt x="21105" y="190522"/>
                  </a:cubicBezTo>
                  <a:close/>
                </a:path>
              </a:pathLst>
            </a:custGeom>
            <a:solidFill>
              <a:srgbClr val="EEBD88"/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72" name="Trapezoid 2">
            <a:extLst>
              <a:ext uri="{FF2B5EF4-FFF2-40B4-BE49-F238E27FC236}">
                <a16:creationId xmlns:a16="http://schemas.microsoft.com/office/drawing/2014/main" id="{2BD7A016-BC8E-4600-90CF-6695A0D1A7F0}"/>
              </a:ext>
            </a:extLst>
          </p:cNvPr>
          <p:cNvSpPr/>
          <p:nvPr/>
        </p:nvSpPr>
        <p:spPr>
          <a:xfrm rot="10800000">
            <a:off x="4271555" y="2690949"/>
            <a:ext cx="3648892" cy="3068290"/>
          </a:xfrm>
          <a:prstGeom prst="trapezoid">
            <a:avLst>
              <a:gd name="adj" fmla="val 46209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3">
            <a:extLst>
              <a:ext uri="{FF2B5EF4-FFF2-40B4-BE49-F238E27FC236}">
                <a16:creationId xmlns:a16="http://schemas.microsoft.com/office/drawing/2014/main" id="{7D1D1501-C5F8-416D-A547-B5DA0D1956AA}"/>
              </a:ext>
            </a:extLst>
          </p:cNvPr>
          <p:cNvSpPr/>
          <p:nvPr/>
        </p:nvSpPr>
        <p:spPr>
          <a:xfrm>
            <a:off x="5733877" y="2763167"/>
            <a:ext cx="724247" cy="72424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4">
            <a:extLst>
              <a:ext uri="{FF2B5EF4-FFF2-40B4-BE49-F238E27FC236}">
                <a16:creationId xmlns:a16="http://schemas.microsoft.com/office/drawing/2014/main" id="{B023AA9C-BC57-48A6-9C13-84043B933FB7}"/>
              </a:ext>
            </a:extLst>
          </p:cNvPr>
          <p:cNvSpPr/>
          <p:nvPr/>
        </p:nvSpPr>
        <p:spPr>
          <a:xfrm>
            <a:off x="5733877" y="3503273"/>
            <a:ext cx="724247" cy="72424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5">
            <a:extLst>
              <a:ext uri="{FF2B5EF4-FFF2-40B4-BE49-F238E27FC236}">
                <a16:creationId xmlns:a16="http://schemas.microsoft.com/office/drawing/2014/main" id="{40CA37AA-FA38-4DC9-8CB6-0DA369A1DAB6}"/>
              </a:ext>
            </a:extLst>
          </p:cNvPr>
          <p:cNvSpPr/>
          <p:nvPr/>
        </p:nvSpPr>
        <p:spPr>
          <a:xfrm>
            <a:off x="5733877" y="4232121"/>
            <a:ext cx="724247" cy="72424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6">
            <a:extLst>
              <a:ext uri="{FF2B5EF4-FFF2-40B4-BE49-F238E27FC236}">
                <a16:creationId xmlns:a16="http://schemas.microsoft.com/office/drawing/2014/main" id="{529ACDF2-CA5D-4FAB-A3A7-D8FA7677081D}"/>
              </a:ext>
            </a:extLst>
          </p:cNvPr>
          <p:cNvSpPr/>
          <p:nvPr/>
        </p:nvSpPr>
        <p:spPr>
          <a:xfrm>
            <a:off x="5733877" y="4960970"/>
            <a:ext cx="724247" cy="72424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: Rounded Corners 7">
            <a:extLst>
              <a:ext uri="{FF2B5EF4-FFF2-40B4-BE49-F238E27FC236}">
                <a16:creationId xmlns:a16="http://schemas.microsoft.com/office/drawing/2014/main" id="{ACC83603-1E2E-4301-B581-2C59B4B76E6F}"/>
              </a:ext>
            </a:extLst>
          </p:cNvPr>
          <p:cNvSpPr/>
          <p:nvPr/>
        </p:nvSpPr>
        <p:spPr>
          <a:xfrm>
            <a:off x="4206240" y="2393921"/>
            <a:ext cx="3779520" cy="22300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: Rounded Corners 8">
            <a:extLst>
              <a:ext uri="{FF2B5EF4-FFF2-40B4-BE49-F238E27FC236}">
                <a16:creationId xmlns:a16="http://schemas.microsoft.com/office/drawing/2014/main" id="{34604FC5-7034-4067-9F1B-0C2B0C3FC5EC}"/>
              </a:ext>
            </a:extLst>
          </p:cNvPr>
          <p:cNvSpPr/>
          <p:nvPr/>
        </p:nvSpPr>
        <p:spPr>
          <a:xfrm>
            <a:off x="5658394" y="5833263"/>
            <a:ext cx="875211" cy="22790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Arrow: Down 9">
            <a:extLst>
              <a:ext uri="{FF2B5EF4-FFF2-40B4-BE49-F238E27FC236}">
                <a16:creationId xmlns:a16="http://schemas.microsoft.com/office/drawing/2014/main" id="{4957333C-C8BD-4167-813A-FD81DE871779}"/>
              </a:ext>
            </a:extLst>
          </p:cNvPr>
          <p:cNvSpPr/>
          <p:nvPr/>
        </p:nvSpPr>
        <p:spPr>
          <a:xfrm>
            <a:off x="5850927" y="1815886"/>
            <a:ext cx="518400" cy="520348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738DA00-FDEA-4E47-B544-6727F66462E3}"/>
              </a:ext>
            </a:extLst>
          </p:cNvPr>
          <p:cNvSpPr txBox="1"/>
          <p:nvPr/>
        </p:nvSpPr>
        <p:spPr>
          <a:xfrm>
            <a:off x="5357225" y="1450422"/>
            <a:ext cx="1477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1" name="Rounded Rectangle 5">
            <a:extLst>
              <a:ext uri="{FF2B5EF4-FFF2-40B4-BE49-F238E27FC236}">
                <a16:creationId xmlns:a16="http://schemas.microsoft.com/office/drawing/2014/main" id="{402A0B27-0895-442C-B031-CC611A84677A}"/>
              </a:ext>
            </a:extLst>
          </p:cNvPr>
          <p:cNvSpPr/>
          <p:nvPr/>
        </p:nvSpPr>
        <p:spPr>
          <a:xfrm flipH="1">
            <a:off x="5932220" y="3729894"/>
            <a:ext cx="375960" cy="31014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accent6"/>
              </a:solidFill>
            </a:endParaRPr>
          </a:p>
        </p:txBody>
      </p:sp>
      <p:sp>
        <p:nvSpPr>
          <p:cNvPr id="82" name="Teardrop 1">
            <a:extLst>
              <a:ext uri="{FF2B5EF4-FFF2-40B4-BE49-F238E27FC236}">
                <a16:creationId xmlns:a16="http://schemas.microsoft.com/office/drawing/2014/main" id="{9B3D6E54-5B53-42CD-A9BA-536AC5063122}"/>
              </a:ext>
            </a:extLst>
          </p:cNvPr>
          <p:cNvSpPr/>
          <p:nvPr/>
        </p:nvSpPr>
        <p:spPr>
          <a:xfrm rot="18805991">
            <a:off x="5933609" y="5174234"/>
            <a:ext cx="311350" cy="308102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3" name="Round Same Side Corner Rectangle 11">
            <a:extLst>
              <a:ext uri="{FF2B5EF4-FFF2-40B4-BE49-F238E27FC236}">
                <a16:creationId xmlns:a16="http://schemas.microsoft.com/office/drawing/2014/main" id="{BCDDC830-025F-490B-9693-01EA35511BAA}"/>
              </a:ext>
            </a:extLst>
          </p:cNvPr>
          <p:cNvSpPr>
            <a:spLocks noChangeAspect="1"/>
          </p:cNvSpPr>
          <p:nvPr/>
        </p:nvSpPr>
        <p:spPr>
          <a:xfrm rot="9900000">
            <a:off x="5957748" y="2968747"/>
            <a:ext cx="368635" cy="3130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4" name="Rounded Rectangle 27">
            <a:extLst>
              <a:ext uri="{FF2B5EF4-FFF2-40B4-BE49-F238E27FC236}">
                <a16:creationId xmlns:a16="http://schemas.microsoft.com/office/drawing/2014/main" id="{E1835BD8-29EE-49A1-81FE-33678528F591}"/>
              </a:ext>
            </a:extLst>
          </p:cNvPr>
          <p:cNvSpPr/>
          <p:nvPr/>
        </p:nvSpPr>
        <p:spPr>
          <a:xfrm>
            <a:off x="5932220" y="4466545"/>
            <a:ext cx="332491" cy="25539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85" name="Group 15">
            <a:extLst>
              <a:ext uri="{FF2B5EF4-FFF2-40B4-BE49-F238E27FC236}">
                <a16:creationId xmlns:a16="http://schemas.microsoft.com/office/drawing/2014/main" id="{24DE579A-5486-43FF-B8FE-3A3D9634CB2A}"/>
              </a:ext>
            </a:extLst>
          </p:cNvPr>
          <p:cNvGrpSpPr/>
          <p:nvPr/>
        </p:nvGrpSpPr>
        <p:grpSpPr>
          <a:xfrm flipH="1">
            <a:off x="802769" y="2746648"/>
            <a:ext cx="2919270" cy="769442"/>
            <a:chOff x="4965552" y="1768882"/>
            <a:chExt cx="2583556" cy="769442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B5FBDEFE-7AD8-4E5B-948E-681A44F5B44E}"/>
                </a:ext>
              </a:extLst>
            </p:cNvPr>
            <p:cNvSpPr txBox="1"/>
            <p:nvPr/>
          </p:nvSpPr>
          <p:spPr>
            <a:xfrm>
              <a:off x="4965552" y="2076659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A3E11AF7-EC2D-42B7-8106-459F3F2B9B75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8" name="Group 18">
            <a:extLst>
              <a:ext uri="{FF2B5EF4-FFF2-40B4-BE49-F238E27FC236}">
                <a16:creationId xmlns:a16="http://schemas.microsoft.com/office/drawing/2014/main" id="{8DAD75C1-A98D-4059-8738-5146DF74B22D}"/>
              </a:ext>
            </a:extLst>
          </p:cNvPr>
          <p:cNvGrpSpPr/>
          <p:nvPr/>
        </p:nvGrpSpPr>
        <p:grpSpPr>
          <a:xfrm flipH="1">
            <a:off x="802769" y="4209522"/>
            <a:ext cx="2919270" cy="769442"/>
            <a:chOff x="4965552" y="1768882"/>
            <a:chExt cx="2583556" cy="769442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310344B4-8186-41AF-BD4F-12A88199342C}"/>
                </a:ext>
              </a:extLst>
            </p:cNvPr>
            <p:cNvSpPr txBox="1"/>
            <p:nvPr/>
          </p:nvSpPr>
          <p:spPr>
            <a:xfrm>
              <a:off x="4965552" y="2076659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655FBBFB-81A6-4BAB-A1BB-68DB92801462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1" name="Group 21">
            <a:extLst>
              <a:ext uri="{FF2B5EF4-FFF2-40B4-BE49-F238E27FC236}">
                <a16:creationId xmlns:a16="http://schemas.microsoft.com/office/drawing/2014/main" id="{69AE6F47-8B95-4BF3-AB53-B7D3FF2394D3}"/>
              </a:ext>
            </a:extLst>
          </p:cNvPr>
          <p:cNvGrpSpPr/>
          <p:nvPr/>
        </p:nvGrpSpPr>
        <p:grpSpPr>
          <a:xfrm flipH="1">
            <a:off x="8469961" y="3480675"/>
            <a:ext cx="2919270" cy="769442"/>
            <a:chOff x="4965552" y="1768882"/>
            <a:chExt cx="2583556" cy="769442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0A6A855F-CAB5-42DA-B544-F03843432ABA}"/>
                </a:ext>
              </a:extLst>
            </p:cNvPr>
            <p:cNvSpPr txBox="1"/>
            <p:nvPr/>
          </p:nvSpPr>
          <p:spPr>
            <a:xfrm>
              <a:off x="4965552" y="2076659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ACC5D48C-487F-4DCD-AAB4-8CC7A0216137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4" name="Group 24">
            <a:extLst>
              <a:ext uri="{FF2B5EF4-FFF2-40B4-BE49-F238E27FC236}">
                <a16:creationId xmlns:a16="http://schemas.microsoft.com/office/drawing/2014/main" id="{B2C4183D-5F10-48DB-81BB-42B528088AE7}"/>
              </a:ext>
            </a:extLst>
          </p:cNvPr>
          <p:cNvGrpSpPr/>
          <p:nvPr/>
        </p:nvGrpSpPr>
        <p:grpSpPr>
          <a:xfrm flipH="1">
            <a:off x="8469961" y="4938372"/>
            <a:ext cx="2919270" cy="769442"/>
            <a:chOff x="4965552" y="1768882"/>
            <a:chExt cx="2583556" cy="769442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15D72155-E3A9-4647-9758-807ABE5687C3}"/>
                </a:ext>
              </a:extLst>
            </p:cNvPr>
            <p:cNvSpPr txBox="1"/>
            <p:nvPr/>
          </p:nvSpPr>
          <p:spPr>
            <a:xfrm>
              <a:off x="4965552" y="2076659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990D683C-DE61-4CD0-B505-C5531E99A6A7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97" name="Straight Arrow Connector 27">
            <a:extLst>
              <a:ext uri="{FF2B5EF4-FFF2-40B4-BE49-F238E27FC236}">
                <a16:creationId xmlns:a16="http://schemas.microsoft.com/office/drawing/2014/main" id="{191A0DEB-812B-42D4-B76C-E198DBA3332A}"/>
              </a:ext>
            </a:extLst>
          </p:cNvPr>
          <p:cNvCxnSpPr>
            <a:cxnSpLocks/>
          </p:cNvCxnSpPr>
          <p:nvPr/>
        </p:nvCxnSpPr>
        <p:spPr>
          <a:xfrm flipH="1">
            <a:off x="3892010" y="3125290"/>
            <a:ext cx="1828800" cy="0"/>
          </a:xfrm>
          <a:prstGeom prst="straightConnector1">
            <a:avLst/>
          </a:prstGeom>
          <a:ln w="254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28">
            <a:extLst>
              <a:ext uri="{FF2B5EF4-FFF2-40B4-BE49-F238E27FC236}">
                <a16:creationId xmlns:a16="http://schemas.microsoft.com/office/drawing/2014/main" id="{F36448D9-6473-446D-92B1-E485CBA53D55}"/>
              </a:ext>
            </a:extLst>
          </p:cNvPr>
          <p:cNvCxnSpPr>
            <a:cxnSpLocks/>
          </p:cNvCxnSpPr>
          <p:nvPr/>
        </p:nvCxnSpPr>
        <p:spPr>
          <a:xfrm>
            <a:off x="6456689" y="3857891"/>
            <a:ext cx="1828800" cy="0"/>
          </a:xfrm>
          <a:prstGeom prst="straightConnector1">
            <a:avLst/>
          </a:prstGeom>
          <a:ln w="25400">
            <a:solidFill>
              <a:schemeClr val="accent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29">
            <a:extLst>
              <a:ext uri="{FF2B5EF4-FFF2-40B4-BE49-F238E27FC236}">
                <a16:creationId xmlns:a16="http://schemas.microsoft.com/office/drawing/2014/main" id="{53FF564C-DAA4-499E-829C-8850E2223973}"/>
              </a:ext>
            </a:extLst>
          </p:cNvPr>
          <p:cNvCxnSpPr>
            <a:cxnSpLocks/>
          </p:cNvCxnSpPr>
          <p:nvPr/>
        </p:nvCxnSpPr>
        <p:spPr>
          <a:xfrm flipH="1">
            <a:off x="3892010" y="4590492"/>
            <a:ext cx="1828800" cy="0"/>
          </a:xfrm>
          <a:prstGeom prst="straightConnector1">
            <a:avLst/>
          </a:prstGeom>
          <a:ln w="25400">
            <a:solidFill>
              <a:schemeClr val="accent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30">
            <a:extLst>
              <a:ext uri="{FF2B5EF4-FFF2-40B4-BE49-F238E27FC236}">
                <a16:creationId xmlns:a16="http://schemas.microsoft.com/office/drawing/2014/main" id="{33468C3A-1A1A-4B68-8EB4-E97146CC9305}"/>
              </a:ext>
            </a:extLst>
          </p:cNvPr>
          <p:cNvCxnSpPr>
            <a:cxnSpLocks/>
          </p:cNvCxnSpPr>
          <p:nvPr/>
        </p:nvCxnSpPr>
        <p:spPr>
          <a:xfrm>
            <a:off x="6456689" y="5323093"/>
            <a:ext cx="1828800" cy="0"/>
          </a:xfrm>
          <a:prstGeom prst="straightConnector1">
            <a:avLst/>
          </a:prstGeom>
          <a:ln w="25400">
            <a:solidFill>
              <a:schemeClr val="accent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5">
            <a:extLst>
              <a:ext uri="{FF2B5EF4-FFF2-40B4-BE49-F238E27FC236}">
                <a16:creationId xmlns:a16="http://schemas.microsoft.com/office/drawing/2014/main" id="{D0C2C580-0F4E-4FCA-B055-EAC1AE913EB8}"/>
              </a:ext>
            </a:extLst>
          </p:cNvPr>
          <p:cNvSpPr/>
          <p:nvPr/>
        </p:nvSpPr>
        <p:spPr>
          <a:xfrm>
            <a:off x="404446" y="3701562"/>
            <a:ext cx="11383108" cy="2704859"/>
          </a:xfrm>
          <a:prstGeom prst="frame">
            <a:avLst>
              <a:gd name="adj1" fmla="val 86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6CE740-6248-41A0-8BFD-1DF3C9EDF9C3}"/>
              </a:ext>
            </a:extLst>
          </p:cNvPr>
          <p:cNvSpPr txBox="1"/>
          <p:nvPr/>
        </p:nvSpPr>
        <p:spPr>
          <a:xfrm>
            <a:off x="2558562" y="3352022"/>
            <a:ext cx="736091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PowerPoint Presentation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B27DB8-AB61-4365-9433-BEAF528B2963}"/>
              </a:ext>
            </a:extLst>
          </p:cNvPr>
          <p:cNvSpPr txBox="1"/>
          <p:nvPr/>
        </p:nvSpPr>
        <p:spPr>
          <a:xfrm>
            <a:off x="4824047" y="3970891"/>
            <a:ext cx="2543908" cy="276999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</a:rPr>
              <a:t>Quality Professional 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F7E578AC-A51A-46A6-BBF4-AF0CFFBC6B05}"/>
              </a:ext>
            </a:extLst>
          </p:cNvPr>
          <p:cNvSpPr txBox="1">
            <a:spLocks/>
          </p:cNvSpPr>
          <p:nvPr/>
        </p:nvSpPr>
        <p:spPr>
          <a:xfrm>
            <a:off x="8456585" y="4574810"/>
            <a:ext cx="1123950" cy="353350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r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ko-KR" altLang="en-US" sz="1400" b="1" kern="1200" dirty="0">
                <a:solidFill>
                  <a:srgbClr val="45C1A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accent1"/>
                </a:solidFill>
              </a:rPr>
              <a:t>Homepage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6" name="텍스트 개체 틀 4">
            <a:extLst>
              <a:ext uri="{FF2B5EF4-FFF2-40B4-BE49-F238E27FC236}">
                <a16:creationId xmlns:a16="http://schemas.microsoft.com/office/drawing/2014/main" id="{F5D8E998-4EA5-4C8C-A157-CC5FDD5876F7}"/>
              </a:ext>
            </a:extLst>
          </p:cNvPr>
          <p:cNvSpPr txBox="1">
            <a:spLocks/>
          </p:cNvSpPr>
          <p:nvPr/>
        </p:nvSpPr>
        <p:spPr>
          <a:xfrm>
            <a:off x="9619257" y="4571465"/>
            <a:ext cx="1995380" cy="360040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www.homepageurl.com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텍스트 개체 틀 4">
            <a:extLst>
              <a:ext uri="{FF2B5EF4-FFF2-40B4-BE49-F238E27FC236}">
                <a16:creationId xmlns:a16="http://schemas.microsoft.com/office/drawing/2014/main" id="{52DEA5CE-C84C-4C7D-A790-EAAAD77B4B3D}"/>
              </a:ext>
            </a:extLst>
          </p:cNvPr>
          <p:cNvSpPr txBox="1">
            <a:spLocks/>
          </p:cNvSpPr>
          <p:nvPr/>
        </p:nvSpPr>
        <p:spPr>
          <a:xfrm>
            <a:off x="8456585" y="4974397"/>
            <a:ext cx="1123950" cy="353350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r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ko-KR" altLang="en-US" sz="1400" b="1" kern="1200" dirty="0">
                <a:solidFill>
                  <a:srgbClr val="45C1A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accent1"/>
                </a:solidFill>
              </a:rPr>
              <a:t>E-mail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8" name="텍스트 개체 틀 4">
            <a:extLst>
              <a:ext uri="{FF2B5EF4-FFF2-40B4-BE49-F238E27FC236}">
                <a16:creationId xmlns:a16="http://schemas.microsoft.com/office/drawing/2014/main" id="{25CA822C-3763-4405-A491-8622B416622A}"/>
              </a:ext>
            </a:extLst>
          </p:cNvPr>
          <p:cNvSpPr txBox="1">
            <a:spLocks/>
          </p:cNvSpPr>
          <p:nvPr/>
        </p:nvSpPr>
        <p:spPr>
          <a:xfrm>
            <a:off x="9619257" y="4970794"/>
            <a:ext cx="1995381" cy="360040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1234@ABC.com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텍스트 개체 틀 4">
            <a:extLst>
              <a:ext uri="{FF2B5EF4-FFF2-40B4-BE49-F238E27FC236}">
                <a16:creationId xmlns:a16="http://schemas.microsoft.com/office/drawing/2014/main" id="{57453976-813C-4A35-A945-E7846AE56BCE}"/>
              </a:ext>
            </a:extLst>
          </p:cNvPr>
          <p:cNvSpPr txBox="1">
            <a:spLocks/>
          </p:cNvSpPr>
          <p:nvPr/>
        </p:nvSpPr>
        <p:spPr>
          <a:xfrm>
            <a:off x="3894484" y="4574810"/>
            <a:ext cx="1123950" cy="353350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r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ko-KR" altLang="en-US" sz="1400" b="1" kern="1200" dirty="0">
                <a:solidFill>
                  <a:srgbClr val="45C1A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accent3"/>
                </a:solidFill>
              </a:rPr>
              <a:t>Address</a:t>
            </a:r>
            <a:endParaRPr lang="ko-KR" altLang="en-US" dirty="0">
              <a:solidFill>
                <a:schemeClr val="accent3"/>
              </a:solidFill>
            </a:endParaRPr>
          </a:p>
        </p:txBody>
      </p:sp>
      <p:sp>
        <p:nvSpPr>
          <p:cNvPr id="10" name="직사각형 5">
            <a:extLst>
              <a:ext uri="{FF2B5EF4-FFF2-40B4-BE49-F238E27FC236}">
                <a16:creationId xmlns:a16="http://schemas.microsoft.com/office/drawing/2014/main" id="{0DFDAFCC-D7FB-4BEF-8264-F179680C7872}"/>
              </a:ext>
            </a:extLst>
          </p:cNvPr>
          <p:cNvSpPr/>
          <p:nvPr/>
        </p:nvSpPr>
        <p:spPr>
          <a:xfrm>
            <a:off x="5057155" y="4574810"/>
            <a:ext cx="32403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Example Text Example Text Example Text Example Text</a:t>
            </a:r>
          </a:p>
        </p:txBody>
      </p:sp>
      <p:sp>
        <p:nvSpPr>
          <p:cNvPr id="11" name="텍스트 개체 틀 4">
            <a:extLst>
              <a:ext uri="{FF2B5EF4-FFF2-40B4-BE49-F238E27FC236}">
                <a16:creationId xmlns:a16="http://schemas.microsoft.com/office/drawing/2014/main" id="{C258A2DB-B9EF-4995-81EF-D7F099A341F4}"/>
              </a:ext>
            </a:extLst>
          </p:cNvPr>
          <p:cNvSpPr txBox="1">
            <a:spLocks/>
          </p:cNvSpPr>
          <p:nvPr/>
        </p:nvSpPr>
        <p:spPr>
          <a:xfrm>
            <a:off x="3894484" y="5229634"/>
            <a:ext cx="1123950" cy="353350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r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ko-KR" altLang="en-US" sz="1400" b="1" kern="1200" dirty="0">
                <a:solidFill>
                  <a:srgbClr val="45C1A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accent3"/>
                </a:solidFill>
              </a:rPr>
              <a:t>Phone</a:t>
            </a:r>
            <a:endParaRPr lang="ko-KR" altLang="en-US" dirty="0">
              <a:solidFill>
                <a:schemeClr val="accent3"/>
              </a:solidFill>
            </a:endParaRPr>
          </a:p>
        </p:txBody>
      </p:sp>
      <p:sp>
        <p:nvSpPr>
          <p:cNvPr id="12" name="텍스트 개체 틀 4">
            <a:extLst>
              <a:ext uri="{FF2B5EF4-FFF2-40B4-BE49-F238E27FC236}">
                <a16:creationId xmlns:a16="http://schemas.microsoft.com/office/drawing/2014/main" id="{E377E9CD-A57B-4E3D-B756-C880A798AE97}"/>
              </a:ext>
            </a:extLst>
          </p:cNvPr>
          <p:cNvSpPr txBox="1">
            <a:spLocks/>
          </p:cNvSpPr>
          <p:nvPr/>
        </p:nvSpPr>
        <p:spPr>
          <a:xfrm>
            <a:off x="5057155" y="5222944"/>
            <a:ext cx="3240360" cy="360040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000-3425-3333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텍스트 개체 틀 4">
            <a:extLst>
              <a:ext uri="{FF2B5EF4-FFF2-40B4-BE49-F238E27FC236}">
                <a16:creationId xmlns:a16="http://schemas.microsoft.com/office/drawing/2014/main" id="{DC38B31C-905F-4C1A-8E3C-DC2B15087C4D}"/>
              </a:ext>
            </a:extLst>
          </p:cNvPr>
          <p:cNvSpPr txBox="1">
            <a:spLocks/>
          </p:cNvSpPr>
          <p:nvPr/>
        </p:nvSpPr>
        <p:spPr>
          <a:xfrm>
            <a:off x="3894484" y="5772798"/>
            <a:ext cx="1123950" cy="353350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r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ko-KR" altLang="en-US" sz="1400" b="1" kern="1200" dirty="0">
                <a:solidFill>
                  <a:srgbClr val="45C1A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accent3"/>
                </a:solidFill>
              </a:rPr>
              <a:t>Mobile</a:t>
            </a:r>
            <a:endParaRPr lang="ko-KR" altLang="en-US" dirty="0">
              <a:solidFill>
                <a:schemeClr val="accent3"/>
              </a:solidFill>
            </a:endParaRPr>
          </a:p>
        </p:txBody>
      </p:sp>
      <p:sp>
        <p:nvSpPr>
          <p:cNvPr id="14" name="텍스트 개체 틀 4">
            <a:extLst>
              <a:ext uri="{FF2B5EF4-FFF2-40B4-BE49-F238E27FC236}">
                <a16:creationId xmlns:a16="http://schemas.microsoft.com/office/drawing/2014/main" id="{B916B477-C8A1-4C4A-89EB-7F12416E91DC}"/>
              </a:ext>
            </a:extLst>
          </p:cNvPr>
          <p:cNvSpPr txBox="1">
            <a:spLocks/>
          </p:cNvSpPr>
          <p:nvPr/>
        </p:nvSpPr>
        <p:spPr>
          <a:xfrm>
            <a:off x="5057155" y="5769453"/>
            <a:ext cx="3240360" cy="360040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000-303-3333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텍스트 개체 틀 4">
            <a:extLst>
              <a:ext uri="{FF2B5EF4-FFF2-40B4-BE49-F238E27FC236}">
                <a16:creationId xmlns:a16="http://schemas.microsoft.com/office/drawing/2014/main" id="{6CC0A747-F1C3-4FA3-AD4E-304A7B25358A}"/>
              </a:ext>
            </a:extLst>
          </p:cNvPr>
          <p:cNvSpPr txBox="1">
            <a:spLocks/>
          </p:cNvSpPr>
          <p:nvPr/>
        </p:nvSpPr>
        <p:spPr>
          <a:xfrm>
            <a:off x="9619257" y="5370123"/>
            <a:ext cx="1995381" cy="360040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www.facebook.com/cccc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텍스트 개체 틀 4">
            <a:extLst>
              <a:ext uri="{FF2B5EF4-FFF2-40B4-BE49-F238E27FC236}">
                <a16:creationId xmlns:a16="http://schemas.microsoft.com/office/drawing/2014/main" id="{CAE7062A-FCA4-4C03-A7F5-99E48E4CF095}"/>
              </a:ext>
            </a:extLst>
          </p:cNvPr>
          <p:cNvSpPr txBox="1">
            <a:spLocks/>
          </p:cNvSpPr>
          <p:nvPr/>
        </p:nvSpPr>
        <p:spPr>
          <a:xfrm>
            <a:off x="9619257" y="5769453"/>
            <a:ext cx="1995381" cy="360040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abcd12345@jinstyle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ounded Rectangle 2">
            <a:extLst>
              <a:ext uri="{FF2B5EF4-FFF2-40B4-BE49-F238E27FC236}">
                <a16:creationId xmlns:a16="http://schemas.microsoft.com/office/drawing/2014/main" id="{6C6FD13E-212E-4A39-9446-3311EB8DF137}"/>
              </a:ext>
            </a:extLst>
          </p:cNvPr>
          <p:cNvSpPr/>
          <p:nvPr/>
        </p:nvSpPr>
        <p:spPr>
          <a:xfrm>
            <a:off x="9122193" y="5773056"/>
            <a:ext cx="352834" cy="352834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" name="Rounded Rectangle 3">
            <a:extLst>
              <a:ext uri="{FF2B5EF4-FFF2-40B4-BE49-F238E27FC236}">
                <a16:creationId xmlns:a16="http://schemas.microsoft.com/office/drawing/2014/main" id="{AD4247AD-350E-4B42-8C8E-5571A114F25D}"/>
              </a:ext>
            </a:extLst>
          </p:cNvPr>
          <p:cNvSpPr>
            <a:spLocks noChangeAspect="1"/>
          </p:cNvSpPr>
          <p:nvPr/>
        </p:nvSpPr>
        <p:spPr>
          <a:xfrm>
            <a:off x="9122193" y="5373984"/>
            <a:ext cx="352834" cy="352834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73934D-C097-4E9D-A769-72C70DCE4E9D}"/>
              </a:ext>
            </a:extLst>
          </p:cNvPr>
          <p:cNvSpPr txBox="1"/>
          <p:nvPr/>
        </p:nvSpPr>
        <p:spPr>
          <a:xfrm>
            <a:off x="913290" y="4512139"/>
            <a:ext cx="2241327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000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</a:t>
            </a:r>
            <a:r>
              <a:rPr lang="en-GB" altLang="ko-KR" sz="2000" dirty="0">
                <a:solidFill>
                  <a:schemeClr val="accent4"/>
                </a:solidFill>
                <a:cs typeface="Arial" pitchFamily="34" charset="0"/>
              </a:rPr>
              <a:t>Text Slide </a:t>
            </a:r>
          </a:p>
          <a:p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</a:t>
            </a:r>
          </a:p>
          <a:p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그림 개체 틀 20">
            <a:extLst>
              <a:ext uri="{FF2B5EF4-FFF2-40B4-BE49-F238E27FC236}">
                <a16:creationId xmlns:a16="http://schemas.microsoft.com/office/drawing/2014/main" id="{8D103CCA-24EA-451B-8F60-478B569758F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5">
            <a:extLst>
              <a:ext uri="{FF2B5EF4-FFF2-40B4-BE49-F238E27FC236}">
                <a16:creationId xmlns:a16="http://schemas.microsoft.com/office/drawing/2014/main" id="{6E7DF1DF-3106-474C-9533-FF0BDBE06C5A}"/>
              </a:ext>
            </a:extLst>
          </p:cNvPr>
          <p:cNvSpPr/>
          <p:nvPr/>
        </p:nvSpPr>
        <p:spPr>
          <a:xfrm>
            <a:off x="1402473" y="2298768"/>
            <a:ext cx="1739890" cy="173989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" name="Freeform: Shape 8">
            <a:extLst>
              <a:ext uri="{FF2B5EF4-FFF2-40B4-BE49-F238E27FC236}">
                <a16:creationId xmlns:a16="http://schemas.microsoft.com/office/drawing/2014/main" id="{B75AC27F-459C-4CB5-99AF-2914918CC72D}"/>
              </a:ext>
            </a:extLst>
          </p:cNvPr>
          <p:cNvSpPr/>
          <p:nvPr/>
        </p:nvSpPr>
        <p:spPr>
          <a:xfrm>
            <a:off x="917419" y="1844496"/>
            <a:ext cx="2324899" cy="2328142"/>
          </a:xfrm>
          <a:custGeom>
            <a:avLst/>
            <a:gdLst>
              <a:gd name="connsiteX0" fmla="*/ 1164071 w 2324899"/>
              <a:gd name="connsiteY0" fmla="*/ 0 h 2328142"/>
              <a:gd name="connsiteX1" fmla="*/ 2322132 w 2324899"/>
              <a:gd name="connsiteY1" fmla="*/ 1045052 h 2328142"/>
              <a:gd name="connsiteX2" fmla="*/ 2324899 w 2324899"/>
              <a:gd name="connsiteY2" fmla="*/ 1099850 h 2328142"/>
              <a:gd name="connsiteX3" fmla="*/ 2260722 w 2324899"/>
              <a:gd name="connsiteY3" fmla="*/ 1103091 h 2328142"/>
              <a:gd name="connsiteX4" fmla="*/ 1215670 w 2324899"/>
              <a:gd name="connsiteY4" fmla="*/ 2261152 h 2328142"/>
              <a:gd name="connsiteX5" fmla="*/ 1218854 w 2324899"/>
              <a:gd name="connsiteY5" fmla="*/ 2324201 h 2328142"/>
              <a:gd name="connsiteX6" fmla="*/ 1164071 w 2324899"/>
              <a:gd name="connsiteY6" fmla="*/ 2328142 h 2328142"/>
              <a:gd name="connsiteX7" fmla="*/ 0 w 2324899"/>
              <a:gd name="connsiteY7" fmla="*/ 1164071 h 2328142"/>
              <a:gd name="connsiteX8" fmla="*/ 1164071 w 2324899"/>
              <a:gd name="connsiteY8" fmla="*/ 0 h 2328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24899" h="2328142">
                <a:moveTo>
                  <a:pt x="1164071" y="0"/>
                </a:moveTo>
                <a:cubicBezTo>
                  <a:pt x="1766789" y="0"/>
                  <a:pt x="2262520" y="458062"/>
                  <a:pt x="2322132" y="1045052"/>
                </a:cubicBezTo>
                <a:lnTo>
                  <a:pt x="2324899" y="1099850"/>
                </a:lnTo>
                <a:lnTo>
                  <a:pt x="2260722" y="1103091"/>
                </a:lnTo>
                <a:cubicBezTo>
                  <a:pt x="1673732" y="1162703"/>
                  <a:pt x="1215670" y="1658434"/>
                  <a:pt x="1215670" y="2261152"/>
                </a:cubicBezTo>
                <a:lnTo>
                  <a:pt x="1218854" y="2324201"/>
                </a:lnTo>
                <a:lnTo>
                  <a:pt x="1164071" y="2328142"/>
                </a:lnTo>
                <a:cubicBezTo>
                  <a:pt x="521172" y="2328142"/>
                  <a:pt x="0" y="1806970"/>
                  <a:pt x="0" y="1164071"/>
                </a:cubicBezTo>
                <a:cubicBezTo>
                  <a:pt x="0" y="521172"/>
                  <a:pt x="521172" y="0"/>
                  <a:pt x="1164071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5" name="Group 18">
            <a:extLst>
              <a:ext uri="{FF2B5EF4-FFF2-40B4-BE49-F238E27FC236}">
                <a16:creationId xmlns:a16="http://schemas.microsoft.com/office/drawing/2014/main" id="{622FA9A3-8AFF-47A3-9323-01656799CFC7}"/>
              </a:ext>
            </a:extLst>
          </p:cNvPr>
          <p:cNvGrpSpPr/>
          <p:nvPr/>
        </p:nvGrpSpPr>
        <p:grpSpPr>
          <a:xfrm>
            <a:off x="1113347" y="2269903"/>
            <a:ext cx="1503105" cy="1477328"/>
            <a:chOff x="2551706" y="4283314"/>
            <a:chExt cx="1403938" cy="147732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DA3AF06-3D37-491A-9674-0AFD2F0A583E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CBE9A8A-E7E8-4060-8B68-028EC8B6FF09}"/>
                </a:ext>
              </a:extLst>
            </p:cNvPr>
            <p:cNvSpPr txBox="1"/>
            <p:nvPr/>
          </p:nvSpPr>
          <p:spPr>
            <a:xfrm>
              <a:off x="2551707" y="4283314"/>
              <a:ext cx="14039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E627FEB-F6D9-44C4-BF8F-E297303AE4F6}"/>
              </a:ext>
            </a:extLst>
          </p:cNvPr>
          <p:cNvSpPr txBox="1"/>
          <p:nvPr/>
        </p:nvSpPr>
        <p:spPr>
          <a:xfrm>
            <a:off x="2396129" y="3252876"/>
            <a:ext cx="649842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Oval 25">
            <a:extLst>
              <a:ext uri="{FF2B5EF4-FFF2-40B4-BE49-F238E27FC236}">
                <a16:creationId xmlns:a16="http://schemas.microsoft.com/office/drawing/2014/main" id="{63501EB7-0148-4D1B-B731-35029DF9DAE8}"/>
              </a:ext>
            </a:extLst>
          </p:cNvPr>
          <p:cNvSpPr/>
          <p:nvPr/>
        </p:nvSpPr>
        <p:spPr>
          <a:xfrm>
            <a:off x="6757021" y="2298768"/>
            <a:ext cx="1739890" cy="173989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0" name="Freeform: Shape 26">
            <a:extLst>
              <a:ext uri="{FF2B5EF4-FFF2-40B4-BE49-F238E27FC236}">
                <a16:creationId xmlns:a16="http://schemas.microsoft.com/office/drawing/2014/main" id="{9CADDC07-3ADA-4CB6-8A5A-00E0C277E543}"/>
              </a:ext>
            </a:extLst>
          </p:cNvPr>
          <p:cNvSpPr/>
          <p:nvPr/>
        </p:nvSpPr>
        <p:spPr>
          <a:xfrm>
            <a:off x="6271967" y="1844496"/>
            <a:ext cx="2324899" cy="2328142"/>
          </a:xfrm>
          <a:custGeom>
            <a:avLst/>
            <a:gdLst>
              <a:gd name="connsiteX0" fmla="*/ 1164071 w 2324899"/>
              <a:gd name="connsiteY0" fmla="*/ 0 h 2328142"/>
              <a:gd name="connsiteX1" fmla="*/ 2322132 w 2324899"/>
              <a:gd name="connsiteY1" fmla="*/ 1045052 h 2328142"/>
              <a:gd name="connsiteX2" fmla="*/ 2324899 w 2324899"/>
              <a:gd name="connsiteY2" fmla="*/ 1099850 h 2328142"/>
              <a:gd name="connsiteX3" fmla="*/ 2260722 w 2324899"/>
              <a:gd name="connsiteY3" fmla="*/ 1103091 h 2328142"/>
              <a:gd name="connsiteX4" fmla="*/ 1215670 w 2324899"/>
              <a:gd name="connsiteY4" fmla="*/ 2261152 h 2328142"/>
              <a:gd name="connsiteX5" fmla="*/ 1218854 w 2324899"/>
              <a:gd name="connsiteY5" fmla="*/ 2324201 h 2328142"/>
              <a:gd name="connsiteX6" fmla="*/ 1164071 w 2324899"/>
              <a:gd name="connsiteY6" fmla="*/ 2328142 h 2328142"/>
              <a:gd name="connsiteX7" fmla="*/ 0 w 2324899"/>
              <a:gd name="connsiteY7" fmla="*/ 1164071 h 2328142"/>
              <a:gd name="connsiteX8" fmla="*/ 1164071 w 2324899"/>
              <a:gd name="connsiteY8" fmla="*/ 0 h 2328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24899" h="2328142">
                <a:moveTo>
                  <a:pt x="1164071" y="0"/>
                </a:moveTo>
                <a:cubicBezTo>
                  <a:pt x="1766789" y="0"/>
                  <a:pt x="2262520" y="458062"/>
                  <a:pt x="2322132" y="1045052"/>
                </a:cubicBezTo>
                <a:lnTo>
                  <a:pt x="2324899" y="1099850"/>
                </a:lnTo>
                <a:lnTo>
                  <a:pt x="2260722" y="1103091"/>
                </a:lnTo>
                <a:cubicBezTo>
                  <a:pt x="1673732" y="1162703"/>
                  <a:pt x="1215670" y="1658434"/>
                  <a:pt x="1215670" y="2261152"/>
                </a:cubicBezTo>
                <a:lnTo>
                  <a:pt x="1218854" y="2324201"/>
                </a:lnTo>
                <a:lnTo>
                  <a:pt x="1164071" y="2328142"/>
                </a:lnTo>
                <a:cubicBezTo>
                  <a:pt x="521172" y="2328142"/>
                  <a:pt x="0" y="1806970"/>
                  <a:pt x="0" y="1164071"/>
                </a:cubicBezTo>
                <a:cubicBezTo>
                  <a:pt x="0" y="521172"/>
                  <a:pt x="521172" y="0"/>
                  <a:pt x="1164071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1" name="Group 27">
            <a:extLst>
              <a:ext uri="{FF2B5EF4-FFF2-40B4-BE49-F238E27FC236}">
                <a16:creationId xmlns:a16="http://schemas.microsoft.com/office/drawing/2014/main" id="{779CD343-DA80-4761-8D63-8969DA543FC0}"/>
              </a:ext>
            </a:extLst>
          </p:cNvPr>
          <p:cNvGrpSpPr/>
          <p:nvPr/>
        </p:nvGrpSpPr>
        <p:grpSpPr>
          <a:xfrm>
            <a:off x="6467895" y="2269903"/>
            <a:ext cx="1503105" cy="1477328"/>
            <a:chOff x="2551706" y="4283314"/>
            <a:chExt cx="1403938" cy="147732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8DD3DCD-5A88-4A51-9718-5875388A0BC6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796BB42-F263-4BDA-987F-C9C41B28B484}"/>
                </a:ext>
              </a:extLst>
            </p:cNvPr>
            <p:cNvSpPr txBox="1"/>
            <p:nvPr/>
          </p:nvSpPr>
          <p:spPr>
            <a:xfrm>
              <a:off x="2551707" y="4283314"/>
              <a:ext cx="14039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87939D0-72C9-4831-9BA1-E28AE26CFE20}"/>
              </a:ext>
            </a:extLst>
          </p:cNvPr>
          <p:cNvSpPr txBox="1"/>
          <p:nvPr/>
        </p:nvSpPr>
        <p:spPr>
          <a:xfrm>
            <a:off x="7750677" y="3252876"/>
            <a:ext cx="649842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Oval 33">
            <a:extLst>
              <a:ext uri="{FF2B5EF4-FFF2-40B4-BE49-F238E27FC236}">
                <a16:creationId xmlns:a16="http://schemas.microsoft.com/office/drawing/2014/main" id="{E6C70153-00A9-4781-9B4B-012239F9EAB7}"/>
              </a:ext>
            </a:extLst>
          </p:cNvPr>
          <p:cNvSpPr/>
          <p:nvPr/>
        </p:nvSpPr>
        <p:spPr>
          <a:xfrm>
            <a:off x="4079747" y="2298768"/>
            <a:ext cx="1739890" cy="173989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6" name="Freeform: Shape 34">
            <a:extLst>
              <a:ext uri="{FF2B5EF4-FFF2-40B4-BE49-F238E27FC236}">
                <a16:creationId xmlns:a16="http://schemas.microsoft.com/office/drawing/2014/main" id="{968B58AC-786C-47C9-A96F-D0E20E6BE49A}"/>
              </a:ext>
            </a:extLst>
          </p:cNvPr>
          <p:cNvSpPr/>
          <p:nvPr/>
        </p:nvSpPr>
        <p:spPr>
          <a:xfrm>
            <a:off x="3594693" y="1844496"/>
            <a:ext cx="2324899" cy="2328142"/>
          </a:xfrm>
          <a:custGeom>
            <a:avLst/>
            <a:gdLst>
              <a:gd name="connsiteX0" fmla="*/ 1164071 w 2324899"/>
              <a:gd name="connsiteY0" fmla="*/ 0 h 2328142"/>
              <a:gd name="connsiteX1" fmla="*/ 2322132 w 2324899"/>
              <a:gd name="connsiteY1" fmla="*/ 1045052 h 2328142"/>
              <a:gd name="connsiteX2" fmla="*/ 2324899 w 2324899"/>
              <a:gd name="connsiteY2" fmla="*/ 1099850 h 2328142"/>
              <a:gd name="connsiteX3" fmla="*/ 2260722 w 2324899"/>
              <a:gd name="connsiteY3" fmla="*/ 1103091 h 2328142"/>
              <a:gd name="connsiteX4" fmla="*/ 1215670 w 2324899"/>
              <a:gd name="connsiteY4" fmla="*/ 2261152 h 2328142"/>
              <a:gd name="connsiteX5" fmla="*/ 1218854 w 2324899"/>
              <a:gd name="connsiteY5" fmla="*/ 2324201 h 2328142"/>
              <a:gd name="connsiteX6" fmla="*/ 1164071 w 2324899"/>
              <a:gd name="connsiteY6" fmla="*/ 2328142 h 2328142"/>
              <a:gd name="connsiteX7" fmla="*/ 0 w 2324899"/>
              <a:gd name="connsiteY7" fmla="*/ 1164071 h 2328142"/>
              <a:gd name="connsiteX8" fmla="*/ 1164071 w 2324899"/>
              <a:gd name="connsiteY8" fmla="*/ 0 h 2328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24899" h="2328142">
                <a:moveTo>
                  <a:pt x="1164071" y="0"/>
                </a:moveTo>
                <a:cubicBezTo>
                  <a:pt x="1766789" y="0"/>
                  <a:pt x="2262520" y="458062"/>
                  <a:pt x="2322132" y="1045052"/>
                </a:cubicBezTo>
                <a:lnTo>
                  <a:pt x="2324899" y="1099850"/>
                </a:lnTo>
                <a:lnTo>
                  <a:pt x="2260722" y="1103091"/>
                </a:lnTo>
                <a:cubicBezTo>
                  <a:pt x="1673732" y="1162703"/>
                  <a:pt x="1215670" y="1658434"/>
                  <a:pt x="1215670" y="2261152"/>
                </a:cubicBezTo>
                <a:lnTo>
                  <a:pt x="1218854" y="2324201"/>
                </a:lnTo>
                <a:lnTo>
                  <a:pt x="1164071" y="2328142"/>
                </a:lnTo>
                <a:cubicBezTo>
                  <a:pt x="521172" y="2328142"/>
                  <a:pt x="0" y="1806970"/>
                  <a:pt x="0" y="1164071"/>
                </a:cubicBezTo>
                <a:cubicBezTo>
                  <a:pt x="0" y="521172"/>
                  <a:pt x="521172" y="0"/>
                  <a:pt x="1164071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7" name="Group 35">
            <a:extLst>
              <a:ext uri="{FF2B5EF4-FFF2-40B4-BE49-F238E27FC236}">
                <a16:creationId xmlns:a16="http://schemas.microsoft.com/office/drawing/2014/main" id="{F5156AFF-C5E3-4B7C-9109-6B47025FE27A}"/>
              </a:ext>
            </a:extLst>
          </p:cNvPr>
          <p:cNvGrpSpPr/>
          <p:nvPr/>
        </p:nvGrpSpPr>
        <p:grpSpPr>
          <a:xfrm>
            <a:off x="3790621" y="2269903"/>
            <a:ext cx="1503105" cy="1477328"/>
            <a:chOff x="2551706" y="4283314"/>
            <a:chExt cx="1403938" cy="147732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108B336-1C20-49A4-9D88-1147CB9C616C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C90959F-81B0-4AE3-A61F-A6CF19310FBE}"/>
                </a:ext>
              </a:extLst>
            </p:cNvPr>
            <p:cNvSpPr txBox="1"/>
            <p:nvPr/>
          </p:nvSpPr>
          <p:spPr>
            <a:xfrm>
              <a:off x="2551707" y="4283314"/>
              <a:ext cx="14039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4776E10-E22A-43C6-9881-E1F7330345F2}"/>
              </a:ext>
            </a:extLst>
          </p:cNvPr>
          <p:cNvSpPr txBox="1"/>
          <p:nvPr/>
        </p:nvSpPr>
        <p:spPr>
          <a:xfrm>
            <a:off x="5073403" y="3252876"/>
            <a:ext cx="649842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Oval 41">
            <a:extLst>
              <a:ext uri="{FF2B5EF4-FFF2-40B4-BE49-F238E27FC236}">
                <a16:creationId xmlns:a16="http://schemas.microsoft.com/office/drawing/2014/main" id="{372424C5-CBDD-4BEF-894C-F449E1EDC9CB}"/>
              </a:ext>
            </a:extLst>
          </p:cNvPr>
          <p:cNvSpPr/>
          <p:nvPr/>
        </p:nvSpPr>
        <p:spPr>
          <a:xfrm>
            <a:off x="9434294" y="2298768"/>
            <a:ext cx="1739890" cy="173989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2" name="Freeform: Shape 42">
            <a:extLst>
              <a:ext uri="{FF2B5EF4-FFF2-40B4-BE49-F238E27FC236}">
                <a16:creationId xmlns:a16="http://schemas.microsoft.com/office/drawing/2014/main" id="{06A34978-9DF6-4B10-BAAC-48F3AC8065D0}"/>
              </a:ext>
            </a:extLst>
          </p:cNvPr>
          <p:cNvSpPr/>
          <p:nvPr/>
        </p:nvSpPr>
        <p:spPr>
          <a:xfrm>
            <a:off x="8949240" y="1844496"/>
            <a:ext cx="2324899" cy="2328142"/>
          </a:xfrm>
          <a:custGeom>
            <a:avLst/>
            <a:gdLst>
              <a:gd name="connsiteX0" fmla="*/ 1164071 w 2324899"/>
              <a:gd name="connsiteY0" fmla="*/ 0 h 2328142"/>
              <a:gd name="connsiteX1" fmla="*/ 2322132 w 2324899"/>
              <a:gd name="connsiteY1" fmla="*/ 1045052 h 2328142"/>
              <a:gd name="connsiteX2" fmla="*/ 2324899 w 2324899"/>
              <a:gd name="connsiteY2" fmla="*/ 1099850 h 2328142"/>
              <a:gd name="connsiteX3" fmla="*/ 2260722 w 2324899"/>
              <a:gd name="connsiteY3" fmla="*/ 1103091 h 2328142"/>
              <a:gd name="connsiteX4" fmla="*/ 1215670 w 2324899"/>
              <a:gd name="connsiteY4" fmla="*/ 2261152 h 2328142"/>
              <a:gd name="connsiteX5" fmla="*/ 1218854 w 2324899"/>
              <a:gd name="connsiteY5" fmla="*/ 2324201 h 2328142"/>
              <a:gd name="connsiteX6" fmla="*/ 1164071 w 2324899"/>
              <a:gd name="connsiteY6" fmla="*/ 2328142 h 2328142"/>
              <a:gd name="connsiteX7" fmla="*/ 0 w 2324899"/>
              <a:gd name="connsiteY7" fmla="*/ 1164071 h 2328142"/>
              <a:gd name="connsiteX8" fmla="*/ 1164071 w 2324899"/>
              <a:gd name="connsiteY8" fmla="*/ 0 h 2328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24899" h="2328142">
                <a:moveTo>
                  <a:pt x="1164071" y="0"/>
                </a:moveTo>
                <a:cubicBezTo>
                  <a:pt x="1766789" y="0"/>
                  <a:pt x="2262520" y="458062"/>
                  <a:pt x="2322132" y="1045052"/>
                </a:cubicBezTo>
                <a:lnTo>
                  <a:pt x="2324899" y="1099850"/>
                </a:lnTo>
                <a:lnTo>
                  <a:pt x="2260722" y="1103091"/>
                </a:lnTo>
                <a:cubicBezTo>
                  <a:pt x="1673732" y="1162703"/>
                  <a:pt x="1215670" y="1658434"/>
                  <a:pt x="1215670" y="2261152"/>
                </a:cubicBezTo>
                <a:lnTo>
                  <a:pt x="1218854" y="2324201"/>
                </a:lnTo>
                <a:lnTo>
                  <a:pt x="1164071" y="2328142"/>
                </a:lnTo>
                <a:cubicBezTo>
                  <a:pt x="521172" y="2328142"/>
                  <a:pt x="0" y="1806970"/>
                  <a:pt x="0" y="1164071"/>
                </a:cubicBezTo>
                <a:cubicBezTo>
                  <a:pt x="0" y="521172"/>
                  <a:pt x="521172" y="0"/>
                  <a:pt x="1164071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3" name="Group 43">
            <a:extLst>
              <a:ext uri="{FF2B5EF4-FFF2-40B4-BE49-F238E27FC236}">
                <a16:creationId xmlns:a16="http://schemas.microsoft.com/office/drawing/2014/main" id="{AFAB58F2-F946-403C-A1F8-9F403DF632AE}"/>
              </a:ext>
            </a:extLst>
          </p:cNvPr>
          <p:cNvGrpSpPr/>
          <p:nvPr/>
        </p:nvGrpSpPr>
        <p:grpSpPr>
          <a:xfrm>
            <a:off x="9145168" y="2269903"/>
            <a:ext cx="1503105" cy="1477328"/>
            <a:chOff x="2551706" y="4283314"/>
            <a:chExt cx="1403938" cy="147732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AFEA59C-3708-4544-9999-1B1A873A8604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521EB5A-750C-41F1-82C7-9245676EB492}"/>
                </a:ext>
              </a:extLst>
            </p:cNvPr>
            <p:cNvSpPr txBox="1"/>
            <p:nvPr/>
          </p:nvSpPr>
          <p:spPr>
            <a:xfrm>
              <a:off x="2551707" y="4283314"/>
              <a:ext cx="14039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1A4FC53-6C17-4B4A-A5CE-25564298089D}"/>
              </a:ext>
            </a:extLst>
          </p:cNvPr>
          <p:cNvSpPr txBox="1"/>
          <p:nvPr/>
        </p:nvSpPr>
        <p:spPr>
          <a:xfrm>
            <a:off x="10427950" y="3252876"/>
            <a:ext cx="649842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Rectangle 9">
            <a:extLst>
              <a:ext uri="{FF2B5EF4-FFF2-40B4-BE49-F238E27FC236}">
                <a16:creationId xmlns:a16="http://schemas.microsoft.com/office/drawing/2014/main" id="{181C43ED-1916-4549-AE6E-C99992A107C9}"/>
              </a:ext>
            </a:extLst>
          </p:cNvPr>
          <p:cNvSpPr/>
          <p:nvPr/>
        </p:nvSpPr>
        <p:spPr>
          <a:xfrm>
            <a:off x="2570114" y="2467171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Frame 17">
            <a:extLst>
              <a:ext uri="{FF2B5EF4-FFF2-40B4-BE49-F238E27FC236}">
                <a16:creationId xmlns:a16="http://schemas.microsoft.com/office/drawing/2014/main" id="{F8970370-A94F-4549-AB81-434F0882A62D}"/>
              </a:ext>
            </a:extLst>
          </p:cNvPr>
          <p:cNvSpPr/>
          <p:nvPr/>
        </p:nvSpPr>
        <p:spPr>
          <a:xfrm>
            <a:off x="5280667" y="2462158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9" name="Rounded Rectangle 5">
            <a:extLst>
              <a:ext uri="{FF2B5EF4-FFF2-40B4-BE49-F238E27FC236}">
                <a16:creationId xmlns:a16="http://schemas.microsoft.com/office/drawing/2014/main" id="{40B68831-30CB-4A4F-892E-73E80BC11E5F}"/>
              </a:ext>
            </a:extLst>
          </p:cNvPr>
          <p:cNvSpPr/>
          <p:nvPr/>
        </p:nvSpPr>
        <p:spPr>
          <a:xfrm flipH="1">
            <a:off x="7868443" y="246215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Oval 21">
            <a:extLst>
              <a:ext uri="{FF2B5EF4-FFF2-40B4-BE49-F238E27FC236}">
                <a16:creationId xmlns:a16="http://schemas.microsoft.com/office/drawing/2014/main" id="{D68E173C-7FEB-4BB0-8387-B3D564B9280A}"/>
              </a:ext>
            </a:extLst>
          </p:cNvPr>
          <p:cNvSpPr>
            <a:spLocks noChangeAspect="1"/>
          </p:cNvSpPr>
          <p:nvPr/>
        </p:nvSpPr>
        <p:spPr>
          <a:xfrm>
            <a:off x="10606530" y="2368083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1" name="Group 74">
            <a:extLst>
              <a:ext uri="{FF2B5EF4-FFF2-40B4-BE49-F238E27FC236}">
                <a16:creationId xmlns:a16="http://schemas.microsoft.com/office/drawing/2014/main" id="{AAE8735F-3D6A-42D3-8B62-ABE720EB2B5E}"/>
              </a:ext>
            </a:extLst>
          </p:cNvPr>
          <p:cNvGrpSpPr/>
          <p:nvPr/>
        </p:nvGrpSpPr>
        <p:grpSpPr>
          <a:xfrm>
            <a:off x="1248159" y="4701339"/>
            <a:ext cx="1663418" cy="1477328"/>
            <a:chOff x="2725123" y="4283314"/>
            <a:chExt cx="1292073" cy="1477328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28F7BA0-C31A-42DA-AFD6-A00481D89D56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C864870-96DF-4AB2-9258-11BA7CCE5B6B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77">
            <a:extLst>
              <a:ext uri="{FF2B5EF4-FFF2-40B4-BE49-F238E27FC236}">
                <a16:creationId xmlns:a16="http://schemas.microsoft.com/office/drawing/2014/main" id="{9AB4708E-2EC1-453C-A78B-CB02C84961FB}"/>
              </a:ext>
            </a:extLst>
          </p:cNvPr>
          <p:cNvGrpSpPr/>
          <p:nvPr/>
        </p:nvGrpSpPr>
        <p:grpSpPr>
          <a:xfrm>
            <a:off x="3925433" y="4701339"/>
            <a:ext cx="1663418" cy="1477328"/>
            <a:chOff x="2725123" y="4283314"/>
            <a:chExt cx="1292073" cy="1477328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D2638C2-ED68-4411-8C86-36AA67D96018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425CDCE-898A-485A-8F5F-3C3C184884CE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80">
            <a:extLst>
              <a:ext uri="{FF2B5EF4-FFF2-40B4-BE49-F238E27FC236}">
                <a16:creationId xmlns:a16="http://schemas.microsoft.com/office/drawing/2014/main" id="{8BDA76D4-105C-4FB2-B53E-D43073AA3826}"/>
              </a:ext>
            </a:extLst>
          </p:cNvPr>
          <p:cNvGrpSpPr/>
          <p:nvPr/>
        </p:nvGrpSpPr>
        <p:grpSpPr>
          <a:xfrm>
            <a:off x="6602707" y="4701339"/>
            <a:ext cx="1663418" cy="1477328"/>
            <a:chOff x="2725123" y="4283314"/>
            <a:chExt cx="1292073" cy="1477328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0D8C8F9-05F7-4DD1-B18A-BE63148D3719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3FC08FD-29BF-4558-9FA0-E81B889F9EA7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83">
            <a:extLst>
              <a:ext uri="{FF2B5EF4-FFF2-40B4-BE49-F238E27FC236}">
                <a16:creationId xmlns:a16="http://schemas.microsoft.com/office/drawing/2014/main" id="{E4B9B9B7-2AF8-4BBB-8B17-B9DBD0C319B8}"/>
              </a:ext>
            </a:extLst>
          </p:cNvPr>
          <p:cNvGrpSpPr/>
          <p:nvPr/>
        </p:nvGrpSpPr>
        <p:grpSpPr>
          <a:xfrm>
            <a:off x="9279980" y="4701339"/>
            <a:ext cx="1663418" cy="1477328"/>
            <a:chOff x="2725123" y="4283314"/>
            <a:chExt cx="1292073" cy="1477328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4E7F9E4-EC98-4014-9391-ACD117716C6F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3A21D3F-6410-4DB5-BB2B-07F0ABA7EA14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7C5A48D4-88FD-448A-BEA7-E2AD3EC34759}"/>
              </a:ext>
            </a:extLst>
          </p:cNvPr>
          <p:cNvGrpSpPr/>
          <p:nvPr/>
        </p:nvGrpSpPr>
        <p:grpSpPr>
          <a:xfrm>
            <a:off x="3892221" y="1816977"/>
            <a:ext cx="4150550" cy="3912574"/>
            <a:chOff x="2636176" y="1796880"/>
            <a:chExt cx="4150550" cy="3912574"/>
          </a:xfrm>
        </p:grpSpPr>
        <p:sp>
          <p:nvSpPr>
            <p:cNvPr id="4" name="Freeform: Shape 23">
              <a:extLst>
                <a:ext uri="{FF2B5EF4-FFF2-40B4-BE49-F238E27FC236}">
                  <a16:creationId xmlns:a16="http://schemas.microsoft.com/office/drawing/2014/main" id="{294AE6A6-C34D-4ECB-A125-68F7802A2D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14664" y="1875774"/>
              <a:ext cx="3650109" cy="3711110"/>
            </a:xfrm>
            <a:custGeom>
              <a:avLst/>
              <a:gdLst>
                <a:gd name="connsiteX0" fmla="*/ 1632503 w 2337564"/>
                <a:gd name="connsiteY0" fmla="*/ 0 h 2376629"/>
                <a:gd name="connsiteX1" fmla="*/ 1973743 w 2337564"/>
                <a:gd name="connsiteY1" fmla="*/ 536479 h 2376629"/>
                <a:gd name="connsiteX2" fmla="*/ 1338632 w 2337564"/>
                <a:gd name="connsiteY2" fmla="*/ 566281 h 2376629"/>
                <a:gd name="connsiteX3" fmla="*/ 1411376 w 2337564"/>
                <a:gd name="connsiteY3" fmla="*/ 426106 h 2376629"/>
                <a:gd name="connsiteX4" fmla="*/ 1336049 w 2337564"/>
                <a:gd name="connsiteY4" fmla="*/ 414609 h 2376629"/>
                <a:gd name="connsiteX5" fmla="*/ 1241029 w 2337564"/>
                <a:gd name="connsiteY5" fmla="*/ 409812 h 2376629"/>
                <a:gd name="connsiteX6" fmla="*/ 311684 w 2337564"/>
                <a:gd name="connsiteY6" fmla="*/ 1339156 h 2376629"/>
                <a:gd name="connsiteX7" fmla="*/ 1241029 w 2337564"/>
                <a:gd name="connsiteY7" fmla="*/ 2268501 h 2376629"/>
                <a:gd name="connsiteX8" fmla="*/ 1276800 w 2337564"/>
                <a:gd name="connsiteY8" fmla="*/ 2266695 h 2376629"/>
                <a:gd name="connsiteX9" fmla="*/ 1283069 w 2337564"/>
                <a:gd name="connsiteY9" fmla="*/ 2267289 h 2376629"/>
                <a:gd name="connsiteX10" fmla="*/ 2146453 w 2337564"/>
                <a:gd name="connsiteY10" fmla="*/ 1724859 h 2376629"/>
                <a:gd name="connsiteX11" fmla="*/ 2329590 w 2337564"/>
                <a:gd name="connsiteY11" fmla="*/ 1186157 h 2376629"/>
                <a:gd name="connsiteX12" fmla="*/ 2331676 w 2337564"/>
                <a:gd name="connsiteY12" fmla="*/ 1091239 h 2376629"/>
                <a:gd name="connsiteX13" fmla="*/ 2337564 w 2337564"/>
                <a:gd name="connsiteY13" fmla="*/ 1207847 h 2376629"/>
                <a:gd name="connsiteX14" fmla="*/ 1168782 w 2337564"/>
                <a:gd name="connsiteY14" fmla="*/ 2376629 h 2376629"/>
                <a:gd name="connsiteX15" fmla="*/ 0 w 2337564"/>
                <a:gd name="connsiteY15" fmla="*/ 1207847 h 2376629"/>
                <a:gd name="connsiteX16" fmla="*/ 1168782 w 2337564"/>
                <a:gd name="connsiteY16" fmla="*/ 39065 h 2376629"/>
                <a:gd name="connsiteX17" fmla="*/ 1516342 w 2337564"/>
                <a:gd name="connsiteY17" fmla="*/ 91611 h 2376629"/>
                <a:gd name="connsiteX18" fmla="*/ 1574009 w 2337564"/>
                <a:gd name="connsiteY18" fmla="*/ 112718 h 2376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37564" h="2376629">
                  <a:moveTo>
                    <a:pt x="1632503" y="0"/>
                  </a:moveTo>
                  <a:lnTo>
                    <a:pt x="1973743" y="536479"/>
                  </a:lnTo>
                  <a:lnTo>
                    <a:pt x="1338632" y="566281"/>
                  </a:lnTo>
                  <a:lnTo>
                    <a:pt x="1411376" y="426106"/>
                  </a:lnTo>
                  <a:lnTo>
                    <a:pt x="1336049" y="414609"/>
                  </a:lnTo>
                  <a:cubicBezTo>
                    <a:pt x="1304807" y="411437"/>
                    <a:pt x="1273108" y="409812"/>
                    <a:pt x="1241029" y="409812"/>
                  </a:cubicBezTo>
                  <a:cubicBezTo>
                    <a:pt x="727767" y="409811"/>
                    <a:pt x="311684" y="825893"/>
                    <a:pt x="311684" y="1339156"/>
                  </a:cubicBezTo>
                  <a:cubicBezTo>
                    <a:pt x="311685" y="1852419"/>
                    <a:pt x="727767" y="2268501"/>
                    <a:pt x="1241029" y="2268501"/>
                  </a:cubicBezTo>
                  <a:lnTo>
                    <a:pt x="1276800" y="2266695"/>
                  </a:lnTo>
                  <a:lnTo>
                    <a:pt x="1283069" y="2267289"/>
                  </a:lnTo>
                  <a:cubicBezTo>
                    <a:pt x="1587888" y="2277898"/>
                    <a:pt x="1931140" y="2074979"/>
                    <a:pt x="2146453" y="1724859"/>
                  </a:cubicBezTo>
                  <a:cubicBezTo>
                    <a:pt x="2254110" y="1549799"/>
                    <a:pt x="2314494" y="1362798"/>
                    <a:pt x="2329590" y="1186157"/>
                  </a:cubicBezTo>
                  <a:lnTo>
                    <a:pt x="2331676" y="1091239"/>
                  </a:lnTo>
                  <a:lnTo>
                    <a:pt x="2337564" y="1207847"/>
                  </a:lnTo>
                  <a:cubicBezTo>
                    <a:pt x="2337564" y="1853347"/>
                    <a:pt x="1814282" y="2376629"/>
                    <a:pt x="1168782" y="2376629"/>
                  </a:cubicBezTo>
                  <a:cubicBezTo>
                    <a:pt x="523282" y="2376629"/>
                    <a:pt x="0" y="1853347"/>
                    <a:pt x="0" y="1207847"/>
                  </a:cubicBezTo>
                  <a:cubicBezTo>
                    <a:pt x="0" y="562347"/>
                    <a:pt x="523282" y="39065"/>
                    <a:pt x="1168782" y="39065"/>
                  </a:cubicBezTo>
                  <a:cubicBezTo>
                    <a:pt x="1289813" y="39065"/>
                    <a:pt x="1406548" y="57462"/>
                    <a:pt x="1516342" y="91611"/>
                  </a:cubicBezTo>
                  <a:lnTo>
                    <a:pt x="1574009" y="11271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타원 4">
              <a:extLst>
                <a:ext uri="{FF2B5EF4-FFF2-40B4-BE49-F238E27FC236}">
                  <a16:creationId xmlns:a16="http://schemas.microsoft.com/office/drawing/2014/main" id="{8E437FE7-B977-4AA7-882B-E903B3820E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17688" y="4897630"/>
              <a:ext cx="720000" cy="720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BF7E6376-9738-47C3-9E5A-C9CD9927C4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16176" y="4809454"/>
              <a:ext cx="900000" cy="90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타원 6">
              <a:extLst>
                <a:ext uri="{FF2B5EF4-FFF2-40B4-BE49-F238E27FC236}">
                  <a16:creationId xmlns:a16="http://schemas.microsoft.com/office/drawing/2014/main" id="{7A5D04D3-CB60-4973-8730-829AD8B8F1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36176" y="3429000"/>
              <a:ext cx="1080000" cy="108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5B18F905-5035-41D6-AC96-77C341BDC2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51570" y="1796880"/>
              <a:ext cx="1260000" cy="126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타원 8">
              <a:extLst>
                <a:ext uri="{FF2B5EF4-FFF2-40B4-BE49-F238E27FC236}">
                  <a16:creationId xmlns:a16="http://schemas.microsoft.com/office/drawing/2014/main" id="{5BFA0B01-8E07-4DB5-9037-FA7A400238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46726" y="4175391"/>
              <a:ext cx="540000" cy="540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2687B0C2-8DA1-4FE8-A2A2-5AF8248E3058}"/>
              </a:ext>
            </a:extLst>
          </p:cNvPr>
          <p:cNvSpPr/>
          <p:nvPr/>
        </p:nvSpPr>
        <p:spPr>
          <a:xfrm>
            <a:off x="7626699" y="4317008"/>
            <a:ext cx="294119" cy="27532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" name="Block Arc 10">
            <a:extLst>
              <a:ext uri="{FF2B5EF4-FFF2-40B4-BE49-F238E27FC236}">
                <a16:creationId xmlns:a16="http://schemas.microsoft.com/office/drawing/2014/main" id="{DEF5663A-19EC-4B3E-94F0-243A198F7DC5}"/>
              </a:ext>
            </a:extLst>
          </p:cNvPr>
          <p:cNvSpPr/>
          <p:nvPr/>
        </p:nvSpPr>
        <p:spPr>
          <a:xfrm>
            <a:off x="5137898" y="5110764"/>
            <a:ext cx="545426" cy="369442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8411D9D7-BF21-4081-847C-97E384F81276}"/>
              </a:ext>
            </a:extLst>
          </p:cNvPr>
          <p:cNvSpPr/>
          <p:nvPr/>
        </p:nvSpPr>
        <p:spPr>
          <a:xfrm rot="2700000">
            <a:off x="6793308" y="5025971"/>
            <a:ext cx="280850" cy="503512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991A84F3-1CE1-4291-8CC2-FF0AF8096539}"/>
              </a:ext>
            </a:extLst>
          </p:cNvPr>
          <p:cNvSpPr/>
          <p:nvPr/>
        </p:nvSpPr>
        <p:spPr>
          <a:xfrm flipH="1">
            <a:off x="4194145" y="3803142"/>
            <a:ext cx="495085" cy="408415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Oval 21">
            <a:extLst>
              <a:ext uri="{FF2B5EF4-FFF2-40B4-BE49-F238E27FC236}">
                <a16:creationId xmlns:a16="http://schemas.microsoft.com/office/drawing/2014/main" id="{250A3A74-F925-4D04-B66E-8D426F3FCA48}"/>
              </a:ext>
            </a:extLst>
          </p:cNvPr>
          <p:cNvSpPr>
            <a:spLocks noChangeAspect="1"/>
          </p:cNvSpPr>
          <p:nvPr/>
        </p:nvSpPr>
        <p:spPr>
          <a:xfrm>
            <a:off x="4992317" y="2098671"/>
            <a:ext cx="670911" cy="67651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8" name="Group 67">
            <a:extLst>
              <a:ext uri="{FF2B5EF4-FFF2-40B4-BE49-F238E27FC236}">
                <a16:creationId xmlns:a16="http://schemas.microsoft.com/office/drawing/2014/main" id="{17F4E023-DB45-4DB3-AB96-418A21058F4D}"/>
              </a:ext>
            </a:extLst>
          </p:cNvPr>
          <p:cNvGrpSpPr/>
          <p:nvPr/>
        </p:nvGrpSpPr>
        <p:grpSpPr>
          <a:xfrm>
            <a:off x="1638548" y="1925779"/>
            <a:ext cx="2632161" cy="899548"/>
            <a:chOff x="1130190" y="4149080"/>
            <a:chExt cx="1523461" cy="89954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02791D5-D5E5-41BB-8F8C-CDD67F25CAB6}"/>
                </a:ext>
              </a:extLst>
            </p:cNvPr>
            <p:cNvSpPr txBox="1"/>
            <p:nvPr/>
          </p:nvSpPr>
          <p:spPr>
            <a:xfrm>
              <a:off x="1130190" y="4149080"/>
              <a:ext cx="1523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BF6D7B9-A8DC-4C0F-B11E-9E22C85F7511}"/>
                </a:ext>
              </a:extLst>
            </p:cNvPr>
            <p:cNvSpPr txBox="1"/>
            <p:nvPr/>
          </p:nvSpPr>
          <p:spPr>
            <a:xfrm>
              <a:off x="1130190" y="4402297"/>
              <a:ext cx="1523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21" name="Group 67">
            <a:extLst>
              <a:ext uri="{FF2B5EF4-FFF2-40B4-BE49-F238E27FC236}">
                <a16:creationId xmlns:a16="http://schemas.microsoft.com/office/drawing/2014/main" id="{B97976BB-E02A-4C01-99F6-C8F105A4C9F7}"/>
              </a:ext>
            </a:extLst>
          </p:cNvPr>
          <p:cNvGrpSpPr/>
          <p:nvPr/>
        </p:nvGrpSpPr>
        <p:grpSpPr>
          <a:xfrm>
            <a:off x="801965" y="3510228"/>
            <a:ext cx="2632161" cy="899548"/>
            <a:chOff x="1130190" y="4149080"/>
            <a:chExt cx="1523461" cy="89954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FD5CCD5-F056-42F0-ACCC-93F12F73A9D6}"/>
                </a:ext>
              </a:extLst>
            </p:cNvPr>
            <p:cNvSpPr txBox="1"/>
            <p:nvPr/>
          </p:nvSpPr>
          <p:spPr>
            <a:xfrm>
              <a:off x="1130190" y="4149080"/>
              <a:ext cx="1523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56F2047-BBB9-4E7E-9CB6-07AC24808AFF}"/>
                </a:ext>
              </a:extLst>
            </p:cNvPr>
            <p:cNvSpPr txBox="1"/>
            <p:nvPr/>
          </p:nvSpPr>
          <p:spPr>
            <a:xfrm>
              <a:off x="1130190" y="4402297"/>
              <a:ext cx="1523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24" name="Group 67">
            <a:extLst>
              <a:ext uri="{FF2B5EF4-FFF2-40B4-BE49-F238E27FC236}">
                <a16:creationId xmlns:a16="http://schemas.microsoft.com/office/drawing/2014/main" id="{DFE4A14F-6B51-417C-B5E0-4A8E4D634DF4}"/>
              </a:ext>
            </a:extLst>
          </p:cNvPr>
          <p:cNvGrpSpPr/>
          <p:nvPr/>
        </p:nvGrpSpPr>
        <p:grpSpPr>
          <a:xfrm>
            <a:off x="1965323" y="5094678"/>
            <a:ext cx="2632161" cy="899548"/>
            <a:chOff x="1130190" y="4149080"/>
            <a:chExt cx="1523461" cy="89954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DC62A9B-3BE6-47A5-BB36-D792580FD3CC}"/>
                </a:ext>
              </a:extLst>
            </p:cNvPr>
            <p:cNvSpPr txBox="1"/>
            <p:nvPr/>
          </p:nvSpPr>
          <p:spPr>
            <a:xfrm>
              <a:off x="1130190" y="4149080"/>
              <a:ext cx="1523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24D8D6E-DB0A-4A19-8B3A-5331BF8F4F63}"/>
                </a:ext>
              </a:extLst>
            </p:cNvPr>
            <p:cNvSpPr txBox="1"/>
            <p:nvPr/>
          </p:nvSpPr>
          <p:spPr>
            <a:xfrm>
              <a:off x="1130190" y="4402297"/>
              <a:ext cx="1523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27" name="Group 67">
            <a:extLst>
              <a:ext uri="{FF2B5EF4-FFF2-40B4-BE49-F238E27FC236}">
                <a16:creationId xmlns:a16="http://schemas.microsoft.com/office/drawing/2014/main" id="{BDF11EF1-F808-4E71-A94A-7E9C1C4863B0}"/>
              </a:ext>
            </a:extLst>
          </p:cNvPr>
          <p:cNvGrpSpPr/>
          <p:nvPr/>
        </p:nvGrpSpPr>
        <p:grpSpPr>
          <a:xfrm>
            <a:off x="7769753" y="5236101"/>
            <a:ext cx="2632161" cy="899548"/>
            <a:chOff x="1130190" y="4149080"/>
            <a:chExt cx="1523461" cy="89954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A18F5DD-9DF8-4845-AC8B-BA3DCC437A9A}"/>
                </a:ext>
              </a:extLst>
            </p:cNvPr>
            <p:cNvSpPr txBox="1"/>
            <p:nvPr/>
          </p:nvSpPr>
          <p:spPr>
            <a:xfrm>
              <a:off x="1130190" y="4149080"/>
              <a:ext cx="1523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81669DD-18BC-4AB7-9BCF-8C4E46C43B24}"/>
                </a:ext>
              </a:extLst>
            </p:cNvPr>
            <p:cNvSpPr txBox="1"/>
            <p:nvPr/>
          </p:nvSpPr>
          <p:spPr>
            <a:xfrm>
              <a:off x="1130190" y="4402297"/>
              <a:ext cx="1523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30" name="Group 67">
            <a:extLst>
              <a:ext uri="{FF2B5EF4-FFF2-40B4-BE49-F238E27FC236}">
                <a16:creationId xmlns:a16="http://schemas.microsoft.com/office/drawing/2014/main" id="{825CAE9F-AB28-47FA-A930-71B2DEBEF528}"/>
              </a:ext>
            </a:extLst>
          </p:cNvPr>
          <p:cNvGrpSpPr/>
          <p:nvPr/>
        </p:nvGrpSpPr>
        <p:grpSpPr>
          <a:xfrm>
            <a:off x="8642672" y="3820763"/>
            <a:ext cx="2632161" cy="899548"/>
            <a:chOff x="1130190" y="4149080"/>
            <a:chExt cx="1523461" cy="89954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EF569ED-0E5D-47F5-8F12-AF52F7D7AA24}"/>
                </a:ext>
              </a:extLst>
            </p:cNvPr>
            <p:cNvSpPr txBox="1"/>
            <p:nvPr/>
          </p:nvSpPr>
          <p:spPr>
            <a:xfrm>
              <a:off x="1130190" y="4149080"/>
              <a:ext cx="1523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118B536-A206-4163-ABF1-FD1D1CFE0432}"/>
                </a:ext>
              </a:extLst>
            </p:cNvPr>
            <p:cNvSpPr txBox="1"/>
            <p:nvPr/>
          </p:nvSpPr>
          <p:spPr>
            <a:xfrm>
              <a:off x="1130190" y="4402297"/>
              <a:ext cx="1523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515FC3EF-2377-45F7-840B-97B02FBA6EB8}"/>
              </a:ext>
            </a:extLst>
          </p:cNvPr>
          <p:cNvGrpSpPr/>
          <p:nvPr/>
        </p:nvGrpSpPr>
        <p:grpSpPr>
          <a:xfrm>
            <a:off x="5436673" y="3155871"/>
            <a:ext cx="1664160" cy="1456884"/>
            <a:chOff x="3731319" y="5090916"/>
            <a:chExt cx="1196515" cy="1047485"/>
          </a:xfrm>
        </p:grpSpPr>
        <p:sp>
          <p:nvSpPr>
            <p:cNvPr id="50" name="자유형: 도형 49">
              <a:extLst>
                <a:ext uri="{FF2B5EF4-FFF2-40B4-BE49-F238E27FC236}">
                  <a16:creationId xmlns:a16="http://schemas.microsoft.com/office/drawing/2014/main" id="{D761D8CA-1165-40E8-BEE6-04A88CDA37EB}"/>
                </a:ext>
              </a:extLst>
            </p:cNvPr>
            <p:cNvSpPr/>
            <p:nvPr/>
          </p:nvSpPr>
          <p:spPr>
            <a:xfrm>
              <a:off x="4235210" y="5090916"/>
              <a:ext cx="221786" cy="221762"/>
            </a:xfrm>
            <a:custGeom>
              <a:avLst/>
              <a:gdLst>
                <a:gd name="connsiteX0" fmla="*/ 304741 w 611070"/>
                <a:gd name="connsiteY0" fmla="*/ 611004 h 611004"/>
                <a:gd name="connsiteX1" fmla="*/ 0 w 611070"/>
                <a:gd name="connsiteY1" fmla="*/ 305271 h 611004"/>
                <a:gd name="connsiteX2" fmla="*/ 305998 w 611070"/>
                <a:gd name="connsiteY2" fmla="*/ 0 h 611004"/>
                <a:gd name="connsiteX3" fmla="*/ 611070 w 611070"/>
                <a:gd name="connsiteY3" fmla="*/ 306593 h 611004"/>
                <a:gd name="connsiteX4" fmla="*/ 304741 w 611070"/>
                <a:gd name="connsiteY4" fmla="*/ 611004 h 611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1070" h="611004">
                  <a:moveTo>
                    <a:pt x="304741" y="611004"/>
                  </a:moveTo>
                  <a:cubicBezTo>
                    <a:pt x="135441" y="610872"/>
                    <a:pt x="-198" y="474770"/>
                    <a:pt x="0" y="305271"/>
                  </a:cubicBezTo>
                  <a:cubicBezTo>
                    <a:pt x="199" y="137028"/>
                    <a:pt x="137822" y="-264"/>
                    <a:pt x="305998" y="0"/>
                  </a:cubicBezTo>
                  <a:cubicBezTo>
                    <a:pt x="473910" y="265"/>
                    <a:pt x="611400" y="138483"/>
                    <a:pt x="611070" y="306593"/>
                  </a:cubicBezTo>
                  <a:cubicBezTo>
                    <a:pt x="610673" y="475630"/>
                    <a:pt x="474307" y="611136"/>
                    <a:pt x="304741" y="611004"/>
                  </a:cubicBezTo>
                  <a:close/>
                </a:path>
              </a:pathLst>
            </a:custGeom>
            <a:solidFill>
              <a:srgbClr val="000000"/>
            </a:solidFill>
            <a:ln w="66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accent6"/>
                </a:solidFill>
              </a:endParaRPr>
            </a:p>
          </p:txBody>
        </p:sp>
        <p:sp>
          <p:nvSpPr>
            <p:cNvPr id="51" name="자유형: 도형 50">
              <a:extLst>
                <a:ext uri="{FF2B5EF4-FFF2-40B4-BE49-F238E27FC236}">
                  <a16:creationId xmlns:a16="http://schemas.microsoft.com/office/drawing/2014/main" id="{EB3373BF-350D-46EC-BFF2-B7BDB733EA91}"/>
                </a:ext>
              </a:extLst>
            </p:cNvPr>
            <p:cNvSpPr/>
            <p:nvPr/>
          </p:nvSpPr>
          <p:spPr>
            <a:xfrm>
              <a:off x="3731319" y="5187904"/>
              <a:ext cx="1196515" cy="950497"/>
            </a:xfrm>
            <a:custGeom>
              <a:avLst/>
              <a:gdLst>
                <a:gd name="connsiteX0" fmla="*/ 3276234 w 3296669"/>
                <a:gd name="connsiteY0" fmla="*/ 2569619 h 2618835"/>
                <a:gd name="connsiteX1" fmla="*/ 3070494 w 3296669"/>
                <a:gd name="connsiteY1" fmla="*/ 2425912 h 2618835"/>
                <a:gd name="connsiteX2" fmla="*/ 2967789 w 3296669"/>
                <a:gd name="connsiteY2" fmla="*/ 2400650 h 2618835"/>
                <a:gd name="connsiteX3" fmla="*/ 2900069 w 3296669"/>
                <a:gd name="connsiteY3" fmla="*/ 2307534 h 2618835"/>
                <a:gd name="connsiteX4" fmla="*/ 2893191 w 3296669"/>
                <a:gd name="connsiteY4" fmla="*/ 2265540 h 2618835"/>
                <a:gd name="connsiteX5" fmla="*/ 2695916 w 3296669"/>
                <a:gd name="connsiteY5" fmla="*/ 2014498 h 2618835"/>
                <a:gd name="connsiteX6" fmla="*/ 2565369 w 3296669"/>
                <a:gd name="connsiteY6" fmla="*/ 1932097 h 2618835"/>
                <a:gd name="connsiteX7" fmla="*/ 2522780 w 3296669"/>
                <a:gd name="connsiteY7" fmla="*/ 1895459 h 2618835"/>
                <a:gd name="connsiteX8" fmla="*/ 2315519 w 3296669"/>
                <a:gd name="connsiteY8" fmla="*/ 1820067 h 2618835"/>
                <a:gd name="connsiteX9" fmla="*/ 2082862 w 3296669"/>
                <a:gd name="connsiteY9" fmla="*/ 1927666 h 2618835"/>
                <a:gd name="connsiteX10" fmla="*/ 2034585 w 3296669"/>
                <a:gd name="connsiteY10" fmla="*/ 1988244 h 2618835"/>
                <a:gd name="connsiteX11" fmla="*/ 2005619 w 3296669"/>
                <a:gd name="connsiteY11" fmla="*/ 1991947 h 2618835"/>
                <a:gd name="connsiteX12" fmla="*/ 1255868 w 3296669"/>
                <a:gd name="connsiteY12" fmla="*/ 1296491 h 2618835"/>
                <a:gd name="connsiteX13" fmla="*/ 1250379 w 3296669"/>
                <a:gd name="connsiteY13" fmla="*/ 1255555 h 2618835"/>
                <a:gd name="connsiteX14" fmla="*/ 1613186 w 3296669"/>
                <a:gd name="connsiteY14" fmla="*/ 688861 h 2618835"/>
                <a:gd name="connsiteX15" fmla="*/ 1601744 w 3296669"/>
                <a:gd name="connsiteY15" fmla="*/ 531596 h 2618835"/>
                <a:gd name="connsiteX16" fmla="*/ 1192976 w 3296669"/>
                <a:gd name="connsiteY16" fmla="*/ 50015 h 2618835"/>
                <a:gd name="connsiteX17" fmla="*/ 1086435 w 3296669"/>
                <a:gd name="connsiteY17" fmla="*/ 19 h 2618835"/>
                <a:gd name="connsiteX18" fmla="*/ 558958 w 3296669"/>
                <a:gd name="connsiteY18" fmla="*/ 4119 h 2618835"/>
                <a:gd name="connsiteX19" fmla="*/ 477019 w 3296669"/>
                <a:gd name="connsiteY19" fmla="*/ 57025 h 2618835"/>
                <a:gd name="connsiteX20" fmla="*/ 310231 w 3296669"/>
                <a:gd name="connsiteY20" fmla="*/ 417384 h 2618835"/>
                <a:gd name="connsiteX21" fmla="*/ 260036 w 3296669"/>
                <a:gd name="connsiteY21" fmla="*/ 375192 h 2618835"/>
                <a:gd name="connsiteX22" fmla="*/ 202368 w 3296669"/>
                <a:gd name="connsiteY22" fmla="*/ 381937 h 2618835"/>
                <a:gd name="connsiteX23" fmla="*/ 200781 w 3296669"/>
                <a:gd name="connsiteY23" fmla="*/ 439936 h 2618835"/>
                <a:gd name="connsiteX24" fmla="*/ 231202 w 3296669"/>
                <a:gd name="connsiteY24" fmla="*/ 469894 h 2618835"/>
                <a:gd name="connsiteX25" fmla="*/ 250580 w 3296669"/>
                <a:gd name="connsiteY25" fmla="*/ 546543 h 2618835"/>
                <a:gd name="connsiteX26" fmla="*/ 247339 w 3296669"/>
                <a:gd name="connsiteY26" fmla="*/ 556661 h 2618835"/>
                <a:gd name="connsiteX27" fmla="*/ 282323 w 3296669"/>
                <a:gd name="connsiteY27" fmla="*/ 671732 h 2618835"/>
                <a:gd name="connsiteX28" fmla="*/ 401363 w 3296669"/>
                <a:gd name="connsiteY28" fmla="*/ 677883 h 2618835"/>
                <a:gd name="connsiteX29" fmla="*/ 464189 w 3296669"/>
                <a:gd name="connsiteY29" fmla="*/ 686017 h 2618835"/>
                <a:gd name="connsiteX30" fmla="*/ 468091 w 3296669"/>
                <a:gd name="connsiteY30" fmla="*/ 689721 h 2618835"/>
                <a:gd name="connsiteX31" fmla="*/ 469811 w 3296669"/>
                <a:gd name="connsiteY31" fmla="*/ 719414 h 2618835"/>
                <a:gd name="connsiteX32" fmla="*/ 246810 w 3296669"/>
                <a:gd name="connsiteY32" fmla="*/ 958022 h 2618835"/>
                <a:gd name="connsiteX33" fmla="*/ 188150 w 3296669"/>
                <a:gd name="connsiteY33" fmla="*/ 1088503 h 2618835"/>
                <a:gd name="connsiteX34" fmla="*/ 171881 w 3296669"/>
                <a:gd name="connsiteY34" fmla="*/ 1631786 h 2618835"/>
                <a:gd name="connsiteX35" fmla="*/ 154025 w 3296669"/>
                <a:gd name="connsiteY35" fmla="*/ 1758431 h 2618835"/>
                <a:gd name="connsiteX36" fmla="*/ 4366 w 3296669"/>
                <a:gd name="connsiteY36" fmla="*/ 2408056 h 2618835"/>
                <a:gd name="connsiteX37" fmla="*/ 220489 w 3296669"/>
                <a:gd name="connsiteY37" fmla="*/ 2603480 h 2618835"/>
                <a:gd name="connsiteX38" fmla="*/ 333709 w 3296669"/>
                <a:gd name="connsiteY38" fmla="*/ 2469692 h 2618835"/>
                <a:gd name="connsiteX39" fmla="*/ 465512 w 3296669"/>
                <a:gd name="connsiteY39" fmla="*/ 1898038 h 2618835"/>
                <a:gd name="connsiteX40" fmla="*/ 503539 w 3296669"/>
                <a:gd name="connsiteY40" fmla="*/ 1718222 h 2618835"/>
                <a:gd name="connsiteX41" fmla="*/ 510681 w 3296669"/>
                <a:gd name="connsiteY41" fmla="*/ 1485434 h 2618835"/>
                <a:gd name="connsiteX42" fmla="*/ 520535 w 3296669"/>
                <a:gd name="connsiteY42" fmla="*/ 1193258 h 2618835"/>
                <a:gd name="connsiteX43" fmla="*/ 537399 w 3296669"/>
                <a:gd name="connsiteY43" fmla="*/ 1204501 h 2618835"/>
                <a:gd name="connsiteX44" fmla="*/ 631638 w 3296669"/>
                <a:gd name="connsiteY44" fmla="*/ 1281413 h 2618835"/>
                <a:gd name="connsiteX45" fmla="*/ 891475 w 3296669"/>
                <a:gd name="connsiteY45" fmla="*/ 1701358 h 2618835"/>
                <a:gd name="connsiteX46" fmla="*/ 894583 w 3296669"/>
                <a:gd name="connsiteY46" fmla="*/ 1744874 h 2618835"/>
                <a:gd name="connsiteX47" fmla="*/ 747702 w 3296669"/>
                <a:gd name="connsiteY47" fmla="*/ 2049681 h 2618835"/>
                <a:gd name="connsiteX48" fmla="*/ 587660 w 3296669"/>
                <a:gd name="connsiteY48" fmla="*/ 2389473 h 2618835"/>
                <a:gd name="connsiteX49" fmla="*/ 743668 w 3296669"/>
                <a:gd name="connsiteY49" fmla="*/ 2612871 h 2618835"/>
                <a:gd name="connsiteX50" fmla="*/ 900337 w 3296669"/>
                <a:gd name="connsiteY50" fmla="*/ 2507190 h 2618835"/>
                <a:gd name="connsiteX51" fmla="*/ 1276965 w 3296669"/>
                <a:gd name="connsiteY51" fmla="*/ 1721529 h 2618835"/>
                <a:gd name="connsiteX52" fmla="*/ 1275774 w 3296669"/>
                <a:gd name="connsiteY52" fmla="*/ 1685354 h 2618835"/>
                <a:gd name="connsiteX53" fmla="*/ 979168 w 3296669"/>
                <a:gd name="connsiteY53" fmla="*/ 1206551 h 2618835"/>
                <a:gd name="connsiteX54" fmla="*/ 927055 w 3296669"/>
                <a:gd name="connsiteY54" fmla="*/ 1121702 h 2618835"/>
                <a:gd name="connsiteX55" fmla="*/ 1024403 w 3296669"/>
                <a:gd name="connsiteY55" fmla="*/ 1205757 h 2618835"/>
                <a:gd name="connsiteX56" fmla="*/ 1034256 w 3296669"/>
                <a:gd name="connsiteY56" fmla="*/ 1214817 h 2618835"/>
                <a:gd name="connsiteX57" fmla="*/ 1045301 w 3296669"/>
                <a:gd name="connsiteY57" fmla="*/ 1241072 h 2618835"/>
                <a:gd name="connsiteX58" fmla="*/ 1135506 w 3296669"/>
                <a:gd name="connsiteY58" fmla="*/ 1322747 h 2618835"/>
                <a:gd name="connsiteX59" fmla="*/ 1165927 w 3296669"/>
                <a:gd name="connsiteY59" fmla="*/ 1336833 h 2618835"/>
                <a:gd name="connsiteX60" fmla="*/ 1955292 w 3296669"/>
                <a:gd name="connsiteY60" fmla="*/ 2068265 h 2618835"/>
                <a:gd name="connsiteX61" fmla="*/ 1957739 w 3296669"/>
                <a:gd name="connsiteY61" fmla="*/ 2098487 h 2618835"/>
                <a:gd name="connsiteX62" fmla="*/ 1727596 w 3296669"/>
                <a:gd name="connsiteY62" fmla="*/ 2223082 h 2618835"/>
                <a:gd name="connsiteX63" fmla="*/ 1609416 w 3296669"/>
                <a:gd name="connsiteY63" fmla="*/ 2258331 h 2618835"/>
                <a:gd name="connsiteX64" fmla="*/ 1517822 w 3296669"/>
                <a:gd name="connsiteY64" fmla="*/ 2354886 h 2618835"/>
                <a:gd name="connsiteX65" fmla="*/ 1407644 w 3296669"/>
                <a:gd name="connsiteY65" fmla="*/ 2489069 h 2618835"/>
                <a:gd name="connsiteX66" fmla="*/ 1242840 w 3296669"/>
                <a:gd name="connsiteY66" fmla="*/ 2596403 h 2618835"/>
                <a:gd name="connsiteX67" fmla="*/ 1228489 w 3296669"/>
                <a:gd name="connsiteY67" fmla="*/ 2611945 h 2618835"/>
                <a:gd name="connsiteX68" fmla="*/ 1246345 w 3296669"/>
                <a:gd name="connsiteY68" fmla="*/ 2618558 h 2618835"/>
                <a:gd name="connsiteX69" fmla="*/ 1259704 w 3296669"/>
                <a:gd name="connsiteY69" fmla="*/ 2618624 h 2618835"/>
                <a:gd name="connsiteX70" fmla="*/ 3268166 w 3296669"/>
                <a:gd name="connsiteY70" fmla="*/ 2618624 h 2618835"/>
                <a:gd name="connsiteX71" fmla="*/ 3296669 w 3296669"/>
                <a:gd name="connsiteY71" fmla="*/ 2618624 h 2618835"/>
                <a:gd name="connsiteX72" fmla="*/ 3276234 w 3296669"/>
                <a:gd name="connsiteY72" fmla="*/ 2569619 h 2618835"/>
                <a:gd name="connsiteX73" fmla="*/ 777991 w 3296669"/>
                <a:gd name="connsiteY73" fmla="*/ 387426 h 2618835"/>
                <a:gd name="connsiteX74" fmla="*/ 559487 w 3296669"/>
                <a:gd name="connsiteY74" fmla="*/ 622992 h 2618835"/>
                <a:gd name="connsiteX75" fmla="*/ 531314 w 3296669"/>
                <a:gd name="connsiteY75" fmla="*/ 624315 h 2618835"/>
                <a:gd name="connsiteX76" fmla="*/ 479135 w 3296669"/>
                <a:gd name="connsiteY76" fmla="*/ 569491 h 2618835"/>
                <a:gd name="connsiteX77" fmla="*/ 506051 w 3296669"/>
                <a:gd name="connsiteY77" fmla="*/ 502167 h 2618835"/>
                <a:gd name="connsiteX78" fmla="*/ 628728 w 3296669"/>
                <a:gd name="connsiteY78" fmla="*/ 238958 h 2618835"/>
                <a:gd name="connsiteX79" fmla="*/ 655248 w 3296669"/>
                <a:gd name="connsiteY79" fmla="*/ 218522 h 2618835"/>
                <a:gd name="connsiteX80" fmla="*/ 933933 w 3296669"/>
                <a:gd name="connsiteY80" fmla="*/ 218985 h 2618835"/>
                <a:gd name="connsiteX81" fmla="*/ 777991 w 3296669"/>
                <a:gd name="connsiteY81" fmla="*/ 387426 h 2618835"/>
                <a:gd name="connsiteX82" fmla="*/ 1114740 w 3296669"/>
                <a:gd name="connsiteY82" fmla="*/ 1073160 h 2618835"/>
                <a:gd name="connsiteX83" fmla="*/ 1076912 w 3296669"/>
                <a:gd name="connsiteY83" fmla="*/ 1124546 h 2618835"/>
                <a:gd name="connsiteX84" fmla="*/ 1028238 w 3296669"/>
                <a:gd name="connsiteY84" fmla="*/ 1084337 h 2618835"/>
                <a:gd name="connsiteX85" fmla="*/ 939818 w 3296669"/>
                <a:gd name="connsiteY85" fmla="*/ 1002927 h 2618835"/>
                <a:gd name="connsiteX86" fmla="*/ 940744 w 3296669"/>
                <a:gd name="connsiteY86" fmla="*/ 982624 h 2618835"/>
                <a:gd name="connsiteX87" fmla="*/ 1315653 w 3296669"/>
                <a:gd name="connsiteY87" fmla="*/ 748645 h 2618835"/>
                <a:gd name="connsiteX88" fmla="*/ 1319356 w 3296669"/>
                <a:gd name="connsiteY88" fmla="*/ 752415 h 2618835"/>
                <a:gd name="connsiteX89" fmla="*/ 1114740 w 3296669"/>
                <a:gd name="connsiteY89" fmla="*/ 1073160 h 2618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3296669" h="2618835">
                  <a:moveTo>
                    <a:pt x="3276234" y="2569619"/>
                  </a:moveTo>
                  <a:cubicBezTo>
                    <a:pt x="3238538" y="2477496"/>
                    <a:pt x="3174521" y="2424457"/>
                    <a:pt x="3070494" y="2425912"/>
                  </a:cubicBezTo>
                  <a:cubicBezTo>
                    <a:pt x="3034981" y="2426442"/>
                    <a:pt x="2999731" y="2418770"/>
                    <a:pt x="2967789" y="2400650"/>
                  </a:cubicBezTo>
                  <a:cubicBezTo>
                    <a:pt x="2931085" y="2379817"/>
                    <a:pt x="2899474" y="2356010"/>
                    <a:pt x="2900069" y="2307534"/>
                  </a:cubicBezTo>
                  <a:cubicBezTo>
                    <a:pt x="2900267" y="2293580"/>
                    <a:pt x="2896564" y="2279295"/>
                    <a:pt x="2893191" y="2265540"/>
                  </a:cubicBezTo>
                  <a:cubicBezTo>
                    <a:pt x="2865481" y="2151923"/>
                    <a:pt x="2810855" y="2056228"/>
                    <a:pt x="2695916" y="2014498"/>
                  </a:cubicBezTo>
                  <a:cubicBezTo>
                    <a:pt x="2644465" y="1995849"/>
                    <a:pt x="2603727" y="1967875"/>
                    <a:pt x="2565369" y="1932097"/>
                  </a:cubicBezTo>
                  <a:cubicBezTo>
                    <a:pt x="2551680" y="1919333"/>
                    <a:pt x="2535940" y="1908685"/>
                    <a:pt x="2522780" y="1895459"/>
                  </a:cubicBezTo>
                  <a:cubicBezTo>
                    <a:pt x="2465376" y="1837725"/>
                    <a:pt x="2399111" y="1814049"/>
                    <a:pt x="2315519" y="1820067"/>
                  </a:cubicBezTo>
                  <a:cubicBezTo>
                    <a:pt x="2222007" y="1826813"/>
                    <a:pt x="2144432" y="1857432"/>
                    <a:pt x="2082862" y="1927666"/>
                  </a:cubicBezTo>
                  <a:cubicBezTo>
                    <a:pt x="2065866" y="1947109"/>
                    <a:pt x="2049267" y="1967081"/>
                    <a:pt x="2034585" y="1988244"/>
                  </a:cubicBezTo>
                  <a:cubicBezTo>
                    <a:pt x="2024930" y="2002198"/>
                    <a:pt x="2019904" y="2005174"/>
                    <a:pt x="2005619" y="1991947"/>
                  </a:cubicBezTo>
                  <a:cubicBezTo>
                    <a:pt x="1756165" y="1759622"/>
                    <a:pt x="1506314" y="1527759"/>
                    <a:pt x="1255868" y="1296491"/>
                  </a:cubicBezTo>
                  <a:cubicBezTo>
                    <a:pt x="1240327" y="1282141"/>
                    <a:pt x="1238872" y="1273477"/>
                    <a:pt x="1250379" y="1255555"/>
                  </a:cubicBezTo>
                  <a:cubicBezTo>
                    <a:pt x="1371932" y="1067076"/>
                    <a:pt x="1492492" y="877935"/>
                    <a:pt x="1613186" y="688861"/>
                  </a:cubicBezTo>
                  <a:cubicBezTo>
                    <a:pt x="1651675" y="628614"/>
                    <a:pt x="1647509" y="585164"/>
                    <a:pt x="1601744" y="531596"/>
                  </a:cubicBezTo>
                  <a:cubicBezTo>
                    <a:pt x="1465047" y="371488"/>
                    <a:pt x="1328681" y="211049"/>
                    <a:pt x="1192976" y="50015"/>
                  </a:cubicBezTo>
                  <a:cubicBezTo>
                    <a:pt x="1164539" y="16221"/>
                    <a:pt x="1131009" y="-643"/>
                    <a:pt x="1086435" y="19"/>
                  </a:cubicBezTo>
                  <a:cubicBezTo>
                    <a:pt x="910588" y="2466"/>
                    <a:pt x="734740" y="5574"/>
                    <a:pt x="558958" y="4119"/>
                  </a:cubicBezTo>
                  <a:cubicBezTo>
                    <a:pt x="514913" y="3788"/>
                    <a:pt x="494478" y="16883"/>
                    <a:pt x="477019" y="57025"/>
                  </a:cubicBezTo>
                  <a:cubicBezTo>
                    <a:pt x="424311" y="178115"/>
                    <a:pt x="366445" y="296956"/>
                    <a:pt x="310231" y="417384"/>
                  </a:cubicBezTo>
                  <a:cubicBezTo>
                    <a:pt x="292772" y="402439"/>
                    <a:pt x="277496" y="387228"/>
                    <a:pt x="260036" y="375192"/>
                  </a:cubicBezTo>
                  <a:cubicBezTo>
                    <a:pt x="240064" y="361370"/>
                    <a:pt x="219100" y="363486"/>
                    <a:pt x="202368" y="381937"/>
                  </a:cubicBezTo>
                  <a:cubicBezTo>
                    <a:pt x="185769" y="400190"/>
                    <a:pt x="185835" y="420890"/>
                    <a:pt x="200781" y="439936"/>
                  </a:cubicBezTo>
                  <a:cubicBezTo>
                    <a:pt x="209445" y="451046"/>
                    <a:pt x="220753" y="460239"/>
                    <a:pt x="231202" y="469894"/>
                  </a:cubicBezTo>
                  <a:cubicBezTo>
                    <a:pt x="266782" y="502829"/>
                    <a:pt x="266782" y="502762"/>
                    <a:pt x="250580" y="546543"/>
                  </a:cubicBezTo>
                  <a:cubicBezTo>
                    <a:pt x="249323" y="549849"/>
                    <a:pt x="248397" y="553288"/>
                    <a:pt x="247339" y="556661"/>
                  </a:cubicBezTo>
                  <a:cubicBezTo>
                    <a:pt x="234112" y="599383"/>
                    <a:pt x="247670" y="644089"/>
                    <a:pt x="282323" y="671732"/>
                  </a:cubicBezTo>
                  <a:cubicBezTo>
                    <a:pt x="316448" y="698979"/>
                    <a:pt x="368296" y="706254"/>
                    <a:pt x="401363" y="677883"/>
                  </a:cubicBezTo>
                  <a:cubicBezTo>
                    <a:pt x="430858" y="652554"/>
                    <a:pt x="445672" y="665251"/>
                    <a:pt x="464189" y="686017"/>
                  </a:cubicBezTo>
                  <a:cubicBezTo>
                    <a:pt x="465380" y="687340"/>
                    <a:pt x="466570" y="688795"/>
                    <a:pt x="468091" y="689721"/>
                  </a:cubicBezTo>
                  <a:cubicBezTo>
                    <a:pt x="482971" y="698913"/>
                    <a:pt x="481913" y="706585"/>
                    <a:pt x="469811" y="719414"/>
                  </a:cubicBezTo>
                  <a:cubicBezTo>
                    <a:pt x="394948" y="798443"/>
                    <a:pt x="321408" y="878795"/>
                    <a:pt x="246810" y="958022"/>
                  </a:cubicBezTo>
                  <a:cubicBezTo>
                    <a:pt x="211958" y="994991"/>
                    <a:pt x="189539" y="1036192"/>
                    <a:pt x="188150" y="1088503"/>
                  </a:cubicBezTo>
                  <a:cubicBezTo>
                    <a:pt x="183256" y="1269641"/>
                    <a:pt x="177039" y="1450648"/>
                    <a:pt x="171881" y="1631786"/>
                  </a:cubicBezTo>
                  <a:cubicBezTo>
                    <a:pt x="170624" y="1674773"/>
                    <a:pt x="163813" y="1716635"/>
                    <a:pt x="154025" y="1758431"/>
                  </a:cubicBezTo>
                  <a:cubicBezTo>
                    <a:pt x="103566" y="1974818"/>
                    <a:pt x="53040" y="2191206"/>
                    <a:pt x="4366" y="2408056"/>
                  </a:cubicBezTo>
                  <a:cubicBezTo>
                    <a:pt x="-24600" y="2537148"/>
                    <a:pt x="95431" y="2645011"/>
                    <a:pt x="220489" y="2603480"/>
                  </a:cubicBezTo>
                  <a:cubicBezTo>
                    <a:pt x="284572" y="2582185"/>
                    <a:pt x="318895" y="2534172"/>
                    <a:pt x="333709" y="2469692"/>
                  </a:cubicBezTo>
                  <a:cubicBezTo>
                    <a:pt x="377423" y="2279097"/>
                    <a:pt x="422393" y="2088766"/>
                    <a:pt x="465512" y="1898038"/>
                  </a:cubicBezTo>
                  <a:cubicBezTo>
                    <a:pt x="479003" y="1838254"/>
                    <a:pt x="499438" y="1779528"/>
                    <a:pt x="503539" y="1718222"/>
                  </a:cubicBezTo>
                  <a:cubicBezTo>
                    <a:pt x="508763" y="1640780"/>
                    <a:pt x="508234" y="1563008"/>
                    <a:pt x="510681" y="1485434"/>
                  </a:cubicBezTo>
                  <a:cubicBezTo>
                    <a:pt x="513657" y="1389276"/>
                    <a:pt x="517162" y="1293119"/>
                    <a:pt x="520535" y="1193258"/>
                  </a:cubicBezTo>
                  <a:cubicBezTo>
                    <a:pt x="528735" y="1198681"/>
                    <a:pt x="533431" y="1201128"/>
                    <a:pt x="537399" y="1204501"/>
                  </a:cubicBezTo>
                  <a:cubicBezTo>
                    <a:pt x="568349" y="1230689"/>
                    <a:pt x="609021" y="1244643"/>
                    <a:pt x="631638" y="1281413"/>
                  </a:cubicBezTo>
                  <a:cubicBezTo>
                    <a:pt x="717876" y="1421616"/>
                    <a:pt x="804246" y="1561752"/>
                    <a:pt x="891475" y="1701358"/>
                  </a:cubicBezTo>
                  <a:cubicBezTo>
                    <a:pt x="901131" y="1716833"/>
                    <a:pt x="902652" y="1728341"/>
                    <a:pt x="894583" y="1744874"/>
                  </a:cubicBezTo>
                  <a:cubicBezTo>
                    <a:pt x="844983" y="1846190"/>
                    <a:pt x="796310" y="1947902"/>
                    <a:pt x="747702" y="2049681"/>
                  </a:cubicBezTo>
                  <a:cubicBezTo>
                    <a:pt x="693803" y="2162703"/>
                    <a:pt x="636664" y="2274335"/>
                    <a:pt x="587660" y="2389473"/>
                  </a:cubicBezTo>
                  <a:cubicBezTo>
                    <a:pt x="543020" y="2494426"/>
                    <a:pt x="629191" y="2614590"/>
                    <a:pt x="743668" y="2612871"/>
                  </a:cubicBezTo>
                  <a:cubicBezTo>
                    <a:pt x="817737" y="2611746"/>
                    <a:pt x="868725" y="2573323"/>
                    <a:pt x="900337" y="2507190"/>
                  </a:cubicBezTo>
                  <a:cubicBezTo>
                    <a:pt x="1025659" y="2245171"/>
                    <a:pt x="1151047" y="1983218"/>
                    <a:pt x="1276965" y="1721529"/>
                  </a:cubicBezTo>
                  <a:cubicBezTo>
                    <a:pt x="1283512" y="1707972"/>
                    <a:pt x="1283843" y="1698250"/>
                    <a:pt x="1275774" y="1685354"/>
                  </a:cubicBezTo>
                  <a:cubicBezTo>
                    <a:pt x="1176575" y="1525973"/>
                    <a:pt x="1077904" y="1366196"/>
                    <a:pt x="979168" y="1206551"/>
                  </a:cubicBezTo>
                  <a:cubicBezTo>
                    <a:pt x="961708" y="1178312"/>
                    <a:pt x="944448" y="1150007"/>
                    <a:pt x="927055" y="1121702"/>
                  </a:cubicBezTo>
                  <a:cubicBezTo>
                    <a:pt x="961973" y="1147957"/>
                    <a:pt x="993188" y="1176857"/>
                    <a:pt x="1024403" y="1205757"/>
                  </a:cubicBezTo>
                  <a:cubicBezTo>
                    <a:pt x="1027643" y="1208799"/>
                    <a:pt x="1030685" y="1212106"/>
                    <a:pt x="1034256" y="1214817"/>
                  </a:cubicBezTo>
                  <a:cubicBezTo>
                    <a:pt x="1042986" y="1221563"/>
                    <a:pt x="1043383" y="1231417"/>
                    <a:pt x="1045301" y="1241072"/>
                  </a:cubicBezTo>
                  <a:cubicBezTo>
                    <a:pt x="1053898" y="1284852"/>
                    <a:pt x="1091065" y="1318911"/>
                    <a:pt x="1135506" y="1322747"/>
                  </a:cubicBezTo>
                  <a:cubicBezTo>
                    <a:pt x="1148071" y="1323804"/>
                    <a:pt x="1157132" y="1328698"/>
                    <a:pt x="1165927" y="1336833"/>
                  </a:cubicBezTo>
                  <a:cubicBezTo>
                    <a:pt x="1428872" y="1580798"/>
                    <a:pt x="1691884" y="1824829"/>
                    <a:pt x="1955292" y="2068265"/>
                  </a:cubicBezTo>
                  <a:cubicBezTo>
                    <a:pt x="1967460" y="2079507"/>
                    <a:pt x="1966534" y="2085922"/>
                    <a:pt x="1957739" y="2098487"/>
                  </a:cubicBezTo>
                  <a:cubicBezTo>
                    <a:pt x="1901592" y="2178508"/>
                    <a:pt x="1831292" y="2229960"/>
                    <a:pt x="1727596" y="2223082"/>
                  </a:cubicBezTo>
                  <a:cubicBezTo>
                    <a:pt x="1684874" y="2220238"/>
                    <a:pt x="1645194" y="2234589"/>
                    <a:pt x="1609416" y="2258331"/>
                  </a:cubicBezTo>
                  <a:cubicBezTo>
                    <a:pt x="1571522" y="2283528"/>
                    <a:pt x="1544473" y="2319041"/>
                    <a:pt x="1517822" y="2354886"/>
                  </a:cubicBezTo>
                  <a:cubicBezTo>
                    <a:pt x="1483234" y="2401443"/>
                    <a:pt x="1449969" y="2448993"/>
                    <a:pt x="1407644" y="2489069"/>
                  </a:cubicBezTo>
                  <a:cubicBezTo>
                    <a:pt x="1359301" y="2534900"/>
                    <a:pt x="1303881" y="2569950"/>
                    <a:pt x="1242840" y="2596403"/>
                  </a:cubicBezTo>
                  <a:cubicBezTo>
                    <a:pt x="1235830" y="2599446"/>
                    <a:pt x="1225844" y="2600636"/>
                    <a:pt x="1228489" y="2611945"/>
                  </a:cubicBezTo>
                  <a:cubicBezTo>
                    <a:pt x="1230870" y="2622063"/>
                    <a:pt x="1239864" y="2617831"/>
                    <a:pt x="1246345" y="2618558"/>
                  </a:cubicBezTo>
                  <a:cubicBezTo>
                    <a:pt x="1250776" y="2619021"/>
                    <a:pt x="1255273" y="2618624"/>
                    <a:pt x="1259704" y="2618624"/>
                  </a:cubicBezTo>
                  <a:cubicBezTo>
                    <a:pt x="1929169" y="2618624"/>
                    <a:pt x="2598700" y="2618624"/>
                    <a:pt x="3268166" y="2618624"/>
                  </a:cubicBezTo>
                  <a:cubicBezTo>
                    <a:pt x="3276697" y="2618624"/>
                    <a:pt x="3285228" y="2618624"/>
                    <a:pt x="3296669" y="2618624"/>
                  </a:cubicBezTo>
                  <a:cubicBezTo>
                    <a:pt x="3289064" y="2600371"/>
                    <a:pt x="3282583" y="2585029"/>
                    <a:pt x="3276234" y="2569619"/>
                  </a:cubicBezTo>
                  <a:close/>
                  <a:moveTo>
                    <a:pt x="777991" y="387426"/>
                  </a:moveTo>
                  <a:cubicBezTo>
                    <a:pt x="705112" y="465926"/>
                    <a:pt x="631903" y="544030"/>
                    <a:pt x="559487" y="622992"/>
                  </a:cubicBezTo>
                  <a:cubicBezTo>
                    <a:pt x="548840" y="634632"/>
                    <a:pt x="542888" y="637079"/>
                    <a:pt x="531314" y="624315"/>
                  </a:cubicBezTo>
                  <a:cubicBezTo>
                    <a:pt x="514054" y="605269"/>
                    <a:pt x="484161" y="590653"/>
                    <a:pt x="479135" y="569491"/>
                  </a:cubicBezTo>
                  <a:cubicBezTo>
                    <a:pt x="474572" y="550246"/>
                    <a:pt x="495669" y="524652"/>
                    <a:pt x="506051" y="502167"/>
                  </a:cubicBezTo>
                  <a:cubicBezTo>
                    <a:pt x="546856" y="414342"/>
                    <a:pt x="587924" y="326716"/>
                    <a:pt x="628728" y="238958"/>
                  </a:cubicBezTo>
                  <a:cubicBezTo>
                    <a:pt x="634085" y="227384"/>
                    <a:pt x="638714" y="218324"/>
                    <a:pt x="655248" y="218522"/>
                  </a:cubicBezTo>
                  <a:cubicBezTo>
                    <a:pt x="747107" y="219514"/>
                    <a:pt x="838966" y="218985"/>
                    <a:pt x="933933" y="218985"/>
                  </a:cubicBezTo>
                  <a:cubicBezTo>
                    <a:pt x="881820" y="275397"/>
                    <a:pt x="829971" y="331478"/>
                    <a:pt x="777991" y="387426"/>
                  </a:cubicBezTo>
                  <a:close/>
                  <a:moveTo>
                    <a:pt x="1114740" y="1073160"/>
                  </a:moveTo>
                  <a:cubicBezTo>
                    <a:pt x="1102836" y="1091744"/>
                    <a:pt x="1092255" y="1121636"/>
                    <a:pt x="1076912" y="1124546"/>
                  </a:cubicBezTo>
                  <a:cubicBezTo>
                    <a:pt x="1060511" y="1127654"/>
                    <a:pt x="1044441" y="1099084"/>
                    <a:pt x="1028238" y="1084337"/>
                  </a:cubicBezTo>
                  <a:cubicBezTo>
                    <a:pt x="998544" y="1057487"/>
                    <a:pt x="969711" y="1029578"/>
                    <a:pt x="939818" y="1002927"/>
                  </a:cubicBezTo>
                  <a:cubicBezTo>
                    <a:pt x="930229" y="994396"/>
                    <a:pt x="927650" y="990692"/>
                    <a:pt x="940744" y="982624"/>
                  </a:cubicBezTo>
                  <a:cubicBezTo>
                    <a:pt x="1065934" y="905050"/>
                    <a:pt x="1190727" y="826748"/>
                    <a:pt x="1315653" y="748645"/>
                  </a:cubicBezTo>
                  <a:cubicBezTo>
                    <a:pt x="1316909" y="749902"/>
                    <a:pt x="1318100" y="751158"/>
                    <a:pt x="1319356" y="752415"/>
                  </a:cubicBezTo>
                  <a:cubicBezTo>
                    <a:pt x="1251173" y="859352"/>
                    <a:pt x="1183122" y="966355"/>
                    <a:pt x="1114740" y="1073160"/>
                  </a:cubicBezTo>
                  <a:close/>
                </a:path>
              </a:pathLst>
            </a:custGeom>
            <a:solidFill>
              <a:srgbClr val="000000"/>
            </a:solidFill>
            <a:ln w="66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accent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72539E71-F0EC-458A-BE57-D4A63E9B4579}"/>
              </a:ext>
            </a:extLst>
          </p:cNvPr>
          <p:cNvSpPr/>
          <p:nvPr/>
        </p:nvSpPr>
        <p:spPr>
          <a:xfrm>
            <a:off x="416945" y="372718"/>
            <a:ext cx="4097405" cy="6112565"/>
          </a:xfrm>
          <a:prstGeom prst="rect">
            <a:avLst/>
          </a:prstGeom>
          <a:solidFill>
            <a:schemeClr val="accent6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D062A4-E5F9-43EC-9ADC-F7567C2C4163}"/>
              </a:ext>
            </a:extLst>
          </p:cNvPr>
          <p:cNvSpPr txBox="1"/>
          <p:nvPr/>
        </p:nvSpPr>
        <p:spPr>
          <a:xfrm>
            <a:off x="611898" y="2568324"/>
            <a:ext cx="3707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You can simply impress your audience and add a unique zing.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7DFCDC-D748-40A1-A0C7-B40499F2A642}"/>
              </a:ext>
            </a:extLst>
          </p:cNvPr>
          <p:cNvSpPr txBox="1"/>
          <p:nvPr/>
        </p:nvSpPr>
        <p:spPr>
          <a:xfrm>
            <a:off x="611898" y="2127867"/>
            <a:ext cx="3707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Simple PowerPoint Presentation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87F713-6644-40B9-8777-7387719DA366}"/>
              </a:ext>
            </a:extLst>
          </p:cNvPr>
          <p:cNvSpPr txBox="1"/>
          <p:nvPr/>
        </p:nvSpPr>
        <p:spPr>
          <a:xfrm>
            <a:off x="611898" y="4368835"/>
            <a:ext cx="3707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You can simply impress your audience and add a unique zing.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AA0A78-70D8-4A0D-9609-C9C2EAC75288}"/>
              </a:ext>
            </a:extLst>
          </p:cNvPr>
          <p:cNvSpPr txBox="1"/>
          <p:nvPr/>
        </p:nvSpPr>
        <p:spPr>
          <a:xfrm>
            <a:off x="611898" y="3928378"/>
            <a:ext cx="3707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accent4"/>
                </a:solidFill>
                <a:cs typeface="Arial" pitchFamily="34" charset="0"/>
              </a:rPr>
              <a:t>Simple PowerPoint Presentation</a:t>
            </a:r>
            <a:endParaRPr lang="ko-KR" altLang="en-US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7" name="Text Placeholder 27">
            <a:extLst>
              <a:ext uri="{FF2B5EF4-FFF2-40B4-BE49-F238E27FC236}">
                <a16:creationId xmlns:a16="http://schemas.microsoft.com/office/drawing/2014/main" id="{CBDB1890-0DF7-4C0C-81CB-D212D9EB1DAF}"/>
              </a:ext>
            </a:extLst>
          </p:cNvPr>
          <p:cNvSpPr txBox="1">
            <a:spLocks/>
          </p:cNvSpPr>
          <p:nvPr/>
        </p:nvSpPr>
        <p:spPr>
          <a:xfrm>
            <a:off x="611898" y="5727758"/>
            <a:ext cx="2117864" cy="393777"/>
          </a:xfrm>
          <a:prstGeom prst="rect">
            <a:avLst/>
          </a:prstGeom>
          <a:solidFill>
            <a:schemeClr val="accent1"/>
          </a:solidFill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800" b="0" dirty="0"/>
              <a:t>INFOGRAPHIC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9BDC814-BC2A-41E5-B704-9BB6126D3172}"/>
              </a:ext>
            </a:extLst>
          </p:cNvPr>
          <p:cNvGrpSpPr/>
          <p:nvPr/>
        </p:nvGrpSpPr>
        <p:grpSpPr>
          <a:xfrm>
            <a:off x="611898" y="862362"/>
            <a:ext cx="3707499" cy="775862"/>
            <a:chOff x="6324699" y="2356411"/>
            <a:chExt cx="2736305" cy="77586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E64F55F-4F75-4A8F-99A4-CD92646766B3}"/>
                </a:ext>
              </a:extLst>
            </p:cNvPr>
            <p:cNvSpPr txBox="1"/>
            <p:nvPr/>
          </p:nvSpPr>
          <p:spPr>
            <a:xfrm>
              <a:off x="6324700" y="2670608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Simple Presentation  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326A378-B0EC-4CBD-BD74-FA81860A3B7A}"/>
                </a:ext>
              </a:extLst>
            </p:cNvPr>
            <p:cNvSpPr txBox="1"/>
            <p:nvPr/>
          </p:nvSpPr>
          <p:spPr>
            <a:xfrm>
              <a:off x="6324699" y="2356411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Add Contents Title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A3F59D1D-C1F8-4F34-B49E-2DA7878092A3}"/>
              </a:ext>
            </a:extLst>
          </p:cNvPr>
          <p:cNvGrpSpPr/>
          <p:nvPr/>
        </p:nvGrpSpPr>
        <p:grpSpPr>
          <a:xfrm>
            <a:off x="863125" y="2816116"/>
            <a:ext cx="10520619" cy="3780000"/>
            <a:chOff x="863125" y="2978488"/>
            <a:chExt cx="10520619" cy="3780000"/>
          </a:xfrm>
        </p:grpSpPr>
        <p:sp>
          <p:nvSpPr>
            <p:cNvPr id="4" name="Graphic 19">
              <a:extLst>
                <a:ext uri="{FF2B5EF4-FFF2-40B4-BE49-F238E27FC236}">
                  <a16:creationId xmlns:a16="http://schemas.microsoft.com/office/drawing/2014/main" id="{93ABE848-0BF4-439C-A672-EC61BD6DA6B9}"/>
                </a:ext>
              </a:extLst>
            </p:cNvPr>
            <p:cNvSpPr/>
            <p:nvPr/>
          </p:nvSpPr>
          <p:spPr>
            <a:xfrm>
              <a:off x="9295744" y="2978488"/>
              <a:ext cx="2088000" cy="3780000"/>
            </a:xfrm>
            <a:custGeom>
              <a:avLst/>
              <a:gdLst>
                <a:gd name="connsiteX0" fmla="*/ 0 w 2432097"/>
                <a:gd name="connsiteY0" fmla="*/ 0 h 4450535"/>
                <a:gd name="connsiteX1" fmla="*/ 2432098 w 2432097"/>
                <a:gd name="connsiteY1" fmla="*/ 0 h 4450535"/>
                <a:gd name="connsiteX2" fmla="*/ 2432098 w 2432097"/>
                <a:gd name="connsiteY2" fmla="*/ 4450536 h 4450535"/>
                <a:gd name="connsiteX3" fmla="*/ 0 w 2432097"/>
                <a:gd name="connsiteY3" fmla="*/ 4450536 h 4450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2097" h="4450535">
                  <a:moveTo>
                    <a:pt x="0" y="0"/>
                  </a:moveTo>
                  <a:lnTo>
                    <a:pt x="2432098" y="0"/>
                  </a:lnTo>
                  <a:lnTo>
                    <a:pt x="2432098" y="4450536"/>
                  </a:lnTo>
                  <a:lnTo>
                    <a:pt x="0" y="445053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Graphic 19">
              <a:extLst>
                <a:ext uri="{FF2B5EF4-FFF2-40B4-BE49-F238E27FC236}">
                  <a16:creationId xmlns:a16="http://schemas.microsoft.com/office/drawing/2014/main" id="{7D262D9B-FC35-4883-A70A-EC02A275C587}"/>
                </a:ext>
              </a:extLst>
            </p:cNvPr>
            <p:cNvSpPr/>
            <p:nvPr/>
          </p:nvSpPr>
          <p:spPr>
            <a:xfrm>
              <a:off x="9979744" y="2978488"/>
              <a:ext cx="1404000" cy="3780000"/>
            </a:xfrm>
            <a:custGeom>
              <a:avLst/>
              <a:gdLst>
                <a:gd name="connsiteX0" fmla="*/ 0 w 1316750"/>
                <a:gd name="connsiteY0" fmla="*/ 0 h 4451165"/>
                <a:gd name="connsiteX1" fmla="*/ 1316751 w 1316750"/>
                <a:gd name="connsiteY1" fmla="*/ 0 h 4451165"/>
                <a:gd name="connsiteX2" fmla="*/ 1316751 w 1316750"/>
                <a:gd name="connsiteY2" fmla="*/ 4451166 h 4451165"/>
                <a:gd name="connsiteX3" fmla="*/ 0 w 1316750"/>
                <a:gd name="connsiteY3" fmla="*/ 4451166 h 4451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6750" h="4451165">
                  <a:moveTo>
                    <a:pt x="0" y="0"/>
                  </a:moveTo>
                  <a:lnTo>
                    <a:pt x="1316751" y="0"/>
                  </a:lnTo>
                  <a:lnTo>
                    <a:pt x="1316751" y="4451166"/>
                  </a:lnTo>
                  <a:lnTo>
                    <a:pt x="0" y="4451166"/>
                  </a:lnTo>
                  <a:close/>
                </a:path>
              </a:pathLst>
            </a:custGeom>
            <a:solidFill>
              <a:schemeClr val="accent1"/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Graphic 19">
              <a:extLst>
                <a:ext uri="{FF2B5EF4-FFF2-40B4-BE49-F238E27FC236}">
                  <a16:creationId xmlns:a16="http://schemas.microsoft.com/office/drawing/2014/main" id="{7B7A6D02-461F-495C-AC3C-ED0E16B834D8}"/>
                </a:ext>
              </a:extLst>
            </p:cNvPr>
            <p:cNvSpPr/>
            <p:nvPr/>
          </p:nvSpPr>
          <p:spPr>
            <a:xfrm>
              <a:off x="7609221" y="3338488"/>
              <a:ext cx="2088000" cy="3420000"/>
            </a:xfrm>
            <a:custGeom>
              <a:avLst/>
              <a:gdLst>
                <a:gd name="connsiteX0" fmla="*/ 0 w 2327194"/>
                <a:gd name="connsiteY0" fmla="*/ 0 h 3571254"/>
                <a:gd name="connsiteX1" fmla="*/ 2327194 w 2327194"/>
                <a:gd name="connsiteY1" fmla="*/ 0 h 3571254"/>
                <a:gd name="connsiteX2" fmla="*/ 2327194 w 2327194"/>
                <a:gd name="connsiteY2" fmla="*/ 3571255 h 3571254"/>
                <a:gd name="connsiteX3" fmla="*/ 0 w 2327194"/>
                <a:gd name="connsiteY3" fmla="*/ 3571255 h 3571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7194" h="3571254">
                  <a:moveTo>
                    <a:pt x="0" y="0"/>
                  </a:moveTo>
                  <a:lnTo>
                    <a:pt x="2327194" y="0"/>
                  </a:lnTo>
                  <a:lnTo>
                    <a:pt x="2327194" y="3571255"/>
                  </a:lnTo>
                  <a:lnTo>
                    <a:pt x="0" y="3571255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19">
              <a:extLst>
                <a:ext uri="{FF2B5EF4-FFF2-40B4-BE49-F238E27FC236}">
                  <a16:creationId xmlns:a16="http://schemas.microsoft.com/office/drawing/2014/main" id="{E0D88DCF-6061-450A-A4E7-8A1B923AB567}"/>
                </a:ext>
              </a:extLst>
            </p:cNvPr>
            <p:cNvSpPr/>
            <p:nvPr/>
          </p:nvSpPr>
          <p:spPr>
            <a:xfrm>
              <a:off x="8293221" y="3338488"/>
              <a:ext cx="1404000" cy="3420000"/>
            </a:xfrm>
            <a:custGeom>
              <a:avLst/>
              <a:gdLst>
                <a:gd name="connsiteX0" fmla="*/ 0 w 1259886"/>
                <a:gd name="connsiteY0" fmla="*/ 0 h 3571814"/>
                <a:gd name="connsiteX1" fmla="*/ 1259887 w 1259886"/>
                <a:gd name="connsiteY1" fmla="*/ 0 h 3571814"/>
                <a:gd name="connsiteX2" fmla="*/ 1259887 w 1259886"/>
                <a:gd name="connsiteY2" fmla="*/ 3571815 h 3571814"/>
                <a:gd name="connsiteX3" fmla="*/ 0 w 1259886"/>
                <a:gd name="connsiteY3" fmla="*/ 3571815 h 357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9886" h="3571814">
                  <a:moveTo>
                    <a:pt x="0" y="0"/>
                  </a:moveTo>
                  <a:lnTo>
                    <a:pt x="1259887" y="0"/>
                  </a:lnTo>
                  <a:lnTo>
                    <a:pt x="1259887" y="3571815"/>
                  </a:lnTo>
                  <a:lnTo>
                    <a:pt x="0" y="3571815"/>
                  </a:lnTo>
                  <a:close/>
                </a:path>
              </a:pathLst>
            </a:custGeom>
            <a:solidFill>
              <a:schemeClr val="accent2"/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19">
              <a:extLst>
                <a:ext uri="{FF2B5EF4-FFF2-40B4-BE49-F238E27FC236}">
                  <a16:creationId xmlns:a16="http://schemas.microsoft.com/office/drawing/2014/main" id="{6D27DB40-8942-4CFD-8CE9-EF579B2FBE05}"/>
                </a:ext>
              </a:extLst>
            </p:cNvPr>
            <p:cNvSpPr/>
            <p:nvPr/>
          </p:nvSpPr>
          <p:spPr>
            <a:xfrm>
              <a:off x="5922697" y="3698489"/>
              <a:ext cx="2088000" cy="3059999"/>
            </a:xfrm>
            <a:custGeom>
              <a:avLst/>
              <a:gdLst>
                <a:gd name="connsiteX0" fmla="*/ 0 w 2327194"/>
                <a:gd name="connsiteY0" fmla="*/ 0 h 2816064"/>
                <a:gd name="connsiteX1" fmla="*/ 2327194 w 2327194"/>
                <a:gd name="connsiteY1" fmla="*/ 0 h 2816064"/>
                <a:gd name="connsiteX2" fmla="*/ 2327194 w 2327194"/>
                <a:gd name="connsiteY2" fmla="*/ 2816065 h 2816064"/>
                <a:gd name="connsiteX3" fmla="*/ 0 w 2327194"/>
                <a:gd name="connsiteY3" fmla="*/ 2816065 h 281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7194" h="2816064">
                  <a:moveTo>
                    <a:pt x="0" y="0"/>
                  </a:moveTo>
                  <a:lnTo>
                    <a:pt x="2327194" y="0"/>
                  </a:lnTo>
                  <a:lnTo>
                    <a:pt x="2327194" y="2816065"/>
                  </a:lnTo>
                  <a:lnTo>
                    <a:pt x="0" y="2816065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19">
              <a:extLst>
                <a:ext uri="{FF2B5EF4-FFF2-40B4-BE49-F238E27FC236}">
                  <a16:creationId xmlns:a16="http://schemas.microsoft.com/office/drawing/2014/main" id="{91ED48E6-FE59-4972-BBB3-D10C44C9A725}"/>
                </a:ext>
              </a:extLst>
            </p:cNvPr>
            <p:cNvSpPr/>
            <p:nvPr/>
          </p:nvSpPr>
          <p:spPr>
            <a:xfrm>
              <a:off x="6606697" y="3698489"/>
              <a:ext cx="1404000" cy="3059999"/>
            </a:xfrm>
            <a:custGeom>
              <a:avLst/>
              <a:gdLst>
                <a:gd name="connsiteX0" fmla="*/ 0 w 1259886"/>
                <a:gd name="connsiteY0" fmla="*/ 0 h 2816485"/>
                <a:gd name="connsiteX1" fmla="*/ 1259887 w 1259886"/>
                <a:gd name="connsiteY1" fmla="*/ 0 h 2816485"/>
                <a:gd name="connsiteX2" fmla="*/ 1259887 w 1259886"/>
                <a:gd name="connsiteY2" fmla="*/ 2816485 h 2816485"/>
                <a:gd name="connsiteX3" fmla="*/ 1 w 1259886"/>
                <a:gd name="connsiteY3" fmla="*/ 2816485 h 2816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9886" h="2816485">
                  <a:moveTo>
                    <a:pt x="0" y="0"/>
                  </a:moveTo>
                  <a:lnTo>
                    <a:pt x="1259887" y="0"/>
                  </a:lnTo>
                  <a:lnTo>
                    <a:pt x="1259887" y="2816485"/>
                  </a:lnTo>
                  <a:lnTo>
                    <a:pt x="1" y="2816485"/>
                  </a:lnTo>
                  <a:close/>
                </a:path>
              </a:pathLst>
            </a:custGeom>
            <a:solidFill>
              <a:schemeClr val="accent3"/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19">
              <a:extLst>
                <a:ext uri="{FF2B5EF4-FFF2-40B4-BE49-F238E27FC236}">
                  <a16:creationId xmlns:a16="http://schemas.microsoft.com/office/drawing/2014/main" id="{00338634-5745-42D6-86AD-6072CD138B97}"/>
                </a:ext>
              </a:extLst>
            </p:cNvPr>
            <p:cNvSpPr/>
            <p:nvPr/>
          </p:nvSpPr>
          <p:spPr>
            <a:xfrm>
              <a:off x="4236173" y="4058488"/>
              <a:ext cx="2088000" cy="2700000"/>
            </a:xfrm>
            <a:custGeom>
              <a:avLst/>
              <a:gdLst>
                <a:gd name="connsiteX0" fmla="*/ 0 w 2327194"/>
                <a:gd name="connsiteY0" fmla="*/ 0 h 2062205"/>
                <a:gd name="connsiteX1" fmla="*/ 2327195 w 2327194"/>
                <a:gd name="connsiteY1" fmla="*/ 0 h 2062205"/>
                <a:gd name="connsiteX2" fmla="*/ 2327195 w 2327194"/>
                <a:gd name="connsiteY2" fmla="*/ 2062206 h 2062205"/>
                <a:gd name="connsiteX3" fmla="*/ 0 w 2327194"/>
                <a:gd name="connsiteY3" fmla="*/ 2062206 h 2062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7194" h="2062205">
                  <a:moveTo>
                    <a:pt x="0" y="0"/>
                  </a:moveTo>
                  <a:lnTo>
                    <a:pt x="2327195" y="0"/>
                  </a:lnTo>
                  <a:lnTo>
                    <a:pt x="2327195" y="2062206"/>
                  </a:lnTo>
                  <a:lnTo>
                    <a:pt x="0" y="2062206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19">
              <a:extLst>
                <a:ext uri="{FF2B5EF4-FFF2-40B4-BE49-F238E27FC236}">
                  <a16:creationId xmlns:a16="http://schemas.microsoft.com/office/drawing/2014/main" id="{BA8919C9-BF57-4399-BCA7-EFB07F56B908}"/>
                </a:ext>
              </a:extLst>
            </p:cNvPr>
            <p:cNvSpPr/>
            <p:nvPr/>
          </p:nvSpPr>
          <p:spPr>
            <a:xfrm>
              <a:off x="4920173" y="4058488"/>
              <a:ext cx="1404000" cy="2700000"/>
            </a:xfrm>
            <a:custGeom>
              <a:avLst/>
              <a:gdLst>
                <a:gd name="connsiteX0" fmla="*/ 0 w 1259886"/>
                <a:gd name="connsiteY0" fmla="*/ 0 h 2062555"/>
                <a:gd name="connsiteX1" fmla="*/ 1259886 w 1259886"/>
                <a:gd name="connsiteY1" fmla="*/ 0 h 2062555"/>
                <a:gd name="connsiteX2" fmla="*/ 1259886 w 1259886"/>
                <a:gd name="connsiteY2" fmla="*/ 2062556 h 2062555"/>
                <a:gd name="connsiteX3" fmla="*/ 0 w 1259886"/>
                <a:gd name="connsiteY3" fmla="*/ 2062556 h 2062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9886" h="2062555">
                  <a:moveTo>
                    <a:pt x="0" y="0"/>
                  </a:moveTo>
                  <a:lnTo>
                    <a:pt x="1259886" y="0"/>
                  </a:lnTo>
                  <a:lnTo>
                    <a:pt x="1259886" y="2062556"/>
                  </a:lnTo>
                  <a:lnTo>
                    <a:pt x="0" y="2062556"/>
                  </a:lnTo>
                  <a:close/>
                </a:path>
              </a:pathLst>
            </a:custGeom>
            <a:solidFill>
              <a:schemeClr val="accent4"/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Graphic 19">
              <a:extLst>
                <a:ext uri="{FF2B5EF4-FFF2-40B4-BE49-F238E27FC236}">
                  <a16:creationId xmlns:a16="http://schemas.microsoft.com/office/drawing/2014/main" id="{A4A3543E-8695-4EAC-AA0C-18D9452BEC7D}"/>
                </a:ext>
              </a:extLst>
            </p:cNvPr>
            <p:cNvSpPr/>
            <p:nvPr/>
          </p:nvSpPr>
          <p:spPr>
            <a:xfrm>
              <a:off x="2549649" y="4418487"/>
              <a:ext cx="2088000" cy="2340001"/>
            </a:xfrm>
            <a:custGeom>
              <a:avLst/>
              <a:gdLst>
                <a:gd name="connsiteX0" fmla="*/ 0 w 2327194"/>
                <a:gd name="connsiteY0" fmla="*/ 0 h 1409678"/>
                <a:gd name="connsiteX1" fmla="*/ 2327195 w 2327194"/>
                <a:gd name="connsiteY1" fmla="*/ 0 h 1409678"/>
                <a:gd name="connsiteX2" fmla="*/ 2327195 w 2327194"/>
                <a:gd name="connsiteY2" fmla="*/ 1409678 h 1409678"/>
                <a:gd name="connsiteX3" fmla="*/ 0 w 2327194"/>
                <a:gd name="connsiteY3" fmla="*/ 1409678 h 1409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7194" h="1409678">
                  <a:moveTo>
                    <a:pt x="0" y="0"/>
                  </a:moveTo>
                  <a:lnTo>
                    <a:pt x="2327195" y="0"/>
                  </a:lnTo>
                  <a:lnTo>
                    <a:pt x="2327195" y="1409678"/>
                  </a:lnTo>
                  <a:lnTo>
                    <a:pt x="0" y="1409678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19">
              <a:extLst>
                <a:ext uri="{FF2B5EF4-FFF2-40B4-BE49-F238E27FC236}">
                  <a16:creationId xmlns:a16="http://schemas.microsoft.com/office/drawing/2014/main" id="{8F5818AA-0B61-47E1-B8F4-C5C4D6387768}"/>
                </a:ext>
              </a:extLst>
            </p:cNvPr>
            <p:cNvSpPr/>
            <p:nvPr/>
          </p:nvSpPr>
          <p:spPr>
            <a:xfrm>
              <a:off x="3233649" y="4418487"/>
              <a:ext cx="1404000" cy="2340001"/>
            </a:xfrm>
            <a:custGeom>
              <a:avLst/>
              <a:gdLst>
                <a:gd name="connsiteX0" fmla="*/ 0 w 1259886"/>
                <a:gd name="connsiteY0" fmla="*/ 0 h 1409888"/>
                <a:gd name="connsiteX1" fmla="*/ 1259887 w 1259886"/>
                <a:gd name="connsiteY1" fmla="*/ 0 h 1409888"/>
                <a:gd name="connsiteX2" fmla="*/ 1259887 w 1259886"/>
                <a:gd name="connsiteY2" fmla="*/ 1409888 h 1409888"/>
                <a:gd name="connsiteX3" fmla="*/ 0 w 1259886"/>
                <a:gd name="connsiteY3" fmla="*/ 1409888 h 140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9886" h="1409888">
                  <a:moveTo>
                    <a:pt x="0" y="0"/>
                  </a:moveTo>
                  <a:lnTo>
                    <a:pt x="1259887" y="0"/>
                  </a:lnTo>
                  <a:lnTo>
                    <a:pt x="1259887" y="1409888"/>
                  </a:lnTo>
                  <a:lnTo>
                    <a:pt x="0" y="1409888"/>
                  </a:lnTo>
                  <a:close/>
                </a:path>
              </a:pathLst>
            </a:custGeom>
            <a:solidFill>
              <a:schemeClr val="accent5"/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9">
              <a:extLst>
                <a:ext uri="{FF2B5EF4-FFF2-40B4-BE49-F238E27FC236}">
                  <a16:creationId xmlns:a16="http://schemas.microsoft.com/office/drawing/2014/main" id="{C1B891A5-6E4C-4492-B766-0D66871E1AE0}"/>
                </a:ext>
              </a:extLst>
            </p:cNvPr>
            <p:cNvSpPr/>
            <p:nvPr/>
          </p:nvSpPr>
          <p:spPr>
            <a:xfrm>
              <a:off x="863125" y="4814487"/>
              <a:ext cx="2088000" cy="1944001"/>
            </a:xfrm>
            <a:custGeom>
              <a:avLst/>
              <a:gdLst>
                <a:gd name="connsiteX0" fmla="*/ 0 w 2327194"/>
                <a:gd name="connsiteY0" fmla="*/ 0 h 782851"/>
                <a:gd name="connsiteX1" fmla="*/ 2327195 w 2327194"/>
                <a:gd name="connsiteY1" fmla="*/ 0 h 782851"/>
                <a:gd name="connsiteX2" fmla="*/ 2327195 w 2327194"/>
                <a:gd name="connsiteY2" fmla="*/ 782851 h 782851"/>
                <a:gd name="connsiteX3" fmla="*/ 0 w 2327194"/>
                <a:gd name="connsiteY3" fmla="*/ 782851 h 782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7194" h="782851">
                  <a:moveTo>
                    <a:pt x="0" y="0"/>
                  </a:moveTo>
                  <a:lnTo>
                    <a:pt x="2327195" y="0"/>
                  </a:lnTo>
                  <a:lnTo>
                    <a:pt x="2327195" y="782851"/>
                  </a:lnTo>
                  <a:lnTo>
                    <a:pt x="0" y="782851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Graphic 19">
              <a:extLst>
                <a:ext uri="{FF2B5EF4-FFF2-40B4-BE49-F238E27FC236}">
                  <a16:creationId xmlns:a16="http://schemas.microsoft.com/office/drawing/2014/main" id="{E76967FE-931E-4CB3-9DCF-54B40BF83316}"/>
                </a:ext>
              </a:extLst>
            </p:cNvPr>
            <p:cNvSpPr/>
            <p:nvPr/>
          </p:nvSpPr>
          <p:spPr>
            <a:xfrm>
              <a:off x="1547125" y="4814487"/>
              <a:ext cx="1404000" cy="1944001"/>
            </a:xfrm>
            <a:custGeom>
              <a:avLst/>
              <a:gdLst>
                <a:gd name="connsiteX0" fmla="*/ 0 w 1259886"/>
                <a:gd name="connsiteY0" fmla="*/ 0 h 782991"/>
                <a:gd name="connsiteX1" fmla="*/ 1259887 w 1259886"/>
                <a:gd name="connsiteY1" fmla="*/ 0 h 782991"/>
                <a:gd name="connsiteX2" fmla="*/ 1259887 w 1259886"/>
                <a:gd name="connsiteY2" fmla="*/ 782991 h 782991"/>
                <a:gd name="connsiteX3" fmla="*/ 0 w 1259886"/>
                <a:gd name="connsiteY3" fmla="*/ 782991 h 782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9886" h="782991">
                  <a:moveTo>
                    <a:pt x="0" y="0"/>
                  </a:moveTo>
                  <a:lnTo>
                    <a:pt x="1259887" y="0"/>
                  </a:lnTo>
                  <a:lnTo>
                    <a:pt x="1259887" y="782991"/>
                  </a:lnTo>
                  <a:lnTo>
                    <a:pt x="0" y="782991"/>
                  </a:lnTo>
                  <a:close/>
                </a:path>
              </a:pathLst>
            </a:custGeom>
            <a:solidFill>
              <a:schemeClr val="accent6"/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0186E927-1566-4723-9718-93F02537ECAF}"/>
              </a:ext>
            </a:extLst>
          </p:cNvPr>
          <p:cNvGrpSpPr/>
          <p:nvPr/>
        </p:nvGrpSpPr>
        <p:grpSpPr>
          <a:xfrm>
            <a:off x="1629657" y="4746097"/>
            <a:ext cx="1223660" cy="1477997"/>
            <a:chOff x="1697216" y="5024262"/>
            <a:chExt cx="2775379" cy="1477997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83A9B1E-7A42-4753-BCB8-FB8958A50613}"/>
                </a:ext>
              </a:extLst>
            </p:cNvPr>
            <p:cNvSpPr txBox="1"/>
            <p:nvPr/>
          </p:nvSpPr>
          <p:spPr>
            <a:xfrm>
              <a:off x="1697216" y="5024262"/>
              <a:ext cx="2775379" cy="5078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Content </a:t>
              </a:r>
              <a:r>
                <a:rPr lang="en-US" altLang="ko-KR" sz="2700" b="1" dirty="0">
                  <a:solidFill>
                    <a:schemeClr val="bg1"/>
                  </a:solidFill>
                </a:rPr>
                <a:t>F</a:t>
              </a:r>
              <a:endParaRPr lang="ko-KR" altLang="en-US" sz="2700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2FD3573-E981-4A12-9BA2-16F96AFEA600}"/>
                </a:ext>
              </a:extLst>
            </p:cNvPr>
            <p:cNvSpPr txBox="1"/>
            <p:nvPr/>
          </p:nvSpPr>
          <p:spPr>
            <a:xfrm>
              <a:off x="1697218" y="5486596"/>
              <a:ext cx="277537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687DDABC-0A16-4C87-A468-5E6640CE967F}"/>
              </a:ext>
            </a:extLst>
          </p:cNvPr>
          <p:cNvGrpSpPr/>
          <p:nvPr/>
        </p:nvGrpSpPr>
        <p:grpSpPr>
          <a:xfrm>
            <a:off x="3317708" y="4373984"/>
            <a:ext cx="1223660" cy="1477997"/>
            <a:chOff x="1697216" y="5024262"/>
            <a:chExt cx="2775379" cy="1477997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B4F49C5-FF19-42ED-8025-CB1AD55577E4}"/>
                </a:ext>
              </a:extLst>
            </p:cNvPr>
            <p:cNvSpPr txBox="1"/>
            <p:nvPr/>
          </p:nvSpPr>
          <p:spPr>
            <a:xfrm>
              <a:off x="1697216" y="5024262"/>
              <a:ext cx="2775379" cy="5078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Content </a:t>
              </a:r>
              <a:r>
                <a:rPr lang="en-US" altLang="ko-KR" sz="2700" b="1" dirty="0">
                  <a:solidFill>
                    <a:schemeClr val="bg1"/>
                  </a:solidFill>
                </a:rPr>
                <a:t>E</a:t>
              </a:r>
              <a:endParaRPr lang="ko-KR" altLang="en-US" sz="2700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6905F22-562F-4CEB-9471-20D87D9B3A96}"/>
                </a:ext>
              </a:extLst>
            </p:cNvPr>
            <p:cNvSpPr txBox="1"/>
            <p:nvPr/>
          </p:nvSpPr>
          <p:spPr>
            <a:xfrm>
              <a:off x="1697218" y="5486596"/>
              <a:ext cx="277537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2B7BE464-A290-476A-B086-1BE6FA2DF913}"/>
              </a:ext>
            </a:extLst>
          </p:cNvPr>
          <p:cNvGrpSpPr/>
          <p:nvPr/>
        </p:nvGrpSpPr>
        <p:grpSpPr>
          <a:xfrm>
            <a:off x="5005759" y="4001872"/>
            <a:ext cx="1223660" cy="1477997"/>
            <a:chOff x="1697216" y="5024262"/>
            <a:chExt cx="2775379" cy="1477997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B92DF90-46CF-4A14-8E2B-02DDC329BC3C}"/>
                </a:ext>
              </a:extLst>
            </p:cNvPr>
            <p:cNvSpPr txBox="1"/>
            <p:nvPr/>
          </p:nvSpPr>
          <p:spPr>
            <a:xfrm>
              <a:off x="1697216" y="5024262"/>
              <a:ext cx="2775379" cy="5078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Content </a:t>
              </a:r>
              <a:r>
                <a:rPr lang="en-US" altLang="ko-KR" sz="2700" b="1" dirty="0">
                  <a:solidFill>
                    <a:schemeClr val="bg1"/>
                  </a:solidFill>
                </a:rPr>
                <a:t>D</a:t>
              </a:r>
              <a:endParaRPr lang="ko-KR" altLang="en-US" sz="2700" b="1" dirty="0">
                <a:solidFill>
                  <a:schemeClr val="bg1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2FCCDA8-818B-41DC-BCCA-AA2F3A5C0EC6}"/>
                </a:ext>
              </a:extLst>
            </p:cNvPr>
            <p:cNvSpPr txBox="1"/>
            <p:nvPr/>
          </p:nvSpPr>
          <p:spPr>
            <a:xfrm>
              <a:off x="1697218" y="5486596"/>
              <a:ext cx="277537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C551572F-1294-4501-9E5B-E8765BB8CFE7}"/>
              </a:ext>
            </a:extLst>
          </p:cNvPr>
          <p:cNvGrpSpPr/>
          <p:nvPr/>
        </p:nvGrpSpPr>
        <p:grpSpPr>
          <a:xfrm>
            <a:off x="6693810" y="3629760"/>
            <a:ext cx="1223660" cy="1477997"/>
            <a:chOff x="1697216" y="5024262"/>
            <a:chExt cx="2775379" cy="1477997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698887C-8C8F-4707-91D0-96F77604B2FB}"/>
                </a:ext>
              </a:extLst>
            </p:cNvPr>
            <p:cNvSpPr txBox="1"/>
            <p:nvPr/>
          </p:nvSpPr>
          <p:spPr>
            <a:xfrm>
              <a:off x="1697216" y="5024262"/>
              <a:ext cx="2775379" cy="5078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Content </a:t>
              </a:r>
              <a:r>
                <a:rPr lang="en-US" altLang="ko-KR" sz="2700" b="1" dirty="0">
                  <a:solidFill>
                    <a:schemeClr val="bg1"/>
                  </a:solidFill>
                </a:rPr>
                <a:t>C</a:t>
              </a:r>
              <a:endParaRPr lang="ko-KR" altLang="en-US" sz="2700" b="1" dirty="0">
                <a:solidFill>
                  <a:schemeClr val="bg1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0B5FDF6-3BC3-454C-812D-1903E0778715}"/>
                </a:ext>
              </a:extLst>
            </p:cNvPr>
            <p:cNvSpPr txBox="1"/>
            <p:nvPr/>
          </p:nvSpPr>
          <p:spPr>
            <a:xfrm>
              <a:off x="1697218" y="5486596"/>
              <a:ext cx="277537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5E58C2FA-9628-47C0-957A-D54151F414D4}"/>
              </a:ext>
            </a:extLst>
          </p:cNvPr>
          <p:cNvGrpSpPr/>
          <p:nvPr/>
        </p:nvGrpSpPr>
        <p:grpSpPr>
          <a:xfrm>
            <a:off x="8381861" y="3257648"/>
            <a:ext cx="1223660" cy="1477997"/>
            <a:chOff x="1697216" y="5024262"/>
            <a:chExt cx="2775379" cy="1477997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EE0CE19-E00A-4948-BB19-81DB79B26029}"/>
                </a:ext>
              </a:extLst>
            </p:cNvPr>
            <p:cNvSpPr txBox="1"/>
            <p:nvPr/>
          </p:nvSpPr>
          <p:spPr>
            <a:xfrm>
              <a:off x="1697216" y="5024262"/>
              <a:ext cx="2775379" cy="5078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Content </a:t>
              </a:r>
              <a:r>
                <a:rPr lang="en-US" altLang="ko-KR" sz="2700" b="1" dirty="0">
                  <a:solidFill>
                    <a:schemeClr val="bg1"/>
                  </a:solidFill>
                </a:rPr>
                <a:t>B</a:t>
              </a:r>
              <a:endParaRPr lang="ko-KR" altLang="en-US" sz="2700" b="1" dirty="0">
                <a:solidFill>
                  <a:schemeClr val="bg1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4B6EEDE-6C85-4EE1-9ADA-11854906226F}"/>
                </a:ext>
              </a:extLst>
            </p:cNvPr>
            <p:cNvSpPr txBox="1"/>
            <p:nvPr/>
          </p:nvSpPr>
          <p:spPr>
            <a:xfrm>
              <a:off x="1697218" y="5486596"/>
              <a:ext cx="277537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0CE3A5FD-EF41-4152-A25C-B71D64B6F618}"/>
              </a:ext>
            </a:extLst>
          </p:cNvPr>
          <p:cNvGrpSpPr/>
          <p:nvPr/>
        </p:nvGrpSpPr>
        <p:grpSpPr>
          <a:xfrm>
            <a:off x="10069914" y="2885536"/>
            <a:ext cx="1223660" cy="1477997"/>
            <a:chOff x="1697216" y="5024262"/>
            <a:chExt cx="2775379" cy="1477997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98EA9F8-D991-40C8-BF1F-83D57AE156CF}"/>
                </a:ext>
              </a:extLst>
            </p:cNvPr>
            <p:cNvSpPr txBox="1"/>
            <p:nvPr/>
          </p:nvSpPr>
          <p:spPr>
            <a:xfrm>
              <a:off x="1697216" y="5024262"/>
              <a:ext cx="2775379" cy="5078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Content </a:t>
              </a:r>
              <a:r>
                <a:rPr lang="en-US" altLang="ko-KR" sz="2700" b="1" dirty="0">
                  <a:solidFill>
                    <a:schemeClr val="bg1"/>
                  </a:solidFill>
                </a:rPr>
                <a:t>A</a:t>
              </a:r>
              <a:endParaRPr lang="ko-KR" altLang="en-US" sz="27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8CF3218-C518-4D1B-8941-247B3FA41D08}"/>
                </a:ext>
              </a:extLst>
            </p:cNvPr>
            <p:cNvSpPr txBox="1"/>
            <p:nvPr/>
          </p:nvSpPr>
          <p:spPr>
            <a:xfrm>
              <a:off x="1697218" y="5486596"/>
              <a:ext cx="277537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44" name="Rectangle 7">
            <a:extLst>
              <a:ext uri="{FF2B5EF4-FFF2-40B4-BE49-F238E27FC236}">
                <a16:creationId xmlns:a16="http://schemas.microsoft.com/office/drawing/2014/main" id="{3B39B05E-9B2A-43AA-8F63-2772019A94CE}"/>
              </a:ext>
            </a:extLst>
          </p:cNvPr>
          <p:cNvSpPr/>
          <p:nvPr/>
        </p:nvSpPr>
        <p:spPr>
          <a:xfrm>
            <a:off x="7485623" y="6085394"/>
            <a:ext cx="339947" cy="33994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5" name="Parallelogram 30">
            <a:extLst>
              <a:ext uri="{FF2B5EF4-FFF2-40B4-BE49-F238E27FC236}">
                <a16:creationId xmlns:a16="http://schemas.microsoft.com/office/drawing/2014/main" id="{2347FD92-4F11-4619-A0AF-27C616ED6F30}"/>
              </a:ext>
            </a:extLst>
          </p:cNvPr>
          <p:cNvSpPr/>
          <p:nvPr/>
        </p:nvSpPr>
        <p:spPr>
          <a:xfrm flipH="1">
            <a:off x="4127317" y="6069288"/>
            <a:ext cx="371240" cy="372158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6" name="Rounded Rectangle 32">
            <a:extLst>
              <a:ext uri="{FF2B5EF4-FFF2-40B4-BE49-F238E27FC236}">
                <a16:creationId xmlns:a16="http://schemas.microsoft.com/office/drawing/2014/main" id="{DCA03249-376A-4BB1-AE35-958716805B30}"/>
              </a:ext>
            </a:extLst>
          </p:cNvPr>
          <p:cNvSpPr/>
          <p:nvPr/>
        </p:nvSpPr>
        <p:spPr>
          <a:xfrm>
            <a:off x="5814935" y="6078212"/>
            <a:ext cx="354310" cy="35431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7" name="Rectangle 9">
            <a:extLst>
              <a:ext uri="{FF2B5EF4-FFF2-40B4-BE49-F238E27FC236}">
                <a16:creationId xmlns:a16="http://schemas.microsoft.com/office/drawing/2014/main" id="{B6455A56-6202-4E16-9232-3E6F97D39888}"/>
              </a:ext>
            </a:extLst>
          </p:cNvPr>
          <p:cNvSpPr/>
          <p:nvPr/>
        </p:nvSpPr>
        <p:spPr>
          <a:xfrm>
            <a:off x="10824646" y="6077440"/>
            <a:ext cx="380149" cy="35585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Frame 17">
            <a:extLst>
              <a:ext uri="{FF2B5EF4-FFF2-40B4-BE49-F238E27FC236}">
                <a16:creationId xmlns:a16="http://schemas.microsoft.com/office/drawing/2014/main" id="{24B17454-1B29-42D6-BEEA-995B3603F8AE}"/>
              </a:ext>
            </a:extLst>
          </p:cNvPr>
          <p:cNvSpPr/>
          <p:nvPr/>
        </p:nvSpPr>
        <p:spPr>
          <a:xfrm>
            <a:off x="9141948" y="6070146"/>
            <a:ext cx="366321" cy="37044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9" name="Rounded Rectangle 5">
            <a:extLst>
              <a:ext uri="{FF2B5EF4-FFF2-40B4-BE49-F238E27FC236}">
                <a16:creationId xmlns:a16="http://schemas.microsoft.com/office/drawing/2014/main" id="{DDCA86A1-42AF-4227-8C25-F7E6D37501B6}"/>
              </a:ext>
            </a:extLst>
          </p:cNvPr>
          <p:cNvSpPr/>
          <p:nvPr/>
        </p:nvSpPr>
        <p:spPr>
          <a:xfrm flipH="1">
            <a:off x="2406822" y="6088681"/>
            <a:ext cx="404117" cy="333372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2" name="그룹 71">
            <a:extLst>
              <a:ext uri="{FF2B5EF4-FFF2-40B4-BE49-F238E27FC236}">
                <a16:creationId xmlns:a16="http://schemas.microsoft.com/office/drawing/2014/main" id="{47F5165F-538F-4892-8B3D-FE3829C0A5AA}"/>
              </a:ext>
            </a:extLst>
          </p:cNvPr>
          <p:cNvGrpSpPr/>
          <p:nvPr/>
        </p:nvGrpSpPr>
        <p:grpSpPr>
          <a:xfrm>
            <a:off x="950492" y="2410464"/>
            <a:ext cx="3217644" cy="2231473"/>
            <a:chOff x="950492" y="2410464"/>
            <a:chExt cx="3217644" cy="2231473"/>
          </a:xfrm>
        </p:grpSpPr>
        <p:grpSp>
          <p:nvGrpSpPr>
            <p:cNvPr id="71" name="그룹 70">
              <a:extLst>
                <a:ext uri="{FF2B5EF4-FFF2-40B4-BE49-F238E27FC236}">
                  <a16:creationId xmlns:a16="http://schemas.microsoft.com/office/drawing/2014/main" id="{3F63661B-F0E8-4DE7-81DD-8B174424AA55}"/>
                </a:ext>
              </a:extLst>
            </p:cNvPr>
            <p:cNvGrpSpPr/>
            <p:nvPr/>
          </p:nvGrpSpPr>
          <p:grpSpPr>
            <a:xfrm>
              <a:off x="2229503" y="2410464"/>
              <a:ext cx="1938633" cy="1813145"/>
              <a:chOff x="2119906" y="2484016"/>
              <a:chExt cx="1938633" cy="1813145"/>
            </a:xfrm>
          </p:grpSpPr>
          <p:sp>
            <p:nvSpPr>
              <p:cNvPr id="54" name="Freeform: Shape 208">
                <a:extLst>
                  <a:ext uri="{FF2B5EF4-FFF2-40B4-BE49-F238E27FC236}">
                    <a16:creationId xmlns:a16="http://schemas.microsoft.com/office/drawing/2014/main" id="{2E18A32B-60E5-4ADE-A06F-B393A9DA092B}"/>
                  </a:ext>
                </a:extLst>
              </p:cNvPr>
              <p:cNvSpPr/>
              <p:nvPr/>
            </p:nvSpPr>
            <p:spPr>
              <a:xfrm flipH="1">
                <a:off x="3144642" y="2577889"/>
                <a:ext cx="577686" cy="183809"/>
              </a:xfrm>
              <a:custGeom>
                <a:avLst/>
                <a:gdLst>
                  <a:gd name="connsiteX0" fmla="*/ 418624 w 419100"/>
                  <a:gd name="connsiteY0" fmla="*/ 112871 h 133350"/>
                  <a:gd name="connsiteX1" fmla="*/ 412909 w 419100"/>
                  <a:gd name="connsiteY1" fmla="*/ 132874 h 133350"/>
                  <a:gd name="connsiteX2" fmla="*/ 7144 w 419100"/>
                  <a:gd name="connsiteY2" fmla="*/ 26194 h 133350"/>
                  <a:gd name="connsiteX3" fmla="*/ 11906 w 419100"/>
                  <a:gd name="connsiteY3" fmla="*/ 7144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9100" h="133350">
                    <a:moveTo>
                      <a:pt x="418624" y="112871"/>
                    </a:moveTo>
                    <a:lnTo>
                      <a:pt x="412909" y="132874"/>
                    </a:lnTo>
                    <a:lnTo>
                      <a:pt x="7144" y="26194"/>
                    </a:lnTo>
                    <a:lnTo>
                      <a:pt x="11906" y="714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209">
                <a:extLst>
                  <a:ext uri="{FF2B5EF4-FFF2-40B4-BE49-F238E27FC236}">
                    <a16:creationId xmlns:a16="http://schemas.microsoft.com/office/drawing/2014/main" id="{4BAFBC10-B3EF-4A6E-82C1-AA0D7FBE7E79}"/>
                  </a:ext>
                </a:extLst>
              </p:cNvPr>
              <p:cNvSpPr/>
              <p:nvPr/>
            </p:nvSpPr>
            <p:spPr>
              <a:xfrm flipH="1">
                <a:off x="2878719" y="2690485"/>
                <a:ext cx="328231" cy="157551"/>
              </a:xfrm>
              <a:custGeom>
                <a:avLst/>
                <a:gdLst>
                  <a:gd name="connsiteX0" fmla="*/ 8735 w 238125"/>
                  <a:gd name="connsiteY0" fmla="*/ 58457 h 114300"/>
                  <a:gd name="connsiteX1" fmla="*/ 21902 w 238125"/>
                  <a:gd name="connsiteY1" fmla="*/ 8735 h 114300"/>
                  <a:gd name="connsiteX2" fmla="*/ 233682 w 238125"/>
                  <a:gd name="connsiteY2" fmla="*/ 64818 h 114300"/>
                  <a:gd name="connsiteX3" fmla="*/ 220514 w 238125"/>
                  <a:gd name="connsiteY3" fmla="*/ 114540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8125" h="114300">
                    <a:moveTo>
                      <a:pt x="8735" y="58457"/>
                    </a:moveTo>
                    <a:lnTo>
                      <a:pt x="21902" y="8735"/>
                    </a:lnTo>
                    <a:lnTo>
                      <a:pt x="233682" y="64818"/>
                    </a:lnTo>
                    <a:lnTo>
                      <a:pt x="220514" y="11454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210">
                <a:extLst>
                  <a:ext uri="{FF2B5EF4-FFF2-40B4-BE49-F238E27FC236}">
                    <a16:creationId xmlns:a16="http://schemas.microsoft.com/office/drawing/2014/main" id="{5670F02B-6D69-4BBF-830D-12770AA5721B}"/>
                  </a:ext>
                </a:extLst>
              </p:cNvPr>
              <p:cNvSpPr/>
              <p:nvPr/>
            </p:nvSpPr>
            <p:spPr>
              <a:xfrm flipH="1">
                <a:off x="3726267" y="3571772"/>
                <a:ext cx="118163" cy="590815"/>
              </a:xfrm>
              <a:custGeom>
                <a:avLst/>
                <a:gdLst>
                  <a:gd name="connsiteX0" fmla="*/ 7144 w 85725"/>
                  <a:gd name="connsiteY0" fmla="*/ 9049 h 428625"/>
                  <a:gd name="connsiteX1" fmla="*/ 27146 w 85725"/>
                  <a:gd name="connsiteY1" fmla="*/ 7144 h 428625"/>
                  <a:gd name="connsiteX2" fmla="*/ 79534 w 85725"/>
                  <a:gd name="connsiteY2" fmla="*/ 423386 h 428625"/>
                  <a:gd name="connsiteX3" fmla="*/ 59531 w 85725"/>
                  <a:gd name="connsiteY3" fmla="*/ 426244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428625">
                    <a:moveTo>
                      <a:pt x="7144" y="9049"/>
                    </a:moveTo>
                    <a:lnTo>
                      <a:pt x="27146" y="7144"/>
                    </a:lnTo>
                    <a:lnTo>
                      <a:pt x="79534" y="423386"/>
                    </a:lnTo>
                    <a:lnTo>
                      <a:pt x="59531" y="42624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211">
                <a:extLst>
                  <a:ext uri="{FF2B5EF4-FFF2-40B4-BE49-F238E27FC236}">
                    <a16:creationId xmlns:a16="http://schemas.microsoft.com/office/drawing/2014/main" id="{A4A6CD87-48C1-45EA-96B0-2E7E29145D0A}"/>
                  </a:ext>
                </a:extLst>
              </p:cNvPr>
              <p:cNvSpPr/>
              <p:nvPr/>
            </p:nvSpPr>
            <p:spPr>
              <a:xfrm flipH="1">
                <a:off x="3780694" y="3304971"/>
                <a:ext cx="118163" cy="328230"/>
              </a:xfrm>
              <a:custGeom>
                <a:avLst/>
                <a:gdLst>
                  <a:gd name="connsiteX0" fmla="*/ 7950 w 85725"/>
                  <a:gd name="connsiteY0" fmla="*/ 14122 h 238125"/>
                  <a:gd name="connsiteX1" fmla="*/ 59014 w 85725"/>
                  <a:gd name="connsiteY1" fmla="*/ 7950 h 238125"/>
                  <a:gd name="connsiteX2" fmla="*/ 85303 w 85725"/>
                  <a:gd name="connsiteY2" fmla="*/ 225447 h 238125"/>
                  <a:gd name="connsiteX3" fmla="*/ 34239 w 85725"/>
                  <a:gd name="connsiteY3" fmla="*/ 231619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238125">
                    <a:moveTo>
                      <a:pt x="7950" y="14122"/>
                    </a:moveTo>
                    <a:lnTo>
                      <a:pt x="59014" y="7950"/>
                    </a:lnTo>
                    <a:lnTo>
                      <a:pt x="85303" y="225447"/>
                    </a:lnTo>
                    <a:lnTo>
                      <a:pt x="34239" y="23161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212">
                <a:extLst>
                  <a:ext uri="{FF2B5EF4-FFF2-40B4-BE49-F238E27FC236}">
                    <a16:creationId xmlns:a16="http://schemas.microsoft.com/office/drawing/2014/main" id="{385F6855-C8C1-405A-A053-5608B8E52C8A}"/>
                  </a:ext>
                </a:extLst>
              </p:cNvPr>
              <p:cNvSpPr/>
              <p:nvPr/>
            </p:nvSpPr>
            <p:spPr>
              <a:xfrm flipH="1">
                <a:off x="2119906" y="2728220"/>
                <a:ext cx="1579445" cy="1059527"/>
              </a:xfrm>
              <a:custGeom>
                <a:avLst/>
                <a:gdLst>
                  <a:gd name="connsiteX0" fmla="*/ 2098335 w 2838073"/>
                  <a:gd name="connsiteY0" fmla="*/ 397944 h 1903844"/>
                  <a:gd name="connsiteX1" fmla="*/ 1982738 w 2838073"/>
                  <a:gd name="connsiteY1" fmla="*/ 513542 h 1903844"/>
                  <a:gd name="connsiteX2" fmla="*/ 2098335 w 2838073"/>
                  <a:gd name="connsiteY2" fmla="*/ 629143 h 1903844"/>
                  <a:gd name="connsiteX3" fmla="*/ 2213936 w 2838073"/>
                  <a:gd name="connsiteY3" fmla="*/ 513542 h 1903844"/>
                  <a:gd name="connsiteX4" fmla="*/ 2098335 w 2838073"/>
                  <a:gd name="connsiteY4" fmla="*/ 397944 h 1903844"/>
                  <a:gd name="connsiteX5" fmla="*/ 0 w 2838073"/>
                  <a:gd name="connsiteY5" fmla="*/ 0 h 1903844"/>
                  <a:gd name="connsiteX6" fmla="*/ 2087859 w 2838073"/>
                  <a:gd name="connsiteY6" fmla="*/ 143908 h 1903844"/>
                  <a:gd name="connsiteX7" fmla="*/ 2448812 w 2838073"/>
                  <a:gd name="connsiteY7" fmla="*/ 398698 h 1903844"/>
                  <a:gd name="connsiteX8" fmla="*/ 2838073 w 2838073"/>
                  <a:gd name="connsiteY8" fmla="*/ 1285743 h 1903844"/>
                  <a:gd name="connsiteX9" fmla="*/ 2566771 w 2838073"/>
                  <a:gd name="connsiteY9" fmla="*/ 1903844 h 1903844"/>
                  <a:gd name="connsiteX10" fmla="*/ 2005290 w 2838073"/>
                  <a:gd name="connsiteY10" fmla="*/ 884686 h 1903844"/>
                  <a:gd name="connsiteX11" fmla="*/ 1745782 w 2838073"/>
                  <a:gd name="connsiteY11" fmla="*/ 677079 h 1903844"/>
                  <a:gd name="connsiteX12" fmla="*/ 0 w 2838073"/>
                  <a:gd name="connsiteY12" fmla="*/ 174579 h 1903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38073" h="1903844">
                    <a:moveTo>
                      <a:pt x="2098335" y="397944"/>
                    </a:moveTo>
                    <a:cubicBezTo>
                      <a:pt x="2034639" y="397944"/>
                      <a:pt x="1982738" y="449846"/>
                      <a:pt x="1982738" y="513542"/>
                    </a:cubicBezTo>
                    <a:cubicBezTo>
                      <a:pt x="1982738" y="577241"/>
                      <a:pt x="2034639" y="629143"/>
                      <a:pt x="2098335" y="629143"/>
                    </a:cubicBezTo>
                    <a:cubicBezTo>
                      <a:pt x="2162034" y="629143"/>
                      <a:pt x="2213936" y="577241"/>
                      <a:pt x="2213936" y="513542"/>
                    </a:cubicBezTo>
                    <a:cubicBezTo>
                      <a:pt x="2213936" y="449846"/>
                      <a:pt x="2162034" y="400302"/>
                      <a:pt x="2098335" y="397944"/>
                    </a:cubicBezTo>
                    <a:close/>
                    <a:moveTo>
                      <a:pt x="0" y="0"/>
                    </a:moveTo>
                    <a:lnTo>
                      <a:pt x="2087859" y="143908"/>
                    </a:lnTo>
                    <a:cubicBezTo>
                      <a:pt x="2229409" y="153345"/>
                      <a:pt x="2392192" y="268945"/>
                      <a:pt x="2448812" y="398698"/>
                    </a:cubicBezTo>
                    <a:lnTo>
                      <a:pt x="2838073" y="1285743"/>
                    </a:lnTo>
                    <a:lnTo>
                      <a:pt x="2566771" y="1903844"/>
                    </a:lnTo>
                    <a:lnTo>
                      <a:pt x="2005290" y="884686"/>
                    </a:lnTo>
                    <a:cubicBezTo>
                      <a:pt x="1958106" y="797398"/>
                      <a:pt x="1840148" y="705389"/>
                      <a:pt x="1745782" y="677079"/>
                    </a:cubicBezTo>
                    <a:lnTo>
                      <a:pt x="0" y="17457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214">
                <a:extLst>
                  <a:ext uri="{FF2B5EF4-FFF2-40B4-BE49-F238E27FC236}">
                    <a16:creationId xmlns:a16="http://schemas.microsoft.com/office/drawing/2014/main" id="{CFA2A0BE-46A8-4A87-8FE7-1295B7050271}"/>
                  </a:ext>
                </a:extLst>
              </p:cNvPr>
              <p:cNvSpPr/>
              <p:nvPr/>
            </p:nvSpPr>
            <p:spPr>
              <a:xfrm flipH="1">
                <a:off x="3611386" y="2484016"/>
                <a:ext cx="447153" cy="1813145"/>
              </a:xfrm>
              <a:custGeom>
                <a:avLst/>
                <a:gdLst>
                  <a:gd name="connsiteX0" fmla="*/ 470301 w 803481"/>
                  <a:gd name="connsiteY0" fmla="*/ 472174 h 3258005"/>
                  <a:gd name="connsiteX1" fmla="*/ 392449 w 803481"/>
                  <a:gd name="connsiteY1" fmla="*/ 550026 h 3258005"/>
                  <a:gd name="connsiteX2" fmla="*/ 470301 w 803481"/>
                  <a:gd name="connsiteY2" fmla="*/ 627879 h 3258005"/>
                  <a:gd name="connsiteX3" fmla="*/ 548154 w 803481"/>
                  <a:gd name="connsiteY3" fmla="*/ 550026 h 3258005"/>
                  <a:gd name="connsiteX4" fmla="*/ 470301 w 803481"/>
                  <a:gd name="connsiteY4" fmla="*/ 472174 h 3258005"/>
                  <a:gd name="connsiteX5" fmla="*/ 628902 w 803481"/>
                  <a:gd name="connsiteY5" fmla="*/ 0 h 3258005"/>
                  <a:gd name="connsiteX6" fmla="*/ 716192 w 803481"/>
                  <a:gd name="connsiteY6" fmla="*/ 894123 h 3258005"/>
                  <a:gd name="connsiteX7" fmla="*/ 230204 w 803481"/>
                  <a:gd name="connsiteY7" fmla="*/ 2507791 h 3258005"/>
                  <a:gd name="connsiteX8" fmla="*/ 211186 w 803481"/>
                  <a:gd name="connsiteY8" fmla="*/ 2523639 h 3258005"/>
                  <a:gd name="connsiteX9" fmla="*/ 619466 w 803481"/>
                  <a:gd name="connsiteY9" fmla="*/ 2446452 h 3258005"/>
                  <a:gd name="connsiteX10" fmla="*/ 803481 w 803481"/>
                  <a:gd name="connsiteY10" fmla="*/ 3258005 h 3258005"/>
                  <a:gd name="connsiteX11" fmla="*/ 225484 w 803481"/>
                  <a:gd name="connsiteY11" fmla="*/ 3203743 h 3258005"/>
                  <a:gd name="connsiteX12" fmla="*/ 36751 w 803481"/>
                  <a:gd name="connsiteY12" fmla="*/ 3019728 h 3258005"/>
                  <a:gd name="connsiteX13" fmla="*/ 1365 w 803481"/>
                  <a:gd name="connsiteY13" fmla="*/ 2734270 h 3258005"/>
                  <a:gd name="connsiteX14" fmla="*/ 145273 w 803481"/>
                  <a:gd name="connsiteY14" fmla="*/ 2536101 h 3258005"/>
                  <a:gd name="connsiteX15" fmla="*/ 173584 w 803481"/>
                  <a:gd name="connsiteY15" fmla="*/ 2530748 h 3258005"/>
                  <a:gd name="connsiteX16" fmla="*/ 173584 w 803481"/>
                  <a:gd name="connsiteY16" fmla="*/ 587431 h 3258005"/>
                  <a:gd name="connsiteX17" fmla="*/ 308055 w 803481"/>
                  <a:gd name="connsiteY17" fmla="*/ 502501 h 3258005"/>
                  <a:gd name="connsiteX18" fmla="*/ 284464 w 803481"/>
                  <a:gd name="connsiteY18" fmla="*/ 240635 h 3258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03481" h="3258005">
                    <a:moveTo>
                      <a:pt x="470301" y="472174"/>
                    </a:moveTo>
                    <a:cubicBezTo>
                      <a:pt x="427836" y="472174"/>
                      <a:pt x="392449" y="505203"/>
                      <a:pt x="392449" y="550026"/>
                    </a:cubicBezTo>
                    <a:cubicBezTo>
                      <a:pt x="392449" y="592491"/>
                      <a:pt x="427836" y="627879"/>
                      <a:pt x="470301" y="627879"/>
                    </a:cubicBezTo>
                    <a:cubicBezTo>
                      <a:pt x="512766" y="627879"/>
                      <a:pt x="548154" y="592491"/>
                      <a:pt x="548154" y="550026"/>
                    </a:cubicBezTo>
                    <a:cubicBezTo>
                      <a:pt x="548154" y="507561"/>
                      <a:pt x="512766" y="472174"/>
                      <a:pt x="470301" y="472174"/>
                    </a:cubicBezTo>
                    <a:close/>
                    <a:moveTo>
                      <a:pt x="628902" y="0"/>
                    </a:moveTo>
                    <a:lnTo>
                      <a:pt x="716192" y="894123"/>
                    </a:lnTo>
                    <a:lnTo>
                      <a:pt x="230204" y="2507791"/>
                    </a:lnTo>
                    <a:lnTo>
                      <a:pt x="211186" y="2523639"/>
                    </a:lnTo>
                    <a:lnTo>
                      <a:pt x="619466" y="2446452"/>
                    </a:lnTo>
                    <a:lnTo>
                      <a:pt x="803481" y="3258005"/>
                    </a:lnTo>
                    <a:lnTo>
                      <a:pt x="225484" y="3203743"/>
                    </a:lnTo>
                    <a:cubicBezTo>
                      <a:pt x="133478" y="3194306"/>
                      <a:pt x="48548" y="3111736"/>
                      <a:pt x="36751" y="3019728"/>
                    </a:cubicBezTo>
                    <a:lnTo>
                      <a:pt x="1365" y="2734270"/>
                    </a:lnTo>
                    <a:cubicBezTo>
                      <a:pt x="-10432" y="2642262"/>
                      <a:pt x="55624" y="2554974"/>
                      <a:pt x="145273" y="2536101"/>
                    </a:cubicBezTo>
                    <a:lnTo>
                      <a:pt x="173584" y="2530748"/>
                    </a:lnTo>
                    <a:lnTo>
                      <a:pt x="173584" y="587431"/>
                    </a:lnTo>
                    <a:lnTo>
                      <a:pt x="308055" y="502501"/>
                    </a:lnTo>
                    <a:lnTo>
                      <a:pt x="284464" y="240635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215">
                <a:extLst>
                  <a:ext uri="{FF2B5EF4-FFF2-40B4-BE49-F238E27FC236}">
                    <a16:creationId xmlns:a16="http://schemas.microsoft.com/office/drawing/2014/main" id="{5CA14FFD-851B-4A43-A401-D8ABB793E525}"/>
                  </a:ext>
                </a:extLst>
              </p:cNvPr>
              <p:cNvSpPr/>
              <p:nvPr/>
            </p:nvSpPr>
            <p:spPr>
              <a:xfrm flipH="1">
                <a:off x="3889070" y="3817225"/>
                <a:ext cx="105034" cy="105034"/>
              </a:xfrm>
              <a:custGeom>
                <a:avLst/>
                <a:gdLst>
                  <a:gd name="connsiteX0" fmla="*/ 70009 w 76200"/>
                  <a:gd name="connsiteY0" fmla="*/ 38621 h 76200"/>
                  <a:gd name="connsiteX1" fmla="*/ 38576 w 76200"/>
                  <a:gd name="connsiteY1" fmla="*/ 70054 h 76200"/>
                  <a:gd name="connsiteX2" fmla="*/ 7144 w 76200"/>
                  <a:gd name="connsiteY2" fmla="*/ 38621 h 76200"/>
                  <a:gd name="connsiteX3" fmla="*/ 38576 w 76200"/>
                  <a:gd name="connsiteY3" fmla="*/ 7189 h 76200"/>
                  <a:gd name="connsiteX4" fmla="*/ 70009 w 76200"/>
                  <a:gd name="connsiteY4" fmla="*/ 38621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0009" y="38621"/>
                    </a:moveTo>
                    <a:cubicBezTo>
                      <a:pt x="70009" y="55766"/>
                      <a:pt x="55721" y="70054"/>
                      <a:pt x="38576" y="70054"/>
                    </a:cubicBezTo>
                    <a:cubicBezTo>
                      <a:pt x="21431" y="70054"/>
                      <a:pt x="7144" y="55766"/>
                      <a:pt x="7144" y="38621"/>
                    </a:cubicBezTo>
                    <a:cubicBezTo>
                      <a:pt x="7144" y="21476"/>
                      <a:pt x="21431" y="7189"/>
                      <a:pt x="38576" y="7189"/>
                    </a:cubicBezTo>
                    <a:cubicBezTo>
                      <a:pt x="55721" y="6236"/>
                      <a:pt x="70009" y="20524"/>
                      <a:pt x="70009" y="3862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0" name="그룹 69">
              <a:extLst>
                <a:ext uri="{FF2B5EF4-FFF2-40B4-BE49-F238E27FC236}">
                  <a16:creationId xmlns:a16="http://schemas.microsoft.com/office/drawing/2014/main" id="{37B13A5A-614C-47A4-9420-4B33B98CA46B}"/>
                </a:ext>
              </a:extLst>
            </p:cNvPr>
            <p:cNvGrpSpPr/>
            <p:nvPr/>
          </p:nvGrpSpPr>
          <p:grpSpPr>
            <a:xfrm>
              <a:off x="950492" y="3255724"/>
              <a:ext cx="1571943" cy="1386213"/>
              <a:chOff x="417120" y="3245511"/>
              <a:chExt cx="2066540" cy="1386213"/>
            </a:xfrm>
          </p:grpSpPr>
          <p:sp>
            <p:nvSpPr>
              <p:cNvPr id="69" name="자유형: 도형 68">
                <a:extLst>
                  <a:ext uri="{FF2B5EF4-FFF2-40B4-BE49-F238E27FC236}">
                    <a16:creationId xmlns:a16="http://schemas.microsoft.com/office/drawing/2014/main" id="{AC093AC4-1CDD-4D65-9466-33CDCB5C3922}"/>
                  </a:ext>
                </a:extLst>
              </p:cNvPr>
              <p:cNvSpPr/>
              <p:nvPr/>
            </p:nvSpPr>
            <p:spPr>
              <a:xfrm flipH="1">
                <a:off x="598229" y="3245511"/>
                <a:ext cx="1696296" cy="783814"/>
              </a:xfrm>
              <a:custGeom>
                <a:avLst/>
                <a:gdLst>
                  <a:gd name="connsiteX0" fmla="*/ 560617 w 1696296"/>
                  <a:gd name="connsiteY0" fmla="*/ 0 h 783814"/>
                  <a:gd name="connsiteX1" fmla="*/ 175932 w 1696296"/>
                  <a:gd name="connsiteY1" fmla="*/ 0 h 783814"/>
                  <a:gd name="connsiteX2" fmla="*/ 112912 w 1696296"/>
                  <a:gd name="connsiteY2" fmla="*/ 47266 h 783814"/>
                  <a:gd name="connsiteX3" fmla="*/ 0 w 1696296"/>
                  <a:gd name="connsiteY3" fmla="*/ 410944 h 783814"/>
                  <a:gd name="connsiteX4" fmla="*/ 0 w 1696296"/>
                  <a:gd name="connsiteY4" fmla="*/ 773310 h 783814"/>
                  <a:gd name="connsiteX5" fmla="*/ 0 w 1696296"/>
                  <a:gd name="connsiteY5" fmla="*/ 778562 h 783814"/>
                  <a:gd name="connsiteX6" fmla="*/ 48578 w 1696296"/>
                  <a:gd name="connsiteY6" fmla="*/ 783814 h 783814"/>
                  <a:gd name="connsiteX7" fmla="*/ 1647717 w 1696296"/>
                  <a:gd name="connsiteY7" fmla="*/ 783814 h 783814"/>
                  <a:gd name="connsiteX8" fmla="*/ 1696296 w 1696296"/>
                  <a:gd name="connsiteY8" fmla="*/ 735236 h 783814"/>
                  <a:gd name="connsiteX9" fmla="*/ 1696296 w 1696296"/>
                  <a:gd name="connsiteY9" fmla="*/ 459523 h 783814"/>
                  <a:gd name="connsiteX10" fmla="*/ 1647717 w 1696296"/>
                  <a:gd name="connsiteY10" fmla="*/ 410944 h 783814"/>
                  <a:gd name="connsiteX11" fmla="*/ 1592583 w 1696296"/>
                  <a:gd name="connsiteY11" fmla="*/ 410944 h 783814"/>
                  <a:gd name="connsiteX12" fmla="*/ 1585063 w 1696296"/>
                  <a:gd name="connsiteY12" fmla="*/ 373695 h 783814"/>
                  <a:gd name="connsiteX13" fmla="*/ 1479527 w 1696296"/>
                  <a:gd name="connsiteY13" fmla="*/ 303741 h 783814"/>
                  <a:gd name="connsiteX14" fmla="*/ 1094512 w 1696296"/>
                  <a:gd name="connsiteY14" fmla="*/ 303741 h 783814"/>
                  <a:gd name="connsiteX15" fmla="*/ 988976 w 1696296"/>
                  <a:gd name="connsiteY15" fmla="*/ 373695 h 783814"/>
                  <a:gd name="connsiteX16" fmla="*/ 981456 w 1696296"/>
                  <a:gd name="connsiteY16" fmla="*/ 410944 h 783814"/>
                  <a:gd name="connsiteX17" fmla="*/ 796944 w 1696296"/>
                  <a:gd name="connsiteY17" fmla="*/ 410944 h 783814"/>
                  <a:gd name="connsiteX18" fmla="*/ 630203 w 1696296"/>
                  <a:gd name="connsiteY18" fmla="*/ 44640 h 783814"/>
                  <a:gd name="connsiteX19" fmla="*/ 560617 w 1696296"/>
                  <a:gd name="connsiteY19" fmla="*/ 0 h 783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696296" h="783814">
                    <a:moveTo>
                      <a:pt x="560617" y="0"/>
                    </a:moveTo>
                    <a:lnTo>
                      <a:pt x="175932" y="0"/>
                    </a:lnTo>
                    <a:cubicBezTo>
                      <a:pt x="148360" y="0"/>
                      <a:pt x="120789" y="21007"/>
                      <a:pt x="112912" y="47266"/>
                    </a:cubicBezTo>
                    <a:lnTo>
                      <a:pt x="0" y="410944"/>
                    </a:lnTo>
                    <a:lnTo>
                      <a:pt x="0" y="773310"/>
                    </a:lnTo>
                    <a:cubicBezTo>
                      <a:pt x="0" y="773310"/>
                      <a:pt x="0" y="775936"/>
                      <a:pt x="0" y="778562"/>
                    </a:cubicBezTo>
                    <a:cubicBezTo>
                      <a:pt x="0" y="781188"/>
                      <a:pt x="22319" y="783814"/>
                      <a:pt x="48578" y="783814"/>
                    </a:cubicBezTo>
                    <a:lnTo>
                      <a:pt x="1647717" y="783814"/>
                    </a:lnTo>
                    <a:cubicBezTo>
                      <a:pt x="1675289" y="783814"/>
                      <a:pt x="1696296" y="761495"/>
                      <a:pt x="1696296" y="735236"/>
                    </a:cubicBezTo>
                    <a:lnTo>
                      <a:pt x="1696296" y="459523"/>
                    </a:lnTo>
                    <a:cubicBezTo>
                      <a:pt x="1696296" y="431951"/>
                      <a:pt x="1673976" y="410944"/>
                      <a:pt x="1647717" y="410944"/>
                    </a:cubicBezTo>
                    <a:lnTo>
                      <a:pt x="1592583" y="410944"/>
                    </a:lnTo>
                    <a:lnTo>
                      <a:pt x="1585063" y="373695"/>
                    </a:lnTo>
                    <a:cubicBezTo>
                      <a:pt x="1567675" y="332586"/>
                      <a:pt x="1526970" y="303741"/>
                      <a:pt x="1479527" y="303741"/>
                    </a:cubicBezTo>
                    <a:lnTo>
                      <a:pt x="1094512" y="303741"/>
                    </a:lnTo>
                    <a:cubicBezTo>
                      <a:pt x="1047069" y="303741"/>
                      <a:pt x="1006364" y="332586"/>
                      <a:pt x="988976" y="373695"/>
                    </a:cubicBezTo>
                    <a:lnTo>
                      <a:pt x="981456" y="410944"/>
                    </a:lnTo>
                    <a:lnTo>
                      <a:pt x="796944" y="410944"/>
                    </a:lnTo>
                    <a:lnTo>
                      <a:pt x="630203" y="44640"/>
                    </a:lnTo>
                    <a:cubicBezTo>
                      <a:pt x="618386" y="19694"/>
                      <a:pt x="588190" y="0"/>
                      <a:pt x="5606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2" name="Freeform: Shape 216">
                <a:extLst>
                  <a:ext uri="{FF2B5EF4-FFF2-40B4-BE49-F238E27FC236}">
                    <a16:creationId xmlns:a16="http://schemas.microsoft.com/office/drawing/2014/main" id="{35F4CA8A-5E12-4E7E-9C9E-BEE5494DC4D3}"/>
                  </a:ext>
                </a:extLst>
              </p:cNvPr>
              <p:cNvSpPr/>
              <p:nvPr/>
            </p:nvSpPr>
            <p:spPr>
              <a:xfrm flipH="1">
                <a:off x="417120" y="4076358"/>
                <a:ext cx="2066540" cy="555366"/>
              </a:xfrm>
              <a:custGeom>
                <a:avLst/>
                <a:gdLst>
                  <a:gd name="connsiteX0" fmla="*/ 1856661 w 3713324"/>
                  <a:gd name="connsiteY0" fmla="*/ 0 h 997926"/>
                  <a:gd name="connsiteX1" fmla="*/ 3253286 w 3713324"/>
                  <a:gd name="connsiteY1" fmla="*/ 73133 h 997926"/>
                  <a:gd name="connsiteX2" fmla="*/ 3713324 w 3713324"/>
                  <a:gd name="connsiteY2" fmla="*/ 535530 h 997926"/>
                  <a:gd name="connsiteX3" fmla="*/ 3250928 w 3713324"/>
                  <a:gd name="connsiteY3" fmla="*/ 997926 h 997926"/>
                  <a:gd name="connsiteX4" fmla="*/ 462397 w 3713324"/>
                  <a:gd name="connsiteY4" fmla="*/ 997926 h 997926"/>
                  <a:gd name="connsiteX5" fmla="*/ 0 w 3713324"/>
                  <a:gd name="connsiteY5" fmla="*/ 535530 h 997926"/>
                  <a:gd name="connsiteX6" fmla="*/ 462397 w 3713324"/>
                  <a:gd name="connsiteY6" fmla="*/ 73133 h 997926"/>
                  <a:gd name="connsiteX7" fmla="*/ 1856661 w 3713324"/>
                  <a:gd name="connsiteY7" fmla="*/ 0 h 997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13324" h="997926">
                    <a:moveTo>
                      <a:pt x="1856661" y="0"/>
                    </a:moveTo>
                    <a:cubicBezTo>
                      <a:pt x="2203460" y="0"/>
                      <a:pt x="3243850" y="73133"/>
                      <a:pt x="3253286" y="73133"/>
                    </a:cubicBezTo>
                    <a:cubicBezTo>
                      <a:pt x="3505718" y="73133"/>
                      <a:pt x="3713324" y="280740"/>
                      <a:pt x="3713324" y="535530"/>
                    </a:cubicBezTo>
                    <a:cubicBezTo>
                      <a:pt x="3713324" y="790320"/>
                      <a:pt x="3505718" y="997926"/>
                      <a:pt x="3250928" y="997926"/>
                    </a:cubicBezTo>
                    <a:lnTo>
                      <a:pt x="462397" y="997926"/>
                    </a:lnTo>
                    <a:cubicBezTo>
                      <a:pt x="207607" y="997926"/>
                      <a:pt x="0" y="790320"/>
                      <a:pt x="0" y="535530"/>
                    </a:cubicBezTo>
                    <a:cubicBezTo>
                      <a:pt x="0" y="280740"/>
                      <a:pt x="207607" y="73133"/>
                      <a:pt x="462397" y="73133"/>
                    </a:cubicBezTo>
                    <a:cubicBezTo>
                      <a:pt x="469473" y="73133"/>
                      <a:pt x="1509865" y="0"/>
                      <a:pt x="18566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219">
                <a:extLst>
                  <a:ext uri="{FF2B5EF4-FFF2-40B4-BE49-F238E27FC236}">
                    <a16:creationId xmlns:a16="http://schemas.microsoft.com/office/drawing/2014/main" id="{A9F5934E-5F48-46E7-9703-92E7B612F476}"/>
                  </a:ext>
                </a:extLst>
              </p:cNvPr>
              <p:cNvSpPr/>
              <p:nvPr/>
            </p:nvSpPr>
            <p:spPr>
              <a:xfrm flipH="1">
                <a:off x="1574216" y="3325727"/>
                <a:ext cx="651886" cy="338061"/>
              </a:xfrm>
              <a:custGeom>
                <a:avLst/>
                <a:gdLst>
                  <a:gd name="connsiteX0" fmla="*/ 180233 w 1171361"/>
                  <a:gd name="connsiteY0" fmla="*/ 0 h 607456"/>
                  <a:gd name="connsiteX1" fmla="*/ 903051 w 1171361"/>
                  <a:gd name="connsiteY1" fmla="*/ 0 h 607456"/>
                  <a:gd name="connsiteX2" fmla="*/ 1171361 w 1171361"/>
                  <a:gd name="connsiteY2" fmla="*/ 607456 h 607456"/>
                  <a:gd name="connsiteX3" fmla="*/ 0 w 1171361"/>
                  <a:gd name="connsiteY3" fmla="*/ 607456 h 607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1361" h="607456">
                    <a:moveTo>
                      <a:pt x="180233" y="0"/>
                    </a:moveTo>
                    <a:lnTo>
                      <a:pt x="903051" y="0"/>
                    </a:lnTo>
                    <a:lnTo>
                      <a:pt x="1171361" y="607456"/>
                    </a:lnTo>
                    <a:lnTo>
                      <a:pt x="0" y="607456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Rectangle 221">
                <a:extLst>
                  <a:ext uri="{FF2B5EF4-FFF2-40B4-BE49-F238E27FC236}">
                    <a16:creationId xmlns:a16="http://schemas.microsoft.com/office/drawing/2014/main" id="{EAFCC363-36A0-4E3E-A087-0C95381379D9}"/>
                  </a:ext>
                </a:extLst>
              </p:cNvPr>
              <p:cNvSpPr/>
              <p:nvPr/>
            </p:nvSpPr>
            <p:spPr>
              <a:xfrm flipH="1">
                <a:off x="1040387" y="4012056"/>
                <a:ext cx="859772" cy="128604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3" name="Freeform: Shape 217">
              <a:extLst>
                <a:ext uri="{FF2B5EF4-FFF2-40B4-BE49-F238E27FC236}">
                  <a16:creationId xmlns:a16="http://schemas.microsoft.com/office/drawing/2014/main" id="{B674CDFD-BC24-4A9B-9DEC-BB445D417802}"/>
                </a:ext>
              </a:extLst>
            </p:cNvPr>
            <p:cNvSpPr/>
            <p:nvPr/>
          </p:nvSpPr>
          <p:spPr>
            <a:xfrm flipH="1">
              <a:off x="2110333" y="4242691"/>
              <a:ext cx="262585" cy="262585"/>
            </a:xfrm>
            <a:custGeom>
              <a:avLst/>
              <a:gdLst>
                <a:gd name="connsiteX0" fmla="*/ 98584 w 190500"/>
                <a:gd name="connsiteY0" fmla="*/ 190024 h 190500"/>
                <a:gd name="connsiteX1" fmla="*/ 7144 w 190500"/>
                <a:gd name="connsiteY1" fmla="*/ 98584 h 190500"/>
                <a:gd name="connsiteX2" fmla="*/ 98584 w 190500"/>
                <a:gd name="connsiteY2" fmla="*/ 7144 h 190500"/>
                <a:gd name="connsiteX3" fmla="*/ 190024 w 190500"/>
                <a:gd name="connsiteY3" fmla="*/ 98584 h 190500"/>
                <a:gd name="connsiteX4" fmla="*/ 98584 w 190500"/>
                <a:gd name="connsiteY4" fmla="*/ 19002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190500">
                  <a:moveTo>
                    <a:pt x="98584" y="190024"/>
                  </a:moveTo>
                  <a:cubicBezTo>
                    <a:pt x="48101" y="190024"/>
                    <a:pt x="7144" y="149066"/>
                    <a:pt x="7144" y="98584"/>
                  </a:cubicBezTo>
                  <a:cubicBezTo>
                    <a:pt x="7144" y="48101"/>
                    <a:pt x="48101" y="7144"/>
                    <a:pt x="98584" y="7144"/>
                  </a:cubicBezTo>
                  <a:cubicBezTo>
                    <a:pt x="149066" y="7144"/>
                    <a:pt x="190024" y="48101"/>
                    <a:pt x="190024" y="98584"/>
                  </a:cubicBezTo>
                  <a:cubicBezTo>
                    <a:pt x="190024" y="148114"/>
                    <a:pt x="149066" y="190024"/>
                    <a:pt x="98584" y="19002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218">
              <a:extLst>
                <a:ext uri="{FF2B5EF4-FFF2-40B4-BE49-F238E27FC236}">
                  <a16:creationId xmlns:a16="http://schemas.microsoft.com/office/drawing/2014/main" id="{4E30FC78-561A-480A-B7A8-95ACB9A236B7}"/>
                </a:ext>
              </a:extLst>
            </p:cNvPr>
            <p:cNvSpPr/>
            <p:nvPr/>
          </p:nvSpPr>
          <p:spPr>
            <a:xfrm flipH="1">
              <a:off x="1086027" y="4209740"/>
              <a:ext cx="301972" cy="301972"/>
            </a:xfrm>
            <a:custGeom>
              <a:avLst/>
              <a:gdLst>
                <a:gd name="connsiteX0" fmla="*/ 127593 w 219075"/>
                <a:gd name="connsiteY0" fmla="*/ 22757 h 219075"/>
                <a:gd name="connsiteX1" fmla="*/ 203296 w 219075"/>
                <a:gd name="connsiteY1" fmla="*/ 127593 h 219075"/>
                <a:gd name="connsiteX2" fmla="*/ 98460 w 219075"/>
                <a:gd name="connsiteY2" fmla="*/ 203296 h 219075"/>
                <a:gd name="connsiteX3" fmla="*/ 22757 w 219075"/>
                <a:gd name="connsiteY3" fmla="*/ 98460 h 219075"/>
                <a:gd name="connsiteX4" fmla="*/ 127593 w 219075"/>
                <a:gd name="connsiteY4" fmla="*/ 22757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075" h="219075">
                  <a:moveTo>
                    <a:pt x="127593" y="22757"/>
                  </a:moveTo>
                  <a:cubicBezTo>
                    <a:pt x="177447" y="30802"/>
                    <a:pt x="211341" y="77738"/>
                    <a:pt x="203296" y="127593"/>
                  </a:cubicBezTo>
                  <a:cubicBezTo>
                    <a:pt x="195251" y="177447"/>
                    <a:pt x="148314" y="211341"/>
                    <a:pt x="98460" y="203296"/>
                  </a:cubicBezTo>
                  <a:cubicBezTo>
                    <a:pt x="48605" y="195251"/>
                    <a:pt x="14712" y="148315"/>
                    <a:pt x="22757" y="98460"/>
                  </a:cubicBezTo>
                  <a:cubicBezTo>
                    <a:pt x="30801" y="48605"/>
                    <a:pt x="77738" y="14712"/>
                    <a:pt x="127593" y="2275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F8A79BCC-AEF9-4F05-9EBF-FDE8DC9844D7}"/>
              </a:ext>
            </a:extLst>
          </p:cNvPr>
          <p:cNvGrpSpPr/>
          <p:nvPr/>
        </p:nvGrpSpPr>
        <p:grpSpPr>
          <a:xfrm>
            <a:off x="4086584" y="2015681"/>
            <a:ext cx="4019434" cy="3979164"/>
            <a:chOff x="3892992" y="2304545"/>
            <a:chExt cx="4019434" cy="3979164"/>
          </a:xfrm>
        </p:grpSpPr>
        <p:sp>
          <p:nvSpPr>
            <p:cNvPr id="4" name="막힌 원호 3">
              <a:extLst>
                <a:ext uri="{FF2B5EF4-FFF2-40B4-BE49-F238E27FC236}">
                  <a16:creationId xmlns:a16="http://schemas.microsoft.com/office/drawing/2014/main" id="{37EE2032-8C0B-486C-9078-78B956F3A0DB}"/>
                </a:ext>
              </a:extLst>
            </p:cNvPr>
            <p:cNvSpPr/>
            <p:nvPr/>
          </p:nvSpPr>
          <p:spPr>
            <a:xfrm>
              <a:off x="4117209" y="2488492"/>
              <a:ext cx="3795217" cy="3795217"/>
            </a:xfrm>
            <a:prstGeom prst="blockArc">
              <a:avLst>
                <a:gd name="adj1" fmla="val 10800000"/>
                <a:gd name="adj2" fmla="val 16211390"/>
                <a:gd name="adj3" fmla="val 13786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타원 4">
              <a:extLst>
                <a:ext uri="{FF2B5EF4-FFF2-40B4-BE49-F238E27FC236}">
                  <a16:creationId xmlns:a16="http://schemas.microsoft.com/office/drawing/2014/main" id="{82B25155-6C33-410C-9A22-D26184D9BF30}"/>
                </a:ext>
              </a:extLst>
            </p:cNvPr>
            <p:cNvSpPr/>
            <p:nvPr/>
          </p:nvSpPr>
          <p:spPr>
            <a:xfrm>
              <a:off x="3892992" y="3851682"/>
              <a:ext cx="950365" cy="950365"/>
            </a:xfrm>
            <a:prstGeom prst="ellipse">
              <a:avLst/>
            </a:prstGeom>
            <a:solidFill>
              <a:schemeClr val="bg1"/>
            </a:solidFill>
            <a:ln w="152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이등변 삼각형 5">
              <a:extLst>
                <a:ext uri="{FF2B5EF4-FFF2-40B4-BE49-F238E27FC236}">
                  <a16:creationId xmlns:a16="http://schemas.microsoft.com/office/drawing/2014/main" id="{FF3FD0AE-252D-49D8-B949-D791FC0EF294}"/>
                </a:ext>
              </a:extLst>
            </p:cNvPr>
            <p:cNvSpPr/>
            <p:nvPr/>
          </p:nvSpPr>
          <p:spPr>
            <a:xfrm rot="5400000">
              <a:off x="5948365" y="2370997"/>
              <a:ext cx="963560" cy="830655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90BBED38-797E-4AD4-A2B0-6CEACBEDB8A7}"/>
              </a:ext>
            </a:extLst>
          </p:cNvPr>
          <p:cNvGrpSpPr/>
          <p:nvPr/>
        </p:nvGrpSpPr>
        <p:grpSpPr>
          <a:xfrm rot="10800000">
            <a:off x="4086585" y="2015681"/>
            <a:ext cx="4019434" cy="3979164"/>
            <a:chOff x="3892992" y="2304545"/>
            <a:chExt cx="4019434" cy="3979164"/>
          </a:xfrm>
        </p:grpSpPr>
        <p:sp>
          <p:nvSpPr>
            <p:cNvPr id="8" name="막힌 원호 7">
              <a:extLst>
                <a:ext uri="{FF2B5EF4-FFF2-40B4-BE49-F238E27FC236}">
                  <a16:creationId xmlns:a16="http://schemas.microsoft.com/office/drawing/2014/main" id="{D184E9BA-30BB-4C23-AADF-EB56D3C554DF}"/>
                </a:ext>
              </a:extLst>
            </p:cNvPr>
            <p:cNvSpPr/>
            <p:nvPr/>
          </p:nvSpPr>
          <p:spPr>
            <a:xfrm>
              <a:off x="4117209" y="2488492"/>
              <a:ext cx="3795217" cy="3795217"/>
            </a:xfrm>
            <a:prstGeom prst="blockArc">
              <a:avLst>
                <a:gd name="adj1" fmla="val 10800000"/>
                <a:gd name="adj2" fmla="val 16211390"/>
                <a:gd name="adj3" fmla="val 1378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타원 8">
              <a:extLst>
                <a:ext uri="{FF2B5EF4-FFF2-40B4-BE49-F238E27FC236}">
                  <a16:creationId xmlns:a16="http://schemas.microsoft.com/office/drawing/2014/main" id="{5C8460D6-EEBF-4A8E-A183-7305679B1944}"/>
                </a:ext>
              </a:extLst>
            </p:cNvPr>
            <p:cNvSpPr/>
            <p:nvPr/>
          </p:nvSpPr>
          <p:spPr>
            <a:xfrm>
              <a:off x="3892992" y="3851682"/>
              <a:ext cx="950365" cy="950365"/>
            </a:xfrm>
            <a:prstGeom prst="ellipse">
              <a:avLst/>
            </a:prstGeom>
            <a:solidFill>
              <a:schemeClr val="bg1"/>
            </a:solidFill>
            <a:ln w="152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이등변 삼각형 9">
              <a:extLst>
                <a:ext uri="{FF2B5EF4-FFF2-40B4-BE49-F238E27FC236}">
                  <a16:creationId xmlns:a16="http://schemas.microsoft.com/office/drawing/2014/main" id="{A71FCEE2-56C6-422A-B3F3-C3020BA666B2}"/>
                </a:ext>
              </a:extLst>
            </p:cNvPr>
            <p:cNvSpPr/>
            <p:nvPr/>
          </p:nvSpPr>
          <p:spPr>
            <a:xfrm rot="5400000">
              <a:off x="5948365" y="2370997"/>
              <a:ext cx="963560" cy="830655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Rectangle 16">
            <a:extLst>
              <a:ext uri="{FF2B5EF4-FFF2-40B4-BE49-F238E27FC236}">
                <a16:creationId xmlns:a16="http://schemas.microsoft.com/office/drawing/2014/main" id="{F451442B-9001-4755-B2E0-24D60BA6BD45}"/>
              </a:ext>
            </a:extLst>
          </p:cNvPr>
          <p:cNvSpPr/>
          <p:nvPr/>
        </p:nvSpPr>
        <p:spPr>
          <a:xfrm rot="2700000">
            <a:off x="4413877" y="3770604"/>
            <a:ext cx="313883" cy="56273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" name="Teardrop 1">
            <a:extLst>
              <a:ext uri="{FF2B5EF4-FFF2-40B4-BE49-F238E27FC236}">
                <a16:creationId xmlns:a16="http://schemas.microsoft.com/office/drawing/2014/main" id="{7A251D05-D8F9-4FCF-AD38-38FC4BCCFD82}"/>
              </a:ext>
            </a:extLst>
          </p:cNvPr>
          <p:cNvSpPr/>
          <p:nvPr/>
        </p:nvSpPr>
        <p:spPr>
          <a:xfrm rot="18805991">
            <a:off x="7424741" y="3752428"/>
            <a:ext cx="444835" cy="440194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A9648C13-1E38-49BB-9C0E-B5B949D9A55D}"/>
              </a:ext>
            </a:extLst>
          </p:cNvPr>
          <p:cNvGrpSpPr/>
          <p:nvPr/>
        </p:nvGrpSpPr>
        <p:grpSpPr>
          <a:xfrm>
            <a:off x="696076" y="1811752"/>
            <a:ext cx="3359796" cy="2764802"/>
            <a:chOff x="788983" y="1748381"/>
            <a:chExt cx="3359796" cy="2764802"/>
          </a:xfrm>
        </p:grpSpPr>
        <p:grpSp>
          <p:nvGrpSpPr>
            <p:cNvPr id="19" name="Group 3">
              <a:extLst>
                <a:ext uri="{FF2B5EF4-FFF2-40B4-BE49-F238E27FC236}">
                  <a16:creationId xmlns:a16="http://schemas.microsoft.com/office/drawing/2014/main" id="{220AE2CB-DA77-4ED9-8E83-A7CE32E269AD}"/>
                </a:ext>
              </a:extLst>
            </p:cNvPr>
            <p:cNvGrpSpPr/>
            <p:nvPr/>
          </p:nvGrpSpPr>
          <p:grpSpPr>
            <a:xfrm>
              <a:off x="788983" y="1748381"/>
              <a:ext cx="3359796" cy="1270002"/>
              <a:chOff x="2081649" y="3313839"/>
              <a:chExt cx="3359796" cy="1270002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1B0D7E3-16D9-4BD8-B891-9C3F7A5B4580}"/>
                  </a:ext>
                </a:extLst>
              </p:cNvPr>
              <p:cNvSpPr txBox="1"/>
              <p:nvPr/>
            </p:nvSpPr>
            <p:spPr>
              <a:xfrm>
                <a:off x="2081649" y="3568178"/>
                <a:ext cx="335979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 I hope and I believe that this Template will your Time, Money and Reputation. Easy to change colors, photos and Text.</a:t>
                </a:r>
                <a:r>
                  <a:rPr lang="ko-KR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You can simply impress your audience. 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5BF960B-8E57-4764-966A-A31ECAEDC75F}"/>
                  </a:ext>
                </a:extLst>
              </p:cNvPr>
              <p:cNvSpPr txBox="1"/>
              <p:nvPr/>
            </p:nvSpPr>
            <p:spPr>
              <a:xfrm>
                <a:off x="2081649" y="3313839"/>
                <a:ext cx="33597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Add Contents Title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20" name="Group 4">
              <a:extLst>
                <a:ext uri="{FF2B5EF4-FFF2-40B4-BE49-F238E27FC236}">
                  <a16:creationId xmlns:a16="http://schemas.microsoft.com/office/drawing/2014/main" id="{004C94AE-5CF8-49FF-AE1A-602EF955D5FD}"/>
                </a:ext>
              </a:extLst>
            </p:cNvPr>
            <p:cNvGrpSpPr/>
            <p:nvPr/>
          </p:nvGrpSpPr>
          <p:grpSpPr>
            <a:xfrm>
              <a:off x="788983" y="3413318"/>
              <a:ext cx="3359796" cy="1099865"/>
              <a:chOff x="2081649" y="4978776"/>
              <a:chExt cx="3359796" cy="1099865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797FEF4-F2EA-45F1-A835-82283931234A}"/>
                  </a:ext>
                </a:extLst>
              </p:cNvPr>
              <p:cNvSpPr txBox="1"/>
              <p:nvPr/>
            </p:nvSpPr>
            <p:spPr>
              <a:xfrm>
                <a:off x="2081649" y="5247644"/>
                <a:ext cx="335979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9" indent="-171459">
                  <a:buFont typeface="Wingdings" pitchFamily="2" charset="2"/>
                  <a:buChar char="v"/>
                </a:pP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</a:t>
                </a:r>
              </a:p>
              <a:p>
                <a:pPr marL="171459" indent="-171459">
                  <a:buFont typeface="Wingdings" pitchFamily="2" charset="2"/>
                  <a:buChar char="v"/>
                </a:pP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</a:t>
                </a:r>
              </a:p>
              <a:p>
                <a:pPr marL="171459" indent="-171459">
                  <a:buFont typeface="Wingdings" pitchFamily="2" charset="2"/>
                  <a:buChar char="v"/>
                </a:pP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</a:t>
                </a:r>
              </a:p>
              <a:p>
                <a:pPr marL="171459" indent="-171459">
                  <a:buFont typeface="Wingdings" pitchFamily="2" charset="2"/>
                  <a:buChar char="v"/>
                </a:pP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F226D18-B662-4C15-93D3-22ED4A1E7FE2}"/>
                  </a:ext>
                </a:extLst>
              </p:cNvPr>
              <p:cNvSpPr txBox="1"/>
              <p:nvPr/>
            </p:nvSpPr>
            <p:spPr>
              <a:xfrm>
                <a:off x="2081649" y="4978776"/>
                <a:ext cx="33597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Add Contents Title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AFD1F226-6987-45BD-B339-F8FAC2803FE8}"/>
              </a:ext>
            </a:extLst>
          </p:cNvPr>
          <p:cNvGrpSpPr/>
          <p:nvPr/>
        </p:nvGrpSpPr>
        <p:grpSpPr>
          <a:xfrm>
            <a:off x="8136129" y="3435932"/>
            <a:ext cx="3359796" cy="2764802"/>
            <a:chOff x="8236948" y="3149139"/>
            <a:chExt cx="3359796" cy="2764802"/>
          </a:xfrm>
        </p:grpSpPr>
        <p:grpSp>
          <p:nvGrpSpPr>
            <p:cNvPr id="26" name="Group 3">
              <a:extLst>
                <a:ext uri="{FF2B5EF4-FFF2-40B4-BE49-F238E27FC236}">
                  <a16:creationId xmlns:a16="http://schemas.microsoft.com/office/drawing/2014/main" id="{6AF8FEE3-A43C-4B01-BDE1-0A036EB2EBBF}"/>
                </a:ext>
              </a:extLst>
            </p:cNvPr>
            <p:cNvGrpSpPr/>
            <p:nvPr/>
          </p:nvGrpSpPr>
          <p:grpSpPr>
            <a:xfrm>
              <a:off x="8236948" y="4643939"/>
              <a:ext cx="3359796" cy="1270002"/>
              <a:chOff x="2081649" y="3313839"/>
              <a:chExt cx="3359796" cy="1270002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9D06C5B-BD76-4929-8219-29A5BAA32766}"/>
                  </a:ext>
                </a:extLst>
              </p:cNvPr>
              <p:cNvSpPr txBox="1"/>
              <p:nvPr/>
            </p:nvSpPr>
            <p:spPr>
              <a:xfrm>
                <a:off x="2081649" y="3568178"/>
                <a:ext cx="335979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 I hope and I believe that this Template will your Time, Money and Reputation. Easy to change colors, photos and Text.</a:t>
                </a:r>
                <a:r>
                  <a:rPr lang="ko-KR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You can simply impress your audience. 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45309C8-13B4-4263-A172-B2E937FF0E83}"/>
                  </a:ext>
                </a:extLst>
              </p:cNvPr>
              <p:cNvSpPr txBox="1"/>
              <p:nvPr/>
            </p:nvSpPr>
            <p:spPr>
              <a:xfrm>
                <a:off x="2081649" y="3313839"/>
                <a:ext cx="33597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Add Contents Title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27" name="Group 4">
              <a:extLst>
                <a:ext uri="{FF2B5EF4-FFF2-40B4-BE49-F238E27FC236}">
                  <a16:creationId xmlns:a16="http://schemas.microsoft.com/office/drawing/2014/main" id="{09757C7E-8DB2-449F-92C0-226566FBC83A}"/>
                </a:ext>
              </a:extLst>
            </p:cNvPr>
            <p:cNvGrpSpPr/>
            <p:nvPr/>
          </p:nvGrpSpPr>
          <p:grpSpPr>
            <a:xfrm>
              <a:off x="8236948" y="3149139"/>
              <a:ext cx="3359796" cy="1099865"/>
              <a:chOff x="2081649" y="4978776"/>
              <a:chExt cx="3359796" cy="1099865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5C0FE96-DCAD-49CA-8AFF-D9F229E00D23}"/>
                  </a:ext>
                </a:extLst>
              </p:cNvPr>
              <p:cNvSpPr txBox="1"/>
              <p:nvPr/>
            </p:nvSpPr>
            <p:spPr>
              <a:xfrm>
                <a:off x="2081649" y="5247644"/>
                <a:ext cx="335979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9" indent="-171459" algn="r">
                  <a:buFont typeface="Wingdings" pitchFamily="2" charset="2"/>
                  <a:buChar char="v"/>
                </a:pP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</a:t>
                </a:r>
              </a:p>
              <a:p>
                <a:pPr marL="171459" indent="-171459" algn="r">
                  <a:buFont typeface="Wingdings" pitchFamily="2" charset="2"/>
                  <a:buChar char="v"/>
                </a:pP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</a:t>
                </a:r>
              </a:p>
              <a:p>
                <a:pPr marL="171459" indent="-171459" algn="r">
                  <a:buFont typeface="Wingdings" pitchFamily="2" charset="2"/>
                  <a:buChar char="v"/>
                </a:pP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</a:t>
                </a:r>
              </a:p>
              <a:p>
                <a:pPr marL="171459" indent="-171459" algn="r">
                  <a:buFont typeface="Wingdings" pitchFamily="2" charset="2"/>
                  <a:buChar char="v"/>
                </a:pP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B30080D-124C-4BE9-BBAD-ADE57C4F18F5}"/>
                  </a:ext>
                </a:extLst>
              </p:cNvPr>
              <p:cNvSpPr txBox="1"/>
              <p:nvPr/>
            </p:nvSpPr>
            <p:spPr>
              <a:xfrm>
                <a:off x="2081649" y="4978776"/>
                <a:ext cx="33597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Add Contents Title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982E6F66-725E-4C8B-AF8D-D5C0654F28BA}"/>
              </a:ext>
            </a:extLst>
          </p:cNvPr>
          <p:cNvGrpSpPr/>
          <p:nvPr/>
        </p:nvGrpSpPr>
        <p:grpSpPr>
          <a:xfrm>
            <a:off x="4456153" y="2507630"/>
            <a:ext cx="3317683" cy="2977933"/>
            <a:chOff x="4456153" y="2507630"/>
            <a:chExt cx="3317683" cy="297793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06602B5-73FA-4ABF-B42D-A1A591DE43A1}"/>
                </a:ext>
              </a:extLst>
            </p:cNvPr>
            <p:cNvSpPr txBox="1"/>
            <p:nvPr/>
          </p:nvSpPr>
          <p:spPr>
            <a:xfrm rot="19640108">
              <a:off x="4456153" y="2507630"/>
              <a:ext cx="3260055" cy="2700000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3656205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5D5E400-FB51-4B2F-9A84-A3AF8BC121BE}"/>
                </a:ext>
              </a:extLst>
            </p:cNvPr>
            <p:cNvSpPr txBox="1"/>
            <p:nvPr/>
          </p:nvSpPr>
          <p:spPr>
            <a:xfrm rot="8418667">
              <a:off x="4513781" y="2785563"/>
              <a:ext cx="3260055" cy="2700000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99965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CBF68DB4-589B-4224-A37B-2CE0059441AE}"/>
              </a:ext>
            </a:extLst>
          </p:cNvPr>
          <p:cNvGrpSpPr/>
          <p:nvPr/>
        </p:nvGrpSpPr>
        <p:grpSpPr>
          <a:xfrm>
            <a:off x="5390047" y="3255476"/>
            <a:ext cx="1507522" cy="1507402"/>
            <a:chOff x="2667031" y="4073761"/>
            <a:chExt cx="2785580" cy="2785357"/>
          </a:xfrm>
          <a:solidFill>
            <a:schemeClr val="accent3"/>
          </a:solidFill>
        </p:grpSpPr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52A27BBE-2E8E-446F-A145-9235E95AA9C7}"/>
                </a:ext>
              </a:extLst>
            </p:cNvPr>
            <p:cNvSpPr/>
            <p:nvPr/>
          </p:nvSpPr>
          <p:spPr>
            <a:xfrm>
              <a:off x="2667031" y="4073761"/>
              <a:ext cx="2785580" cy="2785357"/>
            </a:xfrm>
            <a:custGeom>
              <a:avLst/>
              <a:gdLst>
                <a:gd name="connsiteX0" fmla="*/ 800328 w 2785580"/>
                <a:gd name="connsiteY0" fmla="*/ 2657557 h 2785357"/>
                <a:gd name="connsiteX1" fmla="*/ 598027 w 2785580"/>
                <a:gd name="connsiteY1" fmla="*/ 2541229 h 2785357"/>
                <a:gd name="connsiteX2" fmla="*/ 708224 w 2785580"/>
                <a:gd name="connsiteY2" fmla="*/ 2236839 h 2785357"/>
                <a:gd name="connsiteX3" fmla="*/ 552293 w 2785580"/>
                <a:gd name="connsiteY3" fmla="*/ 2079903 h 2785357"/>
                <a:gd name="connsiteX4" fmla="*/ 276617 w 2785580"/>
                <a:gd name="connsiteY4" fmla="*/ 2180886 h 2785357"/>
                <a:gd name="connsiteX5" fmla="*/ 230849 w 2785580"/>
                <a:gd name="connsiteY5" fmla="*/ 2163866 h 2785357"/>
                <a:gd name="connsiteX6" fmla="*/ 129900 w 2785580"/>
                <a:gd name="connsiteY6" fmla="*/ 1989641 h 2785357"/>
                <a:gd name="connsiteX7" fmla="*/ 272462 w 2785580"/>
                <a:gd name="connsiteY7" fmla="*/ 1869561 h 2785357"/>
                <a:gd name="connsiteX8" fmla="*/ 376427 w 2785580"/>
                <a:gd name="connsiteY8" fmla="*/ 1782415 h 2785357"/>
                <a:gd name="connsiteX9" fmla="*/ 382693 w 2785580"/>
                <a:gd name="connsiteY9" fmla="*/ 1761609 h 2785357"/>
                <a:gd name="connsiteX10" fmla="*/ 334044 w 2785580"/>
                <a:gd name="connsiteY10" fmla="*/ 1579477 h 2785357"/>
                <a:gd name="connsiteX11" fmla="*/ 317894 w 2785580"/>
                <a:gd name="connsiteY11" fmla="*/ 1566611 h 2785357"/>
                <a:gd name="connsiteX12" fmla="*/ 14845 w 2785580"/>
                <a:gd name="connsiteY12" fmla="*/ 1514043 h 2785357"/>
                <a:gd name="connsiteX13" fmla="*/ 806 w 2785580"/>
                <a:gd name="connsiteY13" fmla="*/ 1498664 h 2785357"/>
                <a:gd name="connsiteX14" fmla="*/ 2 w 2785580"/>
                <a:gd name="connsiteY14" fmla="*/ 1290935 h 2785357"/>
                <a:gd name="connsiteX15" fmla="*/ 13773 w 2785580"/>
                <a:gd name="connsiteY15" fmla="*/ 1275087 h 2785357"/>
                <a:gd name="connsiteX16" fmla="*/ 318397 w 2785580"/>
                <a:gd name="connsiteY16" fmla="*/ 1221647 h 2785357"/>
                <a:gd name="connsiteX17" fmla="*/ 333809 w 2785580"/>
                <a:gd name="connsiteY17" fmla="*/ 1205599 h 2785357"/>
                <a:gd name="connsiteX18" fmla="*/ 379744 w 2785580"/>
                <a:gd name="connsiteY18" fmla="*/ 1031341 h 2785357"/>
                <a:gd name="connsiteX19" fmla="*/ 371301 w 2785580"/>
                <a:gd name="connsiteY19" fmla="*/ 1002192 h 2785357"/>
                <a:gd name="connsiteX20" fmla="*/ 142229 w 2785580"/>
                <a:gd name="connsiteY20" fmla="*/ 811416 h 2785357"/>
                <a:gd name="connsiteX21" fmla="*/ 127789 w 2785580"/>
                <a:gd name="connsiteY21" fmla="*/ 798785 h 2785357"/>
                <a:gd name="connsiteX22" fmla="*/ 183005 w 2785580"/>
                <a:gd name="connsiteY22" fmla="*/ 702660 h 2785357"/>
                <a:gd name="connsiteX23" fmla="*/ 235238 w 2785580"/>
                <a:gd name="connsiteY23" fmla="*/ 611192 h 2785357"/>
                <a:gd name="connsiteX24" fmla="*/ 259797 w 2785580"/>
                <a:gd name="connsiteY24" fmla="*/ 601878 h 2785357"/>
                <a:gd name="connsiteX25" fmla="*/ 542275 w 2785580"/>
                <a:gd name="connsiteY25" fmla="*/ 705139 h 2785357"/>
                <a:gd name="connsiteX26" fmla="*/ 571860 w 2785580"/>
                <a:gd name="connsiteY26" fmla="*/ 697701 h 2785357"/>
                <a:gd name="connsiteX27" fmla="*/ 698206 w 2785580"/>
                <a:gd name="connsiteY27" fmla="*/ 570886 h 2785357"/>
                <a:gd name="connsiteX28" fmla="*/ 704438 w 2785580"/>
                <a:gd name="connsiteY28" fmla="*/ 547232 h 2785357"/>
                <a:gd name="connsiteX29" fmla="*/ 598362 w 2785580"/>
                <a:gd name="connsiteY29" fmla="*/ 258757 h 2785357"/>
                <a:gd name="connsiteX30" fmla="*/ 594074 w 2785580"/>
                <a:gd name="connsiteY30" fmla="*/ 245455 h 2785357"/>
                <a:gd name="connsiteX31" fmla="*/ 795504 w 2785580"/>
                <a:gd name="connsiteY31" fmla="*/ 128457 h 2785357"/>
                <a:gd name="connsiteX32" fmla="*/ 866600 w 2785580"/>
                <a:gd name="connsiteY32" fmla="*/ 212822 h 2785357"/>
                <a:gd name="connsiteX33" fmla="*/ 1000988 w 2785580"/>
                <a:gd name="connsiteY33" fmla="*/ 373343 h 2785357"/>
                <a:gd name="connsiteX34" fmla="*/ 1027758 w 2785580"/>
                <a:gd name="connsiteY34" fmla="*/ 380144 h 2785357"/>
                <a:gd name="connsiteX35" fmla="*/ 1200139 w 2785580"/>
                <a:gd name="connsiteY35" fmla="*/ 333707 h 2785357"/>
                <a:gd name="connsiteX36" fmla="*/ 1219237 w 2785580"/>
                <a:gd name="connsiteY36" fmla="*/ 313805 h 2785357"/>
                <a:gd name="connsiteX37" fmla="*/ 1273548 w 2785580"/>
                <a:gd name="connsiteY37" fmla="*/ 0 h 2785357"/>
                <a:gd name="connsiteX38" fmla="*/ 1507076 w 2785580"/>
                <a:gd name="connsiteY38" fmla="*/ 0 h 2785357"/>
                <a:gd name="connsiteX39" fmla="*/ 1519942 w 2785580"/>
                <a:gd name="connsiteY39" fmla="*/ 70661 h 2785357"/>
                <a:gd name="connsiteX40" fmla="*/ 1563699 w 2785580"/>
                <a:gd name="connsiteY40" fmla="*/ 319266 h 2785357"/>
                <a:gd name="connsiteX41" fmla="*/ 1578206 w 2785580"/>
                <a:gd name="connsiteY41" fmla="*/ 331663 h 2785357"/>
                <a:gd name="connsiteX42" fmla="*/ 1760304 w 2785580"/>
                <a:gd name="connsiteY42" fmla="*/ 380580 h 2785357"/>
                <a:gd name="connsiteX43" fmla="*/ 1780574 w 2785580"/>
                <a:gd name="connsiteY43" fmla="*/ 372337 h 2785357"/>
                <a:gd name="connsiteX44" fmla="*/ 1972523 w 2785580"/>
                <a:gd name="connsiteY44" fmla="*/ 142093 h 2785357"/>
                <a:gd name="connsiteX45" fmla="*/ 1986226 w 2785580"/>
                <a:gd name="connsiteY45" fmla="*/ 126246 h 2785357"/>
                <a:gd name="connsiteX46" fmla="*/ 2188427 w 2785580"/>
                <a:gd name="connsiteY46" fmla="*/ 242574 h 2785357"/>
                <a:gd name="connsiteX47" fmla="*/ 2131737 w 2785580"/>
                <a:gd name="connsiteY47" fmla="*/ 399007 h 2785357"/>
                <a:gd name="connsiteX48" fmla="*/ 2078498 w 2785580"/>
                <a:gd name="connsiteY48" fmla="*/ 544953 h 2785357"/>
                <a:gd name="connsiteX49" fmla="*/ 2084663 w 2785580"/>
                <a:gd name="connsiteY49" fmla="*/ 567435 h 2785357"/>
                <a:gd name="connsiteX50" fmla="*/ 2213857 w 2785580"/>
                <a:gd name="connsiteY50" fmla="*/ 696093 h 2785357"/>
                <a:gd name="connsiteX51" fmla="*/ 2239320 w 2785580"/>
                <a:gd name="connsiteY51" fmla="*/ 702559 h 2785357"/>
                <a:gd name="connsiteX52" fmla="*/ 2526254 w 2785580"/>
                <a:gd name="connsiteY52" fmla="*/ 596919 h 2785357"/>
                <a:gd name="connsiteX53" fmla="*/ 2539355 w 2785580"/>
                <a:gd name="connsiteY53" fmla="*/ 592329 h 2785357"/>
                <a:gd name="connsiteX54" fmla="*/ 2656386 w 2785580"/>
                <a:gd name="connsiteY54" fmla="*/ 794329 h 2785357"/>
                <a:gd name="connsiteX55" fmla="*/ 2453348 w 2785580"/>
                <a:gd name="connsiteY55" fmla="*/ 965270 h 2785357"/>
                <a:gd name="connsiteX56" fmla="*/ 2408385 w 2785580"/>
                <a:gd name="connsiteY56" fmla="*/ 1002862 h 2785357"/>
                <a:gd name="connsiteX57" fmla="*/ 2403527 w 2785580"/>
                <a:gd name="connsiteY57" fmla="*/ 1021289 h 2785357"/>
                <a:gd name="connsiteX58" fmla="*/ 2452008 w 2785580"/>
                <a:gd name="connsiteY58" fmla="*/ 1201779 h 2785357"/>
                <a:gd name="connsiteX59" fmla="*/ 2469330 w 2785580"/>
                <a:gd name="connsiteY59" fmla="*/ 1217660 h 2785357"/>
                <a:gd name="connsiteX60" fmla="*/ 2708218 w 2785580"/>
                <a:gd name="connsiteY60" fmla="*/ 1258771 h 2785357"/>
                <a:gd name="connsiteX61" fmla="*/ 2785580 w 2785580"/>
                <a:gd name="connsiteY61" fmla="*/ 1272507 h 2785357"/>
                <a:gd name="connsiteX62" fmla="*/ 2785580 w 2785580"/>
                <a:gd name="connsiteY62" fmla="*/ 1506236 h 2785357"/>
                <a:gd name="connsiteX63" fmla="*/ 2459915 w 2785580"/>
                <a:gd name="connsiteY63" fmla="*/ 1564032 h 2785357"/>
                <a:gd name="connsiteX64" fmla="*/ 2411434 w 2785580"/>
                <a:gd name="connsiteY64" fmla="*/ 1739730 h 2785357"/>
                <a:gd name="connsiteX65" fmla="*/ 2426410 w 2785580"/>
                <a:gd name="connsiteY65" fmla="*/ 1790657 h 2785357"/>
                <a:gd name="connsiteX66" fmla="*/ 2643621 w 2785580"/>
                <a:gd name="connsiteY66" fmla="*/ 1972118 h 2785357"/>
                <a:gd name="connsiteX67" fmla="*/ 2658531 w 2785580"/>
                <a:gd name="connsiteY67" fmla="*/ 1984917 h 2785357"/>
                <a:gd name="connsiteX68" fmla="*/ 2542437 w 2785580"/>
                <a:gd name="connsiteY68" fmla="*/ 2187218 h 2785357"/>
                <a:gd name="connsiteX69" fmla="*/ 2389522 w 2785580"/>
                <a:gd name="connsiteY69" fmla="*/ 2131969 h 2785357"/>
                <a:gd name="connsiteX70" fmla="*/ 2238851 w 2785580"/>
                <a:gd name="connsiteY70" fmla="*/ 2076988 h 2785357"/>
                <a:gd name="connsiteX71" fmla="*/ 2219050 w 2785580"/>
                <a:gd name="connsiteY71" fmla="*/ 2081779 h 2785357"/>
                <a:gd name="connsiteX72" fmla="*/ 2086908 w 2785580"/>
                <a:gd name="connsiteY72" fmla="*/ 2214592 h 2785357"/>
                <a:gd name="connsiteX73" fmla="*/ 2081714 w 2785580"/>
                <a:gd name="connsiteY73" fmla="*/ 2235800 h 2785357"/>
                <a:gd name="connsiteX74" fmla="*/ 2187187 w 2785580"/>
                <a:gd name="connsiteY74" fmla="*/ 2522734 h 2785357"/>
                <a:gd name="connsiteX75" fmla="*/ 2192715 w 2785580"/>
                <a:gd name="connsiteY75" fmla="*/ 2538314 h 2785357"/>
                <a:gd name="connsiteX76" fmla="*/ 1990917 w 2785580"/>
                <a:gd name="connsiteY76" fmla="*/ 2655513 h 2785357"/>
                <a:gd name="connsiteX77" fmla="*/ 1878642 w 2785580"/>
                <a:gd name="connsiteY77" fmla="*/ 2522131 h 2785357"/>
                <a:gd name="connsiteX78" fmla="*/ 1783992 w 2785580"/>
                <a:gd name="connsiteY78" fmla="*/ 2409187 h 2785357"/>
                <a:gd name="connsiteX79" fmla="*/ 1761510 w 2785580"/>
                <a:gd name="connsiteY79" fmla="*/ 2403156 h 2785357"/>
                <a:gd name="connsiteX80" fmla="*/ 1585845 w 2785580"/>
                <a:gd name="connsiteY80" fmla="*/ 2450465 h 2785357"/>
                <a:gd name="connsiteX81" fmla="*/ 1566882 w 2785580"/>
                <a:gd name="connsiteY81" fmla="*/ 2470500 h 2785357"/>
                <a:gd name="connsiteX82" fmla="*/ 1512738 w 2785580"/>
                <a:gd name="connsiteY82" fmla="*/ 2784339 h 2785357"/>
                <a:gd name="connsiteX83" fmla="*/ 1473136 w 2785580"/>
                <a:gd name="connsiteY83" fmla="*/ 2784339 h 2785357"/>
                <a:gd name="connsiteX84" fmla="*/ 1297236 w 2785580"/>
                <a:gd name="connsiteY84" fmla="*/ 2785344 h 2785357"/>
                <a:gd name="connsiteX85" fmla="*/ 1275324 w 2785580"/>
                <a:gd name="connsiteY85" fmla="*/ 2766146 h 2785357"/>
                <a:gd name="connsiteX86" fmla="*/ 1222588 w 2785580"/>
                <a:gd name="connsiteY86" fmla="*/ 2466513 h 2785357"/>
                <a:gd name="connsiteX87" fmla="*/ 1208248 w 2785580"/>
                <a:gd name="connsiteY87" fmla="*/ 2451805 h 2785357"/>
                <a:gd name="connsiteX88" fmla="*/ 1027691 w 2785580"/>
                <a:gd name="connsiteY88" fmla="*/ 2403726 h 2785357"/>
                <a:gd name="connsiteX89" fmla="*/ 1005712 w 2785580"/>
                <a:gd name="connsiteY89" fmla="*/ 2411700 h 2785357"/>
                <a:gd name="connsiteX90" fmla="*/ 808503 w 2785580"/>
                <a:gd name="connsiteY90" fmla="*/ 2648477 h 2785357"/>
                <a:gd name="connsiteX91" fmla="*/ 800328 w 2785580"/>
                <a:gd name="connsiteY91" fmla="*/ 2657557 h 2785357"/>
                <a:gd name="connsiteX92" fmla="*/ 1763655 w 2785580"/>
                <a:gd name="connsiteY92" fmla="*/ 2127212 h 2785357"/>
                <a:gd name="connsiteX93" fmla="*/ 2202633 w 2785580"/>
                <a:gd name="connsiteY93" fmla="*/ 1237629 h 2785357"/>
                <a:gd name="connsiteX94" fmla="*/ 1436749 w 2785580"/>
                <a:gd name="connsiteY94" fmla="*/ 569646 h 2785357"/>
                <a:gd name="connsiteX95" fmla="*/ 611898 w 2785580"/>
                <a:gd name="connsiteY95" fmla="*/ 1131151 h 2785357"/>
                <a:gd name="connsiteX96" fmla="*/ 888881 w 2785580"/>
                <a:gd name="connsiteY96" fmla="*/ 2041741 h 2785357"/>
                <a:gd name="connsiteX97" fmla="*/ 1007152 w 2785580"/>
                <a:gd name="connsiteY97" fmla="*/ 1865641 h 2785357"/>
                <a:gd name="connsiteX98" fmla="*/ 1130081 w 2785580"/>
                <a:gd name="connsiteY98" fmla="*/ 1801814 h 2785357"/>
                <a:gd name="connsiteX99" fmla="*/ 1350944 w 2785580"/>
                <a:gd name="connsiteY99" fmla="*/ 1856092 h 2785357"/>
                <a:gd name="connsiteX100" fmla="*/ 1546444 w 2785580"/>
                <a:gd name="connsiteY100" fmla="*/ 2100173 h 2785357"/>
                <a:gd name="connsiteX101" fmla="*/ 1583399 w 2785580"/>
                <a:gd name="connsiteY101" fmla="*/ 2193651 h 2785357"/>
                <a:gd name="connsiteX102" fmla="*/ 1622700 w 2785580"/>
                <a:gd name="connsiteY102" fmla="*/ 2182963 h 2785357"/>
                <a:gd name="connsiteX103" fmla="*/ 1588325 w 2785580"/>
                <a:gd name="connsiteY103" fmla="*/ 2094410 h 2785357"/>
                <a:gd name="connsiteX104" fmla="*/ 1592144 w 2785580"/>
                <a:gd name="connsiteY104" fmla="*/ 2071091 h 2785357"/>
                <a:gd name="connsiteX105" fmla="*/ 1705222 w 2785580"/>
                <a:gd name="connsiteY105" fmla="*/ 1945315 h 2785357"/>
                <a:gd name="connsiteX106" fmla="*/ 1711052 w 2785580"/>
                <a:gd name="connsiteY106" fmla="*/ 1933755 h 2785357"/>
                <a:gd name="connsiteX107" fmla="*/ 1763655 w 2785580"/>
                <a:gd name="connsiteY107" fmla="*/ 2127212 h 2785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2785580" h="2785357">
                  <a:moveTo>
                    <a:pt x="800328" y="2657557"/>
                  </a:moveTo>
                  <a:cubicBezTo>
                    <a:pt x="732716" y="2618692"/>
                    <a:pt x="666109" y="2580396"/>
                    <a:pt x="598027" y="2541229"/>
                  </a:cubicBezTo>
                  <a:cubicBezTo>
                    <a:pt x="636155" y="2435924"/>
                    <a:pt x="674150" y="2330954"/>
                    <a:pt x="708224" y="2236839"/>
                  </a:cubicBezTo>
                  <a:cubicBezTo>
                    <a:pt x="654750" y="2182997"/>
                    <a:pt x="605264" y="2133209"/>
                    <a:pt x="552293" y="2079903"/>
                  </a:cubicBezTo>
                  <a:cubicBezTo>
                    <a:pt x="466856" y="2111196"/>
                    <a:pt x="371736" y="2146041"/>
                    <a:pt x="276617" y="2180886"/>
                  </a:cubicBezTo>
                  <a:cubicBezTo>
                    <a:pt x="246965" y="2191741"/>
                    <a:pt x="246999" y="2191708"/>
                    <a:pt x="230849" y="2163866"/>
                  </a:cubicBezTo>
                  <a:cubicBezTo>
                    <a:pt x="197378" y="2106070"/>
                    <a:pt x="163907" y="2048308"/>
                    <a:pt x="129900" y="1989641"/>
                  </a:cubicBezTo>
                  <a:cubicBezTo>
                    <a:pt x="177811" y="1949302"/>
                    <a:pt x="225120" y="1909431"/>
                    <a:pt x="272462" y="1869561"/>
                  </a:cubicBezTo>
                  <a:cubicBezTo>
                    <a:pt x="307039" y="1840445"/>
                    <a:pt x="341448" y="1811061"/>
                    <a:pt x="376427" y="1782415"/>
                  </a:cubicBezTo>
                  <a:cubicBezTo>
                    <a:pt x="383999" y="1776217"/>
                    <a:pt x="385406" y="1771392"/>
                    <a:pt x="382693" y="1761609"/>
                  </a:cubicBezTo>
                  <a:cubicBezTo>
                    <a:pt x="365739" y="1701099"/>
                    <a:pt x="349523" y="1640389"/>
                    <a:pt x="334044" y="1579477"/>
                  </a:cubicBezTo>
                  <a:cubicBezTo>
                    <a:pt x="331464" y="1569325"/>
                    <a:pt x="326170" y="1568052"/>
                    <a:pt x="317894" y="1566611"/>
                  </a:cubicBezTo>
                  <a:cubicBezTo>
                    <a:pt x="216844" y="1549155"/>
                    <a:pt x="115928" y="1531197"/>
                    <a:pt x="14845" y="1514043"/>
                  </a:cubicBezTo>
                  <a:cubicBezTo>
                    <a:pt x="4559" y="1512300"/>
                    <a:pt x="773" y="1509486"/>
                    <a:pt x="806" y="1498664"/>
                  </a:cubicBezTo>
                  <a:cubicBezTo>
                    <a:pt x="974" y="1429410"/>
                    <a:pt x="672" y="1360189"/>
                    <a:pt x="2" y="1290935"/>
                  </a:cubicBezTo>
                  <a:cubicBezTo>
                    <a:pt x="-98" y="1280381"/>
                    <a:pt x="3286" y="1276896"/>
                    <a:pt x="13773" y="1275087"/>
                  </a:cubicBezTo>
                  <a:cubicBezTo>
                    <a:pt x="115359" y="1257598"/>
                    <a:pt x="216811" y="1239304"/>
                    <a:pt x="318397" y="1221647"/>
                  </a:cubicBezTo>
                  <a:cubicBezTo>
                    <a:pt x="328482" y="1219905"/>
                    <a:pt x="331464" y="1214946"/>
                    <a:pt x="333809" y="1205599"/>
                  </a:cubicBezTo>
                  <a:cubicBezTo>
                    <a:pt x="348451" y="1147334"/>
                    <a:pt x="363193" y="1089069"/>
                    <a:pt x="379744" y="1031341"/>
                  </a:cubicBezTo>
                  <a:cubicBezTo>
                    <a:pt x="383664" y="1017738"/>
                    <a:pt x="381821" y="1010869"/>
                    <a:pt x="371301" y="1002192"/>
                  </a:cubicBezTo>
                  <a:cubicBezTo>
                    <a:pt x="294642" y="938968"/>
                    <a:pt x="218520" y="875108"/>
                    <a:pt x="142229" y="811416"/>
                  </a:cubicBezTo>
                  <a:cubicBezTo>
                    <a:pt x="137606" y="807530"/>
                    <a:pt x="133116" y="803442"/>
                    <a:pt x="127789" y="798785"/>
                  </a:cubicBezTo>
                  <a:cubicBezTo>
                    <a:pt x="146485" y="766252"/>
                    <a:pt x="164745" y="734456"/>
                    <a:pt x="183005" y="702660"/>
                  </a:cubicBezTo>
                  <a:cubicBezTo>
                    <a:pt x="200494" y="672204"/>
                    <a:pt x="218620" y="642084"/>
                    <a:pt x="235238" y="611192"/>
                  </a:cubicBezTo>
                  <a:cubicBezTo>
                    <a:pt x="241504" y="599566"/>
                    <a:pt x="247133" y="597187"/>
                    <a:pt x="259797" y="601878"/>
                  </a:cubicBezTo>
                  <a:cubicBezTo>
                    <a:pt x="353811" y="636656"/>
                    <a:pt x="448261" y="670328"/>
                    <a:pt x="542275" y="705139"/>
                  </a:cubicBezTo>
                  <a:cubicBezTo>
                    <a:pt x="555309" y="709964"/>
                    <a:pt x="562177" y="707786"/>
                    <a:pt x="571860" y="697701"/>
                  </a:cubicBezTo>
                  <a:cubicBezTo>
                    <a:pt x="613104" y="654614"/>
                    <a:pt x="655421" y="612499"/>
                    <a:pt x="698206" y="570886"/>
                  </a:cubicBezTo>
                  <a:cubicBezTo>
                    <a:pt x="706147" y="563147"/>
                    <a:pt x="708492" y="558087"/>
                    <a:pt x="704438" y="547232"/>
                  </a:cubicBezTo>
                  <a:cubicBezTo>
                    <a:pt x="668655" y="451241"/>
                    <a:pt x="633609" y="354948"/>
                    <a:pt x="598362" y="258757"/>
                  </a:cubicBezTo>
                  <a:cubicBezTo>
                    <a:pt x="596854" y="254669"/>
                    <a:pt x="595682" y="250481"/>
                    <a:pt x="594074" y="245455"/>
                  </a:cubicBezTo>
                  <a:cubicBezTo>
                    <a:pt x="661183" y="206489"/>
                    <a:pt x="727623" y="167892"/>
                    <a:pt x="795504" y="128457"/>
                  </a:cubicBezTo>
                  <a:cubicBezTo>
                    <a:pt x="819292" y="156668"/>
                    <a:pt x="842980" y="184711"/>
                    <a:pt x="866600" y="212822"/>
                  </a:cubicBezTo>
                  <a:cubicBezTo>
                    <a:pt x="911497" y="266228"/>
                    <a:pt x="956661" y="319434"/>
                    <a:pt x="1000988" y="373343"/>
                  </a:cubicBezTo>
                  <a:cubicBezTo>
                    <a:pt x="1009297" y="383427"/>
                    <a:pt x="1016065" y="383494"/>
                    <a:pt x="1027758" y="380144"/>
                  </a:cubicBezTo>
                  <a:cubicBezTo>
                    <a:pt x="1084984" y="363794"/>
                    <a:pt x="1142511" y="348482"/>
                    <a:pt x="1200139" y="333707"/>
                  </a:cubicBezTo>
                  <a:cubicBezTo>
                    <a:pt x="1211833" y="330725"/>
                    <a:pt x="1217059" y="326838"/>
                    <a:pt x="1219237" y="313805"/>
                  </a:cubicBezTo>
                  <a:cubicBezTo>
                    <a:pt x="1236626" y="209438"/>
                    <a:pt x="1255154" y="105272"/>
                    <a:pt x="1273548" y="0"/>
                  </a:cubicBezTo>
                  <a:cubicBezTo>
                    <a:pt x="1350910" y="0"/>
                    <a:pt x="1427770" y="0"/>
                    <a:pt x="1507076" y="0"/>
                  </a:cubicBezTo>
                  <a:cubicBezTo>
                    <a:pt x="1511264" y="22951"/>
                    <a:pt x="1515720" y="46773"/>
                    <a:pt x="1519942" y="70661"/>
                  </a:cubicBezTo>
                  <a:cubicBezTo>
                    <a:pt x="1534617" y="153518"/>
                    <a:pt x="1549392" y="236342"/>
                    <a:pt x="1563699" y="319266"/>
                  </a:cubicBezTo>
                  <a:cubicBezTo>
                    <a:pt x="1565307" y="328547"/>
                    <a:pt x="1570534" y="329652"/>
                    <a:pt x="1578206" y="331663"/>
                  </a:cubicBezTo>
                  <a:cubicBezTo>
                    <a:pt x="1639051" y="347410"/>
                    <a:pt x="1699862" y="363325"/>
                    <a:pt x="1760304" y="380580"/>
                  </a:cubicBezTo>
                  <a:cubicBezTo>
                    <a:pt x="1771528" y="383796"/>
                    <a:pt x="1775247" y="378737"/>
                    <a:pt x="1780574" y="372337"/>
                  </a:cubicBezTo>
                  <a:cubicBezTo>
                    <a:pt x="1844535" y="295578"/>
                    <a:pt x="1908529" y="218819"/>
                    <a:pt x="1972523" y="142093"/>
                  </a:cubicBezTo>
                  <a:cubicBezTo>
                    <a:pt x="1976778" y="137001"/>
                    <a:pt x="1981200" y="132042"/>
                    <a:pt x="1986226" y="126246"/>
                  </a:cubicBezTo>
                  <a:cubicBezTo>
                    <a:pt x="2053637" y="165044"/>
                    <a:pt x="2120580" y="203541"/>
                    <a:pt x="2188427" y="242574"/>
                  </a:cubicBezTo>
                  <a:cubicBezTo>
                    <a:pt x="2169229" y="295511"/>
                    <a:pt x="2150499" y="347242"/>
                    <a:pt x="2131737" y="399007"/>
                  </a:cubicBezTo>
                  <a:cubicBezTo>
                    <a:pt x="2114113" y="447689"/>
                    <a:pt x="2096892" y="496539"/>
                    <a:pt x="2078498" y="544953"/>
                  </a:cubicBezTo>
                  <a:cubicBezTo>
                    <a:pt x="2074511" y="555474"/>
                    <a:pt x="2077359" y="560299"/>
                    <a:pt x="2084663" y="567435"/>
                  </a:cubicBezTo>
                  <a:cubicBezTo>
                    <a:pt x="2128219" y="609818"/>
                    <a:pt x="2171540" y="652503"/>
                    <a:pt x="2213857" y="696093"/>
                  </a:cubicBezTo>
                  <a:cubicBezTo>
                    <a:pt x="2222333" y="704838"/>
                    <a:pt x="2228163" y="706681"/>
                    <a:pt x="2239320" y="702559"/>
                  </a:cubicBezTo>
                  <a:cubicBezTo>
                    <a:pt x="2334842" y="667011"/>
                    <a:pt x="2430565" y="632066"/>
                    <a:pt x="2526254" y="596919"/>
                  </a:cubicBezTo>
                  <a:cubicBezTo>
                    <a:pt x="2530342" y="595412"/>
                    <a:pt x="2534496" y="594038"/>
                    <a:pt x="2539355" y="592329"/>
                  </a:cubicBezTo>
                  <a:cubicBezTo>
                    <a:pt x="2578522" y="659942"/>
                    <a:pt x="2617286" y="726884"/>
                    <a:pt x="2656386" y="794329"/>
                  </a:cubicBezTo>
                  <a:cubicBezTo>
                    <a:pt x="2588238" y="851689"/>
                    <a:pt x="2520793" y="908479"/>
                    <a:pt x="2453348" y="965270"/>
                  </a:cubicBezTo>
                  <a:cubicBezTo>
                    <a:pt x="2438405" y="977867"/>
                    <a:pt x="2423697" y="990767"/>
                    <a:pt x="2408385" y="1002862"/>
                  </a:cubicBezTo>
                  <a:cubicBezTo>
                    <a:pt x="2401517" y="1008290"/>
                    <a:pt x="2401181" y="1012947"/>
                    <a:pt x="2403527" y="1021289"/>
                  </a:cubicBezTo>
                  <a:cubicBezTo>
                    <a:pt x="2420313" y="1081263"/>
                    <a:pt x="2436562" y="1141437"/>
                    <a:pt x="2452008" y="1201779"/>
                  </a:cubicBezTo>
                  <a:cubicBezTo>
                    <a:pt x="2454688" y="1212266"/>
                    <a:pt x="2459546" y="1216019"/>
                    <a:pt x="2469330" y="1217660"/>
                  </a:cubicBezTo>
                  <a:cubicBezTo>
                    <a:pt x="2549004" y="1231163"/>
                    <a:pt x="2628611" y="1244967"/>
                    <a:pt x="2708218" y="1258771"/>
                  </a:cubicBezTo>
                  <a:cubicBezTo>
                    <a:pt x="2733883" y="1263227"/>
                    <a:pt x="2759514" y="1267884"/>
                    <a:pt x="2785580" y="1272507"/>
                  </a:cubicBezTo>
                  <a:cubicBezTo>
                    <a:pt x="2785580" y="1350875"/>
                    <a:pt x="2785580" y="1427802"/>
                    <a:pt x="2785580" y="1506236"/>
                  </a:cubicBezTo>
                  <a:cubicBezTo>
                    <a:pt x="2675786" y="1525702"/>
                    <a:pt x="2566259" y="1545168"/>
                    <a:pt x="2459915" y="1564032"/>
                  </a:cubicBezTo>
                  <a:cubicBezTo>
                    <a:pt x="2443431" y="1624105"/>
                    <a:pt x="2428086" y="1682102"/>
                    <a:pt x="2411434" y="1739730"/>
                  </a:cubicBezTo>
                  <a:cubicBezTo>
                    <a:pt x="2402622" y="1770219"/>
                    <a:pt x="2401583" y="1769918"/>
                    <a:pt x="2426410" y="1790657"/>
                  </a:cubicBezTo>
                  <a:cubicBezTo>
                    <a:pt x="2498814" y="1851133"/>
                    <a:pt x="2571218" y="1911642"/>
                    <a:pt x="2643621" y="1972118"/>
                  </a:cubicBezTo>
                  <a:cubicBezTo>
                    <a:pt x="2648312" y="1976039"/>
                    <a:pt x="2652902" y="1980059"/>
                    <a:pt x="2658531" y="1984917"/>
                  </a:cubicBezTo>
                  <a:cubicBezTo>
                    <a:pt x="2619900" y="2052228"/>
                    <a:pt x="2581436" y="2119271"/>
                    <a:pt x="2542437" y="2187218"/>
                  </a:cubicBezTo>
                  <a:cubicBezTo>
                    <a:pt x="2490907" y="2168623"/>
                    <a:pt x="2440214" y="2150363"/>
                    <a:pt x="2389522" y="2131969"/>
                  </a:cubicBezTo>
                  <a:cubicBezTo>
                    <a:pt x="2339265" y="2113743"/>
                    <a:pt x="2288974" y="2095550"/>
                    <a:pt x="2238851" y="2076988"/>
                  </a:cubicBezTo>
                  <a:cubicBezTo>
                    <a:pt x="2230542" y="2073906"/>
                    <a:pt x="2225785" y="2074810"/>
                    <a:pt x="2219050" y="2081779"/>
                  </a:cubicBezTo>
                  <a:cubicBezTo>
                    <a:pt x="2175561" y="2126608"/>
                    <a:pt x="2131435" y="2170801"/>
                    <a:pt x="2086908" y="2214592"/>
                  </a:cubicBezTo>
                  <a:cubicBezTo>
                    <a:pt x="2079838" y="2221527"/>
                    <a:pt x="2078230" y="2226419"/>
                    <a:pt x="2081714" y="2235800"/>
                  </a:cubicBezTo>
                  <a:cubicBezTo>
                    <a:pt x="2117196" y="2331322"/>
                    <a:pt x="2152108" y="2427045"/>
                    <a:pt x="2187187" y="2522734"/>
                  </a:cubicBezTo>
                  <a:cubicBezTo>
                    <a:pt x="2188896" y="2527391"/>
                    <a:pt x="2190504" y="2532082"/>
                    <a:pt x="2192715" y="2538314"/>
                  </a:cubicBezTo>
                  <a:cubicBezTo>
                    <a:pt x="2125739" y="2577213"/>
                    <a:pt x="2058831" y="2616078"/>
                    <a:pt x="1990917" y="2655513"/>
                  </a:cubicBezTo>
                  <a:cubicBezTo>
                    <a:pt x="1953257" y="2610784"/>
                    <a:pt x="1915933" y="2566458"/>
                    <a:pt x="1878642" y="2522131"/>
                  </a:cubicBezTo>
                  <a:cubicBezTo>
                    <a:pt x="1847014" y="2484539"/>
                    <a:pt x="1815185" y="2447114"/>
                    <a:pt x="1783992" y="2409187"/>
                  </a:cubicBezTo>
                  <a:cubicBezTo>
                    <a:pt x="1777291" y="2401012"/>
                    <a:pt x="1771830" y="2400208"/>
                    <a:pt x="1761510" y="2403156"/>
                  </a:cubicBezTo>
                  <a:cubicBezTo>
                    <a:pt x="1703212" y="2419875"/>
                    <a:pt x="1644746" y="2436024"/>
                    <a:pt x="1585845" y="2450465"/>
                  </a:cubicBezTo>
                  <a:cubicBezTo>
                    <a:pt x="1572879" y="2453648"/>
                    <a:pt x="1568892" y="2458640"/>
                    <a:pt x="1566882" y="2470500"/>
                  </a:cubicBezTo>
                  <a:cubicBezTo>
                    <a:pt x="1549258" y="2574331"/>
                    <a:pt x="1531132" y="2678062"/>
                    <a:pt x="1512738" y="2784339"/>
                  </a:cubicBezTo>
                  <a:cubicBezTo>
                    <a:pt x="1499537" y="2784339"/>
                    <a:pt x="1486336" y="2784305"/>
                    <a:pt x="1473136" y="2784339"/>
                  </a:cubicBezTo>
                  <a:cubicBezTo>
                    <a:pt x="1414502" y="2784506"/>
                    <a:pt x="1355836" y="2784104"/>
                    <a:pt x="1297236" y="2785344"/>
                  </a:cubicBezTo>
                  <a:cubicBezTo>
                    <a:pt x="1281824" y="2785679"/>
                    <a:pt x="1277669" y="2779849"/>
                    <a:pt x="1275324" y="2766146"/>
                  </a:cubicBezTo>
                  <a:cubicBezTo>
                    <a:pt x="1258036" y="2666235"/>
                    <a:pt x="1239809" y="2566458"/>
                    <a:pt x="1222588" y="2466513"/>
                  </a:cubicBezTo>
                  <a:cubicBezTo>
                    <a:pt x="1220912" y="2456764"/>
                    <a:pt x="1216657" y="2453983"/>
                    <a:pt x="1208248" y="2451805"/>
                  </a:cubicBezTo>
                  <a:cubicBezTo>
                    <a:pt x="1147939" y="2436225"/>
                    <a:pt x="1087597" y="2420746"/>
                    <a:pt x="1027691" y="2403726"/>
                  </a:cubicBezTo>
                  <a:cubicBezTo>
                    <a:pt x="1016165" y="2400442"/>
                    <a:pt x="1011743" y="2404429"/>
                    <a:pt x="1005712" y="2411700"/>
                  </a:cubicBezTo>
                  <a:cubicBezTo>
                    <a:pt x="940076" y="2490704"/>
                    <a:pt x="874273" y="2569574"/>
                    <a:pt x="808503" y="2648477"/>
                  </a:cubicBezTo>
                  <a:cubicBezTo>
                    <a:pt x="806292" y="2650956"/>
                    <a:pt x="804014" y="2653402"/>
                    <a:pt x="800328" y="2657557"/>
                  </a:cubicBezTo>
                  <a:close/>
                  <a:moveTo>
                    <a:pt x="1763655" y="2127212"/>
                  </a:moveTo>
                  <a:cubicBezTo>
                    <a:pt x="2080441" y="1967997"/>
                    <a:pt x="2273462" y="1613652"/>
                    <a:pt x="2202633" y="1237629"/>
                  </a:cubicBezTo>
                  <a:cubicBezTo>
                    <a:pt x="2132474" y="865325"/>
                    <a:pt x="1820412" y="591592"/>
                    <a:pt x="1436749" y="569646"/>
                  </a:cubicBezTo>
                  <a:cubicBezTo>
                    <a:pt x="1059018" y="548036"/>
                    <a:pt x="726987" y="785249"/>
                    <a:pt x="611898" y="1131151"/>
                  </a:cubicBezTo>
                  <a:cubicBezTo>
                    <a:pt x="494732" y="1483252"/>
                    <a:pt x="629923" y="1846777"/>
                    <a:pt x="888881" y="2041741"/>
                  </a:cubicBezTo>
                  <a:cubicBezTo>
                    <a:pt x="922118" y="1978853"/>
                    <a:pt x="962826" y="1921158"/>
                    <a:pt x="1007152" y="1865641"/>
                  </a:cubicBezTo>
                  <a:cubicBezTo>
                    <a:pt x="1039150" y="1825535"/>
                    <a:pt x="1082706" y="1809319"/>
                    <a:pt x="1130081" y="1801814"/>
                  </a:cubicBezTo>
                  <a:cubicBezTo>
                    <a:pt x="1210794" y="1789015"/>
                    <a:pt x="1283265" y="1814379"/>
                    <a:pt x="1350944" y="1856092"/>
                  </a:cubicBezTo>
                  <a:cubicBezTo>
                    <a:pt x="1445059" y="1914122"/>
                    <a:pt x="1504228" y="2000530"/>
                    <a:pt x="1546444" y="2100173"/>
                  </a:cubicBezTo>
                  <a:cubicBezTo>
                    <a:pt x="1559410" y="2130763"/>
                    <a:pt x="1570902" y="2161922"/>
                    <a:pt x="1583399" y="2193651"/>
                  </a:cubicBezTo>
                  <a:cubicBezTo>
                    <a:pt x="1596265" y="2190133"/>
                    <a:pt x="1608394" y="2186850"/>
                    <a:pt x="1622700" y="2182963"/>
                  </a:cubicBezTo>
                  <a:cubicBezTo>
                    <a:pt x="1610873" y="2152240"/>
                    <a:pt x="1600152" y="2123090"/>
                    <a:pt x="1588325" y="2094410"/>
                  </a:cubicBezTo>
                  <a:cubicBezTo>
                    <a:pt x="1584438" y="2084996"/>
                    <a:pt x="1584974" y="2078898"/>
                    <a:pt x="1592144" y="2071091"/>
                  </a:cubicBezTo>
                  <a:cubicBezTo>
                    <a:pt x="1630239" y="2029545"/>
                    <a:pt x="1667731" y="1987396"/>
                    <a:pt x="1705222" y="1945315"/>
                  </a:cubicBezTo>
                  <a:cubicBezTo>
                    <a:pt x="1708003" y="1942199"/>
                    <a:pt x="1709142" y="1937642"/>
                    <a:pt x="1711052" y="1933755"/>
                  </a:cubicBezTo>
                  <a:cubicBezTo>
                    <a:pt x="1732562" y="2000262"/>
                    <a:pt x="1734103" y="2066702"/>
                    <a:pt x="1763655" y="2127212"/>
                  </a:cubicBezTo>
                  <a:close/>
                </a:path>
              </a:pathLst>
            </a:custGeom>
            <a:grpFill/>
            <a:ln w="3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FD68A8BD-43BE-4E08-A8F4-A26CCAAF219B}"/>
                </a:ext>
              </a:extLst>
            </p:cNvPr>
            <p:cNvSpPr/>
            <p:nvPr/>
          </p:nvSpPr>
          <p:spPr>
            <a:xfrm>
              <a:off x="3685136" y="4738119"/>
              <a:ext cx="1031878" cy="1374736"/>
            </a:xfrm>
            <a:custGeom>
              <a:avLst/>
              <a:gdLst>
                <a:gd name="connsiteX0" fmla="*/ 547872 w 1031878"/>
                <a:gd name="connsiteY0" fmla="*/ 1374736 h 1374736"/>
                <a:gd name="connsiteX1" fmla="*/ 80984 w 1031878"/>
                <a:gd name="connsiteY1" fmla="*/ 1097753 h 1374736"/>
                <a:gd name="connsiteX2" fmla="*/ 87182 w 1031878"/>
                <a:gd name="connsiteY2" fmla="*/ 1051081 h 1374736"/>
                <a:gd name="connsiteX3" fmla="*/ 104270 w 1031878"/>
                <a:gd name="connsiteY3" fmla="*/ 997440 h 1374736"/>
                <a:gd name="connsiteX4" fmla="*/ 150607 w 1031878"/>
                <a:gd name="connsiteY4" fmla="*/ 831693 h 1374736"/>
                <a:gd name="connsiteX5" fmla="*/ 113752 w 1031878"/>
                <a:gd name="connsiteY5" fmla="*/ 683602 h 1374736"/>
                <a:gd name="connsiteX6" fmla="*/ 41314 w 1031878"/>
                <a:gd name="connsiteY6" fmla="*/ 500633 h 1374736"/>
                <a:gd name="connsiteX7" fmla="*/ 29990 w 1031878"/>
                <a:gd name="connsiteY7" fmla="*/ 483881 h 1374736"/>
                <a:gd name="connsiteX8" fmla="*/ 14008 w 1031878"/>
                <a:gd name="connsiteY8" fmla="*/ 471819 h 1374736"/>
                <a:gd name="connsiteX9" fmla="*/ 6001 w 1031878"/>
                <a:gd name="connsiteY9" fmla="*/ 432217 h 1374736"/>
                <a:gd name="connsiteX10" fmla="*/ 26204 w 1031878"/>
                <a:gd name="connsiteY10" fmla="*/ 344703 h 1374736"/>
                <a:gd name="connsiteX11" fmla="*/ 47010 w 1031878"/>
                <a:gd name="connsiteY11" fmla="*/ 209578 h 1374736"/>
                <a:gd name="connsiteX12" fmla="*/ 194565 w 1031878"/>
                <a:gd name="connsiteY12" fmla="*/ 39977 h 1374736"/>
                <a:gd name="connsiteX13" fmla="*/ 521101 w 1031878"/>
                <a:gd name="connsiteY13" fmla="*/ 14681 h 1374736"/>
                <a:gd name="connsiteX14" fmla="*/ 675424 w 1031878"/>
                <a:gd name="connsiteY14" fmla="*/ 123639 h 1374736"/>
                <a:gd name="connsiteX15" fmla="*/ 735598 w 1031878"/>
                <a:gd name="connsiteY15" fmla="*/ 239029 h 1374736"/>
                <a:gd name="connsiteX16" fmla="*/ 760660 w 1031878"/>
                <a:gd name="connsiteY16" fmla="*/ 255681 h 1374736"/>
                <a:gd name="connsiteX17" fmla="*/ 955891 w 1031878"/>
                <a:gd name="connsiteY17" fmla="*/ 269551 h 1374736"/>
                <a:gd name="connsiteX18" fmla="*/ 1010839 w 1031878"/>
                <a:gd name="connsiteY18" fmla="*/ 282953 h 1374736"/>
                <a:gd name="connsiteX19" fmla="*/ 1019014 w 1031878"/>
                <a:gd name="connsiteY19" fmla="*/ 323360 h 1374736"/>
                <a:gd name="connsiteX20" fmla="*/ 969293 w 1031878"/>
                <a:gd name="connsiteY20" fmla="*/ 356764 h 1374736"/>
                <a:gd name="connsiteX21" fmla="*/ 780796 w 1031878"/>
                <a:gd name="connsiteY21" fmla="*/ 423673 h 1374736"/>
                <a:gd name="connsiteX22" fmla="*/ 771984 w 1031878"/>
                <a:gd name="connsiteY22" fmla="*/ 426454 h 1374736"/>
                <a:gd name="connsiteX23" fmla="*/ 803680 w 1031878"/>
                <a:gd name="connsiteY23" fmla="*/ 471886 h 1374736"/>
                <a:gd name="connsiteX24" fmla="*/ 870790 w 1031878"/>
                <a:gd name="connsiteY24" fmla="*/ 565800 h 1374736"/>
                <a:gd name="connsiteX25" fmla="*/ 842780 w 1031878"/>
                <a:gd name="connsiteY25" fmla="*/ 636059 h 1374736"/>
                <a:gd name="connsiteX26" fmla="*/ 821102 w 1031878"/>
                <a:gd name="connsiteY26" fmla="*/ 680654 h 1374736"/>
                <a:gd name="connsiteX27" fmla="*/ 807901 w 1031878"/>
                <a:gd name="connsiteY27" fmla="*/ 738215 h 1374736"/>
                <a:gd name="connsiteX28" fmla="*/ 808605 w 1031878"/>
                <a:gd name="connsiteY28" fmla="*/ 790918 h 1374736"/>
                <a:gd name="connsiteX29" fmla="*/ 802976 w 1031878"/>
                <a:gd name="connsiteY29" fmla="*/ 821675 h 1374736"/>
                <a:gd name="connsiteX30" fmla="*/ 813698 w 1031878"/>
                <a:gd name="connsiteY30" fmla="*/ 867107 h 1374736"/>
                <a:gd name="connsiteX31" fmla="*/ 798989 w 1031878"/>
                <a:gd name="connsiteY31" fmla="*/ 912573 h 1374736"/>
                <a:gd name="connsiteX32" fmla="*/ 736034 w 1031878"/>
                <a:gd name="connsiteY32" fmla="*/ 939008 h 1374736"/>
                <a:gd name="connsiteX33" fmla="*/ 623894 w 1031878"/>
                <a:gd name="connsiteY33" fmla="*/ 935825 h 1374736"/>
                <a:gd name="connsiteX34" fmla="*/ 600675 w 1031878"/>
                <a:gd name="connsiteY34" fmla="*/ 949964 h 1374736"/>
                <a:gd name="connsiteX35" fmla="*/ 589082 w 1031878"/>
                <a:gd name="connsiteY35" fmla="*/ 1001059 h 1374736"/>
                <a:gd name="connsiteX36" fmla="*/ 584191 w 1031878"/>
                <a:gd name="connsiteY36" fmla="*/ 1014896 h 1374736"/>
                <a:gd name="connsiteX37" fmla="*/ 591964 w 1031878"/>
                <a:gd name="connsiteY37" fmla="*/ 1061401 h 1374736"/>
                <a:gd name="connsiteX38" fmla="*/ 678573 w 1031878"/>
                <a:gd name="connsiteY38" fmla="*/ 1204801 h 1374736"/>
                <a:gd name="connsiteX39" fmla="*/ 673916 w 1031878"/>
                <a:gd name="connsiteY39" fmla="*/ 1233146 h 1374736"/>
                <a:gd name="connsiteX40" fmla="*/ 547872 w 1031878"/>
                <a:gd name="connsiteY40" fmla="*/ 1374736 h 137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031878" h="1374736">
                  <a:moveTo>
                    <a:pt x="547872" y="1374736"/>
                  </a:moveTo>
                  <a:cubicBezTo>
                    <a:pt x="443639" y="1191667"/>
                    <a:pt x="304259" y="1073262"/>
                    <a:pt x="80984" y="1097753"/>
                  </a:cubicBezTo>
                  <a:cubicBezTo>
                    <a:pt x="82760" y="1083547"/>
                    <a:pt x="83564" y="1066996"/>
                    <a:pt x="87182" y="1051081"/>
                  </a:cubicBezTo>
                  <a:cubicBezTo>
                    <a:pt x="91337" y="1032754"/>
                    <a:pt x="94419" y="1012719"/>
                    <a:pt x="104270" y="997440"/>
                  </a:cubicBezTo>
                  <a:cubicBezTo>
                    <a:pt x="137037" y="946513"/>
                    <a:pt x="140857" y="888718"/>
                    <a:pt x="150607" y="831693"/>
                  </a:cubicBezTo>
                  <a:cubicBezTo>
                    <a:pt x="160156" y="776008"/>
                    <a:pt x="145380" y="727895"/>
                    <a:pt x="113752" y="683602"/>
                  </a:cubicBezTo>
                  <a:cubicBezTo>
                    <a:pt x="74384" y="628521"/>
                    <a:pt x="49992" y="567844"/>
                    <a:pt x="41314" y="500633"/>
                  </a:cubicBezTo>
                  <a:cubicBezTo>
                    <a:pt x="40544" y="494602"/>
                    <a:pt x="34681" y="488706"/>
                    <a:pt x="29990" y="483881"/>
                  </a:cubicBezTo>
                  <a:cubicBezTo>
                    <a:pt x="25400" y="479157"/>
                    <a:pt x="19067" y="476175"/>
                    <a:pt x="14008" y="471819"/>
                  </a:cubicBezTo>
                  <a:cubicBezTo>
                    <a:pt x="-265" y="459623"/>
                    <a:pt x="-4855" y="447160"/>
                    <a:pt x="6001" y="432217"/>
                  </a:cubicBezTo>
                  <a:cubicBezTo>
                    <a:pt x="25601" y="405212"/>
                    <a:pt x="22485" y="374656"/>
                    <a:pt x="26204" y="344703"/>
                  </a:cubicBezTo>
                  <a:cubicBezTo>
                    <a:pt x="31766" y="299471"/>
                    <a:pt x="36322" y="253704"/>
                    <a:pt x="47010" y="209578"/>
                  </a:cubicBezTo>
                  <a:cubicBezTo>
                    <a:pt x="66644" y="128597"/>
                    <a:pt x="116097" y="70735"/>
                    <a:pt x="194565" y="39977"/>
                  </a:cubicBezTo>
                  <a:cubicBezTo>
                    <a:pt x="300741" y="-1602"/>
                    <a:pt x="410000" y="-11988"/>
                    <a:pt x="521101" y="14681"/>
                  </a:cubicBezTo>
                  <a:cubicBezTo>
                    <a:pt x="586100" y="30295"/>
                    <a:pt x="640814" y="64335"/>
                    <a:pt x="675424" y="123639"/>
                  </a:cubicBezTo>
                  <a:cubicBezTo>
                    <a:pt x="697269" y="161063"/>
                    <a:pt x="716702" y="199996"/>
                    <a:pt x="735598" y="239029"/>
                  </a:cubicBezTo>
                  <a:cubicBezTo>
                    <a:pt x="741395" y="251023"/>
                    <a:pt x="748062" y="254910"/>
                    <a:pt x="760660" y="255681"/>
                  </a:cubicBezTo>
                  <a:cubicBezTo>
                    <a:pt x="825793" y="259634"/>
                    <a:pt x="890893" y="263856"/>
                    <a:pt x="955891" y="269551"/>
                  </a:cubicBezTo>
                  <a:cubicBezTo>
                    <a:pt x="974487" y="271193"/>
                    <a:pt x="993182" y="276554"/>
                    <a:pt x="1010839" y="282953"/>
                  </a:cubicBezTo>
                  <a:cubicBezTo>
                    <a:pt x="1035633" y="291933"/>
                    <a:pt x="1038715" y="306340"/>
                    <a:pt x="1019014" y="323360"/>
                  </a:cubicBezTo>
                  <a:cubicBezTo>
                    <a:pt x="1004004" y="336326"/>
                    <a:pt x="986917" y="347550"/>
                    <a:pt x="969293" y="356764"/>
                  </a:cubicBezTo>
                  <a:cubicBezTo>
                    <a:pt x="909689" y="387924"/>
                    <a:pt x="845561" y="406753"/>
                    <a:pt x="780796" y="423673"/>
                  </a:cubicBezTo>
                  <a:cubicBezTo>
                    <a:pt x="778719" y="424209"/>
                    <a:pt x="776675" y="424946"/>
                    <a:pt x="771984" y="426454"/>
                  </a:cubicBezTo>
                  <a:cubicBezTo>
                    <a:pt x="783041" y="442302"/>
                    <a:pt x="793193" y="457211"/>
                    <a:pt x="803680" y="471886"/>
                  </a:cubicBezTo>
                  <a:cubicBezTo>
                    <a:pt x="826027" y="503213"/>
                    <a:pt x="849280" y="533903"/>
                    <a:pt x="870790" y="565800"/>
                  </a:cubicBezTo>
                  <a:cubicBezTo>
                    <a:pt x="897292" y="605134"/>
                    <a:pt x="890591" y="623394"/>
                    <a:pt x="842780" y="636059"/>
                  </a:cubicBezTo>
                  <a:cubicBezTo>
                    <a:pt x="809443" y="644904"/>
                    <a:pt x="806695" y="649930"/>
                    <a:pt x="821102" y="680654"/>
                  </a:cubicBezTo>
                  <a:cubicBezTo>
                    <a:pt x="832628" y="705179"/>
                    <a:pt x="836313" y="722803"/>
                    <a:pt x="807901" y="738215"/>
                  </a:cubicBezTo>
                  <a:cubicBezTo>
                    <a:pt x="832963" y="757279"/>
                    <a:pt x="823280" y="772993"/>
                    <a:pt x="808605" y="790918"/>
                  </a:cubicBezTo>
                  <a:cubicBezTo>
                    <a:pt x="802742" y="798088"/>
                    <a:pt x="801904" y="811557"/>
                    <a:pt x="802976" y="821675"/>
                  </a:cubicBezTo>
                  <a:cubicBezTo>
                    <a:pt x="804618" y="837020"/>
                    <a:pt x="810046" y="851963"/>
                    <a:pt x="813698" y="867107"/>
                  </a:cubicBezTo>
                  <a:cubicBezTo>
                    <a:pt x="818053" y="885200"/>
                    <a:pt x="811788" y="900076"/>
                    <a:pt x="798989" y="912573"/>
                  </a:cubicBezTo>
                  <a:cubicBezTo>
                    <a:pt x="781533" y="929593"/>
                    <a:pt x="760861" y="939544"/>
                    <a:pt x="736034" y="939008"/>
                  </a:cubicBezTo>
                  <a:cubicBezTo>
                    <a:pt x="698643" y="938204"/>
                    <a:pt x="661218" y="937635"/>
                    <a:pt x="623894" y="935825"/>
                  </a:cubicBezTo>
                  <a:cubicBezTo>
                    <a:pt x="611765" y="935222"/>
                    <a:pt x="604696" y="939511"/>
                    <a:pt x="600675" y="949964"/>
                  </a:cubicBezTo>
                  <a:cubicBezTo>
                    <a:pt x="594376" y="966348"/>
                    <a:pt x="581410" y="981057"/>
                    <a:pt x="589082" y="1001059"/>
                  </a:cubicBezTo>
                  <a:cubicBezTo>
                    <a:pt x="590423" y="1004543"/>
                    <a:pt x="586469" y="1010507"/>
                    <a:pt x="584191" y="1014896"/>
                  </a:cubicBezTo>
                  <a:cubicBezTo>
                    <a:pt x="575077" y="1032453"/>
                    <a:pt x="577523" y="1046793"/>
                    <a:pt x="591964" y="1061401"/>
                  </a:cubicBezTo>
                  <a:cubicBezTo>
                    <a:pt x="632270" y="1102075"/>
                    <a:pt x="659409" y="1151059"/>
                    <a:pt x="678573" y="1204801"/>
                  </a:cubicBezTo>
                  <a:cubicBezTo>
                    <a:pt x="682527" y="1215924"/>
                    <a:pt x="682326" y="1223865"/>
                    <a:pt x="673916" y="1233146"/>
                  </a:cubicBezTo>
                  <a:cubicBezTo>
                    <a:pt x="631633" y="1279885"/>
                    <a:pt x="590021" y="1327260"/>
                    <a:pt x="547872" y="1374736"/>
                  </a:cubicBezTo>
                  <a:close/>
                </a:path>
              </a:pathLst>
            </a:custGeom>
            <a:grpFill/>
            <a:ln w="3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6804532" y="2857630"/>
            <a:ext cx="4797245" cy="1142740"/>
            <a:chOff x="6665542" y="2749602"/>
            <a:chExt cx="4797245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텍스트 개체 틀 12">
            <a:extLst>
              <a:ext uri="{FF2B5EF4-FFF2-40B4-BE49-F238E27FC236}">
                <a16:creationId xmlns:a16="http://schemas.microsoft.com/office/drawing/2014/main" id="{30904A98-44A3-48CA-A37B-24079F2D20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err="1"/>
              <a:t>NetBook</a:t>
            </a:r>
            <a:r>
              <a:rPr lang="en-US" altLang="ko-KR" dirty="0"/>
              <a:t> Style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1B7F277-12F4-4E5B-9378-4771ED6AE81F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302EA10D-A740-4271-A257-55DE8E743A0F}"/>
              </a:ext>
            </a:extLst>
          </p:cNvPr>
          <p:cNvGrpSpPr/>
          <p:nvPr/>
        </p:nvGrpSpPr>
        <p:grpSpPr>
          <a:xfrm>
            <a:off x="620307" y="1553870"/>
            <a:ext cx="2617901" cy="2924645"/>
            <a:chOff x="828362" y="1547803"/>
            <a:chExt cx="2617901" cy="2924645"/>
          </a:xfrm>
        </p:grpSpPr>
        <p:sp>
          <p:nvSpPr>
            <p:cNvPr id="37" name="Oval Callout 22">
              <a:extLst>
                <a:ext uri="{FF2B5EF4-FFF2-40B4-BE49-F238E27FC236}">
                  <a16:creationId xmlns:a16="http://schemas.microsoft.com/office/drawing/2014/main" id="{763A5C59-F4B1-4228-A6F4-68F0F11F355E}"/>
                </a:ext>
              </a:extLst>
            </p:cNvPr>
            <p:cNvSpPr/>
            <p:nvPr/>
          </p:nvSpPr>
          <p:spPr>
            <a:xfrm rot="1882940">
              <a:off x="1036424" y="1547803"/>
              <a:ext cx="1767671" cy="1767475"/>
            </a:xfrm>
            <a:prstGeom prst="wedgeEllipseCallout">
              <a:avLst>
                <a:gd name="adj1" fmla="val 100855"/>
                <a:gd name="adj2" fmla="val -1791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grpSp>
          <p:nvGrpSpPr>
            <p:cNvPr id="38" name="그룹 37">
              <a:extLst>
                <a:ext uri="{FF2B5EF4-FFF2-40B4-BE49-F238E27FC236}">
                  <a16:creationId xmlns:a16="http://schemas.microsoft.com/office/drawing/2014/main" id="{1BEB6E0A-D5C6-4B82-B81B-565A52C1D7B4}"/>
                </a:ext>
              </a:extLst>
            </p:cNvPr>
            <p:cNvGrpSpPr/>
            <p:nvPr/>
          </p:nvGrpSpPr>
          <p:grpSpPr>
            <a:xfrm>
              <a:off x="828362" y="3587963"/>
              <a:ext cx="2617901" cy="884485"/>
              <a:chOff x="2010671" y="4058224"/>
              <a:chExt cx="2007493" cy="884485"/>
            </a:xfrm>
          </p:grpSpPr>
          <p:sp>
            <p:nvSpPr>
              <p:cNvPr id="39" name="Rectangle 18">
                <a:extLst>
                  <a:ext uri="{FF2B5EF4-FFF2-40B4-BE49-F238E27FC236}">
                    <a16:creationId xmlns:a16="http://schemas.microsoft.com/office/drawing/2014/main" id="{A6E91971-B20E-4A3F-BCFF-2CBAEB3C2399}"/>
                  </a:ext>
                </a:extLst>
              </p:cNvPr>
              <p:cNvSpPr/>
              <p:nvPr/>
            </p:nvSpPr>
            <p:spPr>
              <a:xfrm>
                <a:off x="2011465" y="4058224"/>
                <a:ext cx="200669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altLang="ko-KR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Here</a:t>
                </a:r>
                <a:endParaRPr lang="ko-KR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0" name="Rectangle 18">
                <a:extLst>
                  <a:ext uri="{FF2B5EF4-FFF2-40B4-BE49-F238E27FC236}">
                    <a16:creationId xmlns:a16="http://schemas.microsoft.com/office/drawing/2014/main" id="{EF258AC6-A509-4E68-9825-0BD06530E78A}"/>
                  </a:ext>
                </a:extLst>
              </p:cNvPr>
              <p:cNvSpPr/>
              <p:nvPr/>
            </p:nvSpPr>
            <p:spPr>
              <a:xfrm>
                <a:off x="2010671" y="4419489"/>
                <a:ext cx="200669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Easy to change colors, photos and Text.</a:t>
                </a:r>
              </a:p>
            </p:txBody>
          </p:sp>
        </p:grpSp>
      </p:grp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10F8D4AE-C5B6-49CA-BA66-07944BA88A7E}"/>
              </a:ext>
            </a:extLst>
          </p:cNvPr>
          <p:cNvGrpSpPr/>
          <p:nvPr/>
        </p:nvGrpSpPr>
        <p:grpSpPr>
          <a:xfrm flipH="1">
            <a:off x="8953793" y="1553870"/>
            <a:ext cx="2617901" cy="2924645"/>
            <a:chOff x="828362" y="1547803"/>
            <a:chExt cx="2617901" cy="2924645"/>
          </a:xfrm>
        </p:grpSpPr>
        <p:sp>
          <p:nvSpPr>
            <p:cNvPr id="42" name="Oval Callout 22">
              <a:extLst>
                <a:ext uri="{FF2B5EF4-FFF2-40B4-BE49-F238E27FC236}">
                  <a16:creationId xmlns:a16="http://schemas.microsoft.com/office/drawing/2014/main" id="{6DC6B281-E356-4DE6-A07F-7ACE96C0635B}"/>
                </a:ext>
              </a:extLst>
            </p:cNvPr>
            <p:cNvSpPr/>
            <p:nvPr/>
          </p:nvSpPr>
          <p:spPr>
            <a:xfrm rot="1882940">
              <a:off x="1036424" y="1547803"/>
              <a:ext cx="1767671" cy="1767475"/>
            </a:xfrm>
            <a:prstGeom prst="wedgeEllipseCallout">
              <a:avLst>
                <a:gd name="adj1" fmla="val 100855"/>
                <a:gd name="adj2" fmla="val -1791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grpSp>
          <p:nvGrpSpPr>
            <p:cNvPr id="43" name="그룹 42">
              <a:extLst>
                <a:ext uri="{FF2B5EF4-FFF2-40B4-BE49-F238E27FC236}">
                  <a16:creationId xmlns:a16="http://schemas.microsoft.com/office/drawing/2014/main" id="{FBB8A890-6F32-41B7-AC5C-3EEC6A98CA21}"/>
                </a:ext>
              </a:extLst>
            </p:cNvPr>
            <p:cNvGrpSpPr/>
            <p:nvPr/>
          </p:nvGrpSpPr>
          <p:grpSpPr>
            <a:xfrm>
              <a:off x="828362" y="3587963"/>
              <a:ext cx="2617901" cy="884485"/>
              <a:chOff x="2010671" y="4058224"/>
              <a:chExt cx="2007493" cy="884485"/>
            </a:xfrm>
          </p:grpSpPr>
          <p:sp>
            <p:nvSpPr>
              <p:cNvPr id="44" name="Rectangle 18">
                <a:extLst>
                  <a:ext uri="{FF2B5EF4-FFF2-40B4-BE49-F238E27FC236}">
                    <a16:creationId xmlns:a16="http://schemas.microsoft.com/office/drawing/2014/main" id="{1D57FC9D-B3F2-45F9-AEAD-E056A2659198}"/>
                  </a:ext>
                </a:extLst>
              </p:cNvPr>
              <p:cNvSpPr/>
              <p:nvPr/>
            </p:nvSpPr>
            <p:spPr>
              <a:xfrm>
                <a:off x="2011465" y="4058224"/>
                <a:ext cx="200669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altLang="ko-KR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Here</a:t>
                </a:r>
                <a:endParaRPr lang="ko-KR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5" name="Rectangle 18">
                <a:extLst>
                  <a:ext uri="{FF2B5EF4-FFF2-40B4-BE49-F238E27FC236}">
                    <a16:creationId xmlns:a16="http://schemas.microsoft.com/office/drawing/2014/main" id="{6BA0AEE1-EFBE-44F2-A38E-B36C9EC14472}"/>
                  </a:ext>
                </a:extLst>
              </p:cNvPr>
              <p:cNvSpPr/>
              <p:nvPr/>
            </p:nvSpPr>
            <p:spPr>
              <a:xfrm>
                <a:off x="2010671" y="4419489"/>
                <a:ext cx="200669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Easy to change colors, photos and Text.</a:t>
                </a:r>
              </a:p>
            </p:txBody>
          </p:sp>
        </p:grpSp>
      </p:grpSp>
      <p:grpSp>
        <p:nvGrpSpPr>
          <p:cNvPr id="46" name="Group 61">
            <a:extLst>
              <a:ext uri="{FF2B5EF4-FFF2-40B4-BE49-F238E27FC236}">
                <a16:creationId xmlns:a16="http://schemas.microsoft.com/office/drawing/2014/main" id="{9AC08372-A117-4C3F-8E38-B958B77950CE}"/>
              </a:ext>
            </a:extLst>
          </p:cNvPr>
          <p:cNvGrpSpPr/>
          <p:nvPr/>
        </p:nvGrpSpPr>
        <p:grpSpPr>
          <a:xfrm>
            <a:off x="1223858" y="1823524"/>
            <a:ext cx="976691" cy="1059916"/>
            <a:chOff x="6064791" y="2003286"/>
            <a:chExt cx="4244393" cy="4606061"/>
          </a:xfrm>
        </p:grpSpPr>
        <p:sp>
          <p:nvSpPr>
            <p:cNvPr id="47" name="Freeform: Shape 62">
              <a:extLst>
                <a:ext uri="{FF2B5EF4-FFF2-40B4-BE49-F238E27FC236}">
                  <a16:creationId xmlns:a16="http://schemas.microsoft.com/office/drawing/2014/main" id="{1DA76659-8872-485B-BD9B-F84FA3FC3B82}"/>
                </a:ext>
              </a:extLst>
            </p:cNvPr>
            <p:cNvSpPr/>
            <p:nvPr/>
          </p:nvSpPr>
          <p:spPr>
            <a:xfrm>
              <a:off x="6064791" y="5552161"/>
              <a:ext cx="4244393" cy="1057186"/>
            </a:xfrm>
            <a:custGeom>
              <a:avLst/>
              <a:gdLst>
                <a:gd name="connsiteX0" fmla="*/ 4229829 w 4244392"/>
                <a:gd name="connsiteY0" fmla="*/ 72820 h 1081903"/>
                <a:gd name="connsiteX1" fmla="*/ 4229829 w 4244392"/>
                <a:gd name="connsiteY1" fmla="*/ 31209 h 1081903"/>
                <a:gd name="connsiteX2" fmla="*/ 31209 w 4244392"/>
                <a:gd name="connsiteY2" fmla="*/ 31209 h 1081903"/>
                <a:gd name="connsiteX3" fmla="*/ 31209 w 4244392"/>
                <a:gd name="connsiteY3" fmla="*/ 72820 h 1081903"/>
                <a:gd name="connsiteX4" fmla="*/ 2132599 w 4244392"/>
                <a:gd name="connsiteY4" fmla="*/ 1054856 h 108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4392" h="1081903">
                  <a:moveTo>
                    <a:pt x="4229829" y="72820"/>
                  </a:moveTo>
                  <a:lnTo>
                    <a:pt x="4229829" y="31209"/>
                  </a:lnTo>
                  <a:lnTo>
                    <a:pt x="31209" y="31209"/>
                  </a:lnTo>
                  <a:lnTo>
                    <a:pt x="31209" y="72820"/>
                  </a:lnTo>
                  <a:lnTo>
                    <a:pt x="2132599" y="1054856"/>
                  </a:lnTo>
                  <a:close/>
                </a:path>
              </a:pathLst>
            </a:custGeom>
            <a:gradFill>
              <a:gsLst>
                <a:gs pos="100000">
                  <a:srgbClr val="FF7F00">
                    <a:alpha val="77000"/>
                    <a:lumMod val="15000"/>
                  </a:srgbClr>
                </a:gs>
                <a:gs pos="0">
                  <a:srgbClr val="FF7F00">
                    <a:lumMod val="35000"/>
                  </a:srgbClr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63">
              <a:extLst>
                <a:ext uri="{FF2B5EF4-FFF2-40B4-BE49-F238E27FC236}">
                  <a16:creationId xmlns:a16="http://schemas.microsoft.com/office/drawing/2014/main" id="{7A520FD4-1EDC-4DA0-A09E-B2E27C8E02C5}"/>
                </a:ext>
              </a:extLst>
            </p:cNvPr>
            <p:cNvSpPr/>
            <p:nvPr/>
          </p:nvSpPr>
          <p:spPr>
            <a:xfrm>
              <a:off x="6064791" y="4616500"/>
              <a:ext cx="4244393" cy="1955749"/>
            </a:xfrm>
            <a:custGeom>
              <a:avLst/>
              <a:gdLst>
                <a:gd name="connsiteX0" fmla="*/ 4229829 w 4244392"/>
                <a:gd name="connsiteY0" fmla="*/ 950827 h 1955749"/>
                <a:gd name="connsiteX1" fmla="*/ 2132599 w 4244392"/>
                <a:gd name="connsiteY1" fmla="*/ 31209 h 1955749"/>
                <a:gd name="connsiteX2" fmla="*/ 2132599 w 4244392"/>
                <a:gd name="connsiteY2" fmla="*/ 31209 h 1955749"/>
                <a:gd name="connsiteX3" fmla="*/ 2132599 w 4244392"/>
                <a:gd name="connsiteY3" fmla="*/ 31209 h 1955749"/>
                <a:gd name="connsiteX4" fmla="*/ 31209 w 4244392"/>
                <a:gd name="connsiteY4" fmla="*/ 950827 h 1955749"/>
                <a:gd name="connsiteX5" fmla="*/ 2132599 w 4244392"/>
                <a:gd name="connsiteY5" fmla="*/ 1928702 h 1955749"/>
                <a:gd name="connsiteX6" fmla="*/ 2132599 w 4244392"/>
                <a:gd name="connsiteY6" fmla="*/ 1928702 h 1955749"/>
                <a:gd name="connsiteX7" fmla="*/ 2132599 w 4244392"/>
                <a:gd name="connsiteY7" fmla="*/ 1928702 h 1955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44392" h="1955749">
                  <a:moveTo>
                    <a:pt x="4229829" y="950827"/>
                  </a:moveTo>
                  <a:lnTo>
                    <a:pt x="2132599" y="31209"/>
                  </a:lnTo>
                  <a:lnTo>
                    <a:pt x="2132599" y="31209"/>
                  </a:lnTo>
                  <a:lnTo>
                    <a:pt x="2132599" y="31209"/>
                  </a:lnTo>
                  <a:lnTo>
                    <a:pt x="31209" y="950827"/>
                  </a:lnTo>
                  <a:lnTo>
                    <a:pt x="2132599" y="1928702"/>
                  </a:lnTo>
                  <a:lnTo>
                    <a:pt x="2132599" y="1928702"/>
                  </a:lnTo>
                  <a:lnTo>
                    <a:pt x="2132599" y="1928702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66">
              <a:extLst>
                <a:ext uri="{FF2B5EF4-FFF2-40B4-BE49-F238E27FC236}">
                  <a16:creationId xmlns:a16="http://schemas.microsoft.com/office/drawing/2014/main" id="{6F1EA3CA-2A40-41DC-84AA-297D5880AF74}"/>
                </a:ext>
              </a:extLst>
            </p:cNvPr>
            <p:cNvSpPr/>
            <p:nvPr/>
          </p:nvSpPr>
          <p:spPr>
            <a:xfrm>
              <a:off x="6709772" y="2461015"/>
              <a:ext cx="2954430" cy="3412159"/>
            </a:xfrm>
            <a:custGeom>
              <a:avLst/>
              <a:gdLst>
                <a:gd name="connsiteX0" fmla="*/ 1845479 w 2954430"/>
                <a:gd name="connsiteY0" fmla="*/ 31209 h 3412158"/>
                <a:gd name="connsiteX1" fmla="*/ 1487618 w 2954430"/>
                <a:gd name="connsiteY1" fmla="*/ 56176 h 3412158"/>
                <a:gd name="connsiteX2" fmla="*/ 1129758 w 2954430"/>
                <a:gd name="connsiteY2" fmla="*/ 31209 h 3412158"/>
                <a:gd name="connsiteX3" fmla="*/ 31209 w 2954430"/>
                <a:gd name="connsiteY3" fmla="*/ 2993961 h 3412158"/>
                <a:gd name="connsiteX4" fmla="*/ 1487618 w 2954430"/>
                <a:gd name="connsiteY4" fmla="*/ 3405917 h 3412158"/>
                <a:gd name="connsiteX5" fmla="*/ 2944027 w 2954430"/>
                <a:gd name="connsiteY5" fmla="*/ 2993961 h 3412158"/>
                <a:gd name="connsiteX6" fmla="*/ 1845479 w 2954430"/>
                <a:gd name="connsiteY6" fmla="*/ 31209 h 341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4430" h="3412158">
                  <a:moveTo>
                    <a:pt x="1845479" y="31209"/>
                  </a:moveTo>
                  <a:cubicBezTo>
                    <a:pt x="1724805" y="47853"/>
                    <a:pt x="1608292" y="56176"/>
                    <a:pt x="1487618" y="56176"/>
                  </a:cubicBezTo>
                  <a:cubicBezTo>
                    <a:pt x="1366944" y="56176"/>
                    <a:pt x="1246270" y="47853"/>
                    <a:pt x="1129758" y="31209"/>
                  </a:cubicBezTo>
                  <a:cubicBezTo>
                    <a:pt x="746930" y="1083985"/>
                    <a:pt x="372425" y="2099310"/>
                    <a:pt x="31209" y="2993961"/>
                  </a:cubicBezTo>
                  <a:cubicBezTo>
                    <a:pt x="476454" y="3268599"/>
                    <a:pt x="984117" y="3405917"/>
                    <a:pt x="1487618" y="3405917"/>
                  </a:cubicBezTo>
                  <a:cubicBezTo>
                    <a:pt x="1991120" y="3405917"/>
                    <a:pt x="2498782" y="3268599"/>
                    <a:pt x="2944027" y="2993961"/>
                  </a:cubicBezTo>
                  <a:cubicBezTo>
                    <a:pt x="2602812" y="2099310"/>
                    <a:pt x="2228306" y="1083985"/>
                    <a:pt x="1845479" y="3120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67">
              <a:extLst>
                <a:ext uri="{FF2B5EF4-FFF2-40B4-BE49-F238E27FC236}">
                  <a16:creationId xmlns:a16="http://schemas.microsoft.com/office/drawing/2014/main" id="{72F5842B-D5AC-4084-BAB5-F9F7038C30EA}"/>
                </a:ext>
              </a:extLst>
            </p:cNvPr>
            <p:cNvSpPr/>
            <p:nvPr/>
          </p:nvSpPr>
          <p:spPr>
            <a:xfrm>
              <a:off x="6709772" y="4870332"/>
              <a:ext cx="2954430" cy="998681"/>
            </a:xfrm>
            <a:custGeom>
              <a:avLst/>
              <a:gdLst>
                <a:gd name="connsiteX0" fmla="*/ 31209 w 2954430"/>
                <a:gd name="connsiteY0" fmla="*/ 584644 h 998680"/>
                <a:gd name="connsiteX1" fmla="*/ 1487618 w 2954430"/>
                <a:gd name="connsiteY1" fmla="*/ 996600 h 998680"/>
                <a:gd name="connsiteX2" fmla="*/ 2944027 w 2954430"/>
                <a:gd name="connsiteY2" fmla="*/ 584644 h 998680"/>
                <a:gd name="connsiteX3" fmla="*/ 2731808 w 2954430"/>
                <a:gd name="connsiteY3" fmla="*/ 31209 h 998680"/>
                <a:gd name="connsiteX4" fmla="*/ 239267 w 2954430"/>
                <a:gd name="connsiteY4" fmla="*/ 31209 h 998680"/>
                <a:gd name="connsiteX5" fmla="*/ 31209 w 2954430"/>
                <a:gd name="connsiteY5" fmla="*/ 584644 h 99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4430" h="998680">
                  <a:moveTo>
                    <a:pt x="31209" y="584644"/>
                  </a:moveTo>
                  <a:cubicBezTo>
                    <a:pt x="476454" y="859282"/>
                    <a:pt x="984117" y="996600"/>
                    <a:pt x="1487618" y="996600"/>
                  </a:cubicBezTo>
                  <a:cubicBezTo>
                    <a:pt x="1991120" y="996600"/>
                    <a:pt x="2498782" y="859282"/>
                    <a:pt x="2944027" y="584644"/>
                  </a:cubicBezTo>
                  <a:cubicBezTo>
                    <a:pt x="2873288" y="405714"/>
                    <a:pt x="2806709" y="218461"/>
                    <a:pt x="2731808" y="31209"/>
                  </a:cubicBezTo>
                  <a:cubicBezTo>
                    <a:pt x="1949508" y="422359"/>
                    <a:pt x="1025728" y="422359"/>
                    <a:pt x="239267" y="31209"/>
                  </a:cubicBezTo>
                  <a:cubicBezTo>
                    <a:pt x="168527" y="222622"/>
                    <a:pt x="97787" y="405714"/>
                    <a:pt x="31209" y="58464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68">
              <a:extLst>
                <a:ext uri="{FF2B5EF4-FFF2-40B4-BE49-F238E27FC236}">
                  <a16:creationId xmlns:a16="http://schemas.microsoft.com/office/drawing/2014/main" id="{E87CDDCE-09A1-4676-8DCF-1E1485D9AAED}"/>
                </a:ext>
              </a:extLst>
            </p:cNvPr>
            <p:cNvSpPr/>
            <p:nvPr/>
          </p:nvSpPr>
          <p:spPr>
            <a:xfrm>
              <a:off x="7130051" y="3642787"/>
              <a:ext cx="2122196" cy="915457"/>
            </a:xfrm>
            <a:custGeom>
              <a:avLst/>
              <a:gdLst>
                <a:gd name="connsiteX0" fmla="*/ 31209 w 2122196"/>
                <a:gd name="connsiteY0" fmla="*/ 705318 h 915457"/>
                <a:gd name="connsiteX1" fmla="*/ 2099310 w 2122196"/>
                <a:gd name="connsiteY1" fmla="*/ 705318 h 915457"/>
                <a:gd name="connsiteX2" fmla="*/ 1874607 w 2122196"/>
                <a:gd name="connsiteY2" fmla="*/ 31209 h 915457"/>
                <a:gd name="connsiteX3" fmla="*/ 251751 w 2122196"/>
                <a:gd name="connsiteY3" fmla="*/ 31209 h 915457"/>
                <a:gd name="connsiteX4" fmla="*/ 31209 w 2122196"/>
                <a:gd name="connsiteY4" fmla="*/ 705318 h 915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2196" h="915457">
                  <a:moveTo>
                    <a:pt x="31209" y="705318"/>
                  </a:moveTo>
                  <a:cubicBezTo>
                    <a:pt x="692835" y="971633"/>
                    <a:pt x="1437684" y="971633"/>
                    <a:pt x="2099310" y="705318"/>
                  </a:cubicBezTo>
                  <a:cubicBezTo>
                    <a:pt x="2024409" y="509743"/>
                    <a:pt x="1949508" y="230945"/>
                    <a:pt x="1874607" y="31209"/>
                  </a:cubicBezTo>
                  <a:cubicBezTo>
                    <a:pt x="1346138" y="193494"/>
                    <a:pt x="780219" y="193494"/>
                    <a:pt x="251751" y="31209"/>
                  </a:cubicBezTo>
                  <a:cubicBezTo>
                    <a:pt x="181011" y="230945"/>
                    <a:pt x="106110" y="509743"/>
                    <a:pt x="31209" y="70531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69">
              <a:extLst>
                <a:ext uri="{FF2B5EF4-FFF2-40B4-BE49-F238E27FC236}">
                  <a16:creationId xmlns:a16="http://schemas.microsoft.com/office/drawing/2014/main" id="{6E1D397F-AC29-4BC7-8ECE-26320D0B878D}"/>
                </a:ext>
              </a:extLst>
            </p:cNvPr>
            <p:cNvSpPr/>
            <p:nvPr/>
          </p:nvSpPr>
          <p:spPr>
            <a:xfrm>
              <a:off x="7579457" y="2461015"/>
              <a:ext cx="1206739" cy="749010"/>
            </a:xfrm>
            <a:custGeom>
              <a:avLst/>
              <a:gdLst>
                <a:gd name="connsiteX0" fmla="*/ 975794 w 1206739"/>
                <a:gd name="connsiteY0" fmla="*/ 31209 h 749010"/>
                <a:gd name="connsiteX1" fmla="*/ 617934 w 1206739"/>
                <a:gd name="connsiteY1" fmla="*/ 56176 h 749010"/>
                <a:gd name="connsiteX2" fmla="*/ 260073 w 1206739"/>
                <a:gd name="connsiteY2" fmla="*/ 31209 h 749010"/>
                <a:gd name="connsiteX3" fmla="*/ 31209 w 1206739"/>
                <a:gd name="connsiteY3" fmla="*/ 659545 h 749010"/>
                <a:gd name="connsiteX4" fmla="*/ 1208820 w 1206739"/>
                <a:gd name="connsiteY4" fmla="*/ 659545 h 749010"/>
                <a:gd name="connsiteX5" fmla="*/ 975794 w 1206739"/>
                <a:gd name="connsiteY5" fmla="*/ 31209 h 749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6739" h="749010">
                  <a:moveTo>
                    <a:pt x="975794" y="31209"/>
                  </a:moveTo>
                  <a:cubicBezTo>
                    <a:pt x="855120" y="47853"/>
                    <a:pt x="738608" y="56176"/>
                    <a:pt x="617934" y="56176"/>
                  </a:cubicBezTo>
                  <a:cubicBezTo>
                    <a:pt x="497260" y="56176"/>
                    <a:pt x="376586" y="47853"/>
                    <a:pt x="260073" y="31209"/>
                  </a:cubicBezTo>
                  <a:cubicBezTo>
                    <a:pt x="181011" y="243428"/>
                    <a:pt x="106110" y="455648"/>
                    <a:pt x="31209" y="659545"/>
                  </a:cubicBezTo>
                  <a:cubicBezTo>
                    <a:pt x="418197" y="742769"/>
                    <a:pt x="821831" y="742769"/>
                    <a:pt x="1208820" y="659545"/>
                  </a:cubicBezTo>
                  <a:cubicBezTo>
                    <a:pt x="1129757" y="455648"/>
                    <a:pt x="1054856" y="243428"/>
                    <a:pt x="975794" y="312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70">
              <a:extLst>
                <a:ext uri="{FF2B5EF4-FFF2-40B4-BE49-F238E27FC236}">
                  <a16:creationId xmlns:a16="http://schemas.microsoft.com/office/drawing/2014/main" id="{9E3065CF-4A94-4BEF-A602-25955C6DDC09}"/>
                </a:ext>
              </a:extLst>
            </p:cNvPr>
            <p:cNvSpPr/>
            <p:nvPr/>
          </p:nvSpPr>
          <p:spPr>
            <a:xfrm>
              <a:off x="7807245" y="2003286"/>
              <a:ext cx="749010" cy="582564"/>
            </a:xfrm>
            <a:custGeom>
              <a:avLst/>
              <a:gdLst>
                <a:gd name="connsiteX0" fmla="*/ 748006 w 749010"/>
                <a:gd name="connsiteY0" fmla="*/ 488937 h 582563"/>
                <a:gd name="connsiteX1" fmla="*/ 390146 w 749010"/>
                <a:gd name="connsiteY1" fmla="*/ 572161 h 582563"/>
                <a:gd name="connsiteX2" fmla="*/ 32285 w 749010"/>
                <a:gd name="connsiteY2" fmla="*/ 488937 h 582563"/>
                <a:gd name="connsiteX3" fmla="*/ 390146 w 749010"/>
                <a:gd name="connsiteY3" fmla="*/ 31209 h 582563"/>
                <a:gd name="connsiteX4" fmla="*/ 748006 w 749010"/>
                <a:gd name="connsiteY4" fmla="*/ 488937 h 582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9010" h="582563">
                  <a:moveTo>
                    <a:pt x="748006" y="488937"/>
                  </a:moveTo>
                  <a:cubicBezTo>
                    <a:pt x="764651" y="530549"/>
                    <a:pt x="585721" y="572161"/>
                    <a:pt x="390146" y="572161"/>
                  </a:cubicBezTo>
                  <a:cubicBezTo>
                    <a:pt x="194571" y="572161"/>
                    <a:pt x="15641" y="534710"/>
                    <a:pt x="32285" y="488937"/>
                  </a:cubicBezTo>
                  <a:cubicBezTo>
                    <a:pt x="53091" y="422359"/>
                    <a:pt x="194571" y="31209"/>
                    <a:pt x="390146" y="31209"/>
                  </a:cubicBezTo>
                  <a:cubicBezTo>
                    <a:pt x="585721" y="31209"/>
                    <a:pt x="689750" y="351619"/>
                    <a:pt x="748006" y="48893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BBB5C0A-AA47-4662-8C36-E030199E807A}"/>
              </a:ext>
            </a:extLst>
          </p:cNvPr>
          <p:cNvGrpSpPr/>
          <p:nvPr/>
        </p:nvGrpSpPr>
        <p:grpSpPr>
          <a:xfrm>
            <a:off x="9842732" y="2045761"/>
            <a:ext cx="1158653" cy="677391"/>
            <a:chOff x="4263494" y="4311143"/>
            <a:chExt cx="1499472" cy="876646"/>
          </a:xfrm>
          <a:solidFill>
            <a:schemeClr val="accent1"/>
          </a:solidFill>
        </p:grpSpPr>
        <p:sp>
          <p:nvSpPr>
            <p:cNvPr id="55" name="Freeform: Shape 24">
              <a:extLst>
                <a:ext uri="{FF2B5EF4-FFF2-40B4-BE49-F238E27FC236}">
                  <a16:creationId xmlns:a16="http://schemas.microsoft.com/office/drawing/2014/main" id="{9319FB74-90BD-4826-BDB3-A5D3E492C19F}"/>
                </a:ext>
              </a:extLst>
            </p:cNvPr>
            <p:cNvSpPr/>
            <p:nvPr/>
          </p:nvSpPr>
          <p:spPr>
            <a:xfrm>
              <a:off x="4566589" y="4311143"/>
              <a:ext cx="961200" cy="403704"/>
            </a:xfrm>
            <a:custGeom>
              <a:avLst/>
              <a:gdLst>
                <a:gd name="connsiteX0" fmla="*/ 947984 w 961200"/>
                <a:gd name="connsiteY0" fmla="*/ 236726 h 403704"/>
                <a:gd name="connsiteX1" fmla="*/ 938372 w 961200"/>
                <a:gd name="connsiteY1" fmla="*/ 198278 h 403704"/>
                <a:gd name="connsiteX2" fmla="*/ 730752 w 961200"/>
                <a:gd name="connsiteY2" fmla="*/ 67555 h 403704"/>
                <a:gd name="connsiteX3" fmla="*/ 327048 w 961200"/>
                <a:gd name="connsiteY3" fmla="*/ 52176 h 403704"/>
                <a:gd name="connsiteX4" fmla="*/ 92516 w 961200"/>
                <a:gd name="connsiteY4" fmla="*/ 148296 h 403704"/>
                <a:gd name="connsiteX5" fmla="*/ 29076 w 961200"/>
                <a:gd name="connsiteY5" fmla="*/ 382829 h 403704"/>
                <a:gd name="connsiteX6" fmla="*/ 947984 w 961200"/>
                <a:gd name="connsiteY6" fmla="*/ 236726 h 403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1200" h="403704">
                  <a:moveTo>
                    <a:pt x="947984" y="236726"/>
                  </a:moveTo>
                  <a:cubicBezTo>
                    <a:pt x="947984" y="236726"/>
                    <a:pt x="944139" y="204046"/>
                    <a:pt x="938372" y="198278"/>
                  </a:cubicBezTo>
                  <a:cubicBezTo>
                    <a:pt x="932604" y="192511"/>
                    <a:pt x="848019" y="107926"/>
                    <a:pt x="730752" y="67555"/>
                  </a:cubicBezTo>
                  <a:cubicBezTo>
                    <a:pt x="621176" y="29107"/>
                    <a:pt x="475073" y="11806"/>
                    <a:pt x="327048" y="52176"/>
                  </a:cubicBezTo>
                  <a:cubicBezTo>
                    <a:pt x="180946" y="90624"/>
                    <a:pt x="102128" y="127150"/>
                    <a:pt x="92516" y="148296"/>
                  </a:cubicBezTo>
                  <a:cubicBezTo>
                    <a:pt x="88671" y="159830"/>
                    <a:pt x="29076" y="382829"/>
                    <a:pt x="29076" y="382829"/>
                  </a:cubicBezTo>
                  <a:lnTo>
                    <a:pt x="947984" y="23672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25">
              <a:extLst>
                <a:ext uri="{FF2B5EF4-FFF2-40B4-BE49-F238E27FC236}">
                  <a16:creationId xmlns:a16="http://schemas.microsoft.com/office/drawing/2014/main" id="{D53F24EF-43E1-4DE0-8734-E9445A5F49AB}"/>
                </a:ext>
              </a:extLst>
            </p:cNvPr>
            <p:cNvSpPr/>
            <p:nvPr/>
          </p:nvSpPr>
          <p:spPr>
            <a:xfrm>
              <a:off x="4482003" y="4344471"/>
              <a:ext cx="1249560" cy="749736"/>
            </a:xfrm>
            <a:custGeom>
              <a:avLst/>
              <a:gdLst>
                <a:gd name="connsiteX0" fmla="*/ 29076 w 1249560"/>
                <a:gd name="connsiteY0" fmla="*/ 722447 h 749736"/>
                <a:gd name="connsiteX1" fmla="*/ 46378 w 1249560"/>
                <a:gd name="connsiteY1" fmla="*/ 585956 h 749736"/>
                <a:gd name="connsiteX2" fmla="*/ 146343 w 1249560"/>
                <a:gd name="connsiteY2" fmla="*/ 287984 h 749736"/>
                <a:gd name="connsiteX3" fmla="*/ 544280 w 1249560"/>
                <a:gd name="connsiteY3" fmla="*/ 34227 h 749736"/>
                <a:gd name="connsiteX4" fmla="*/ 1019113 w 1249560"/>
                <a:gd name="connsiteY4" fmla="*/ 191864 h 749736"/>
                <a:gd name="connsiteX5" fmla="*/ 1220965 w 1249560"/>
                <a:gd name="connsiteY5" fmla="*/ 733981 h 749736"/>
                <a:gd name="connsiteX6" fmla="*/ 29076 w 1249560"/>
                <a:gd name="connsiteY6" fmla="*/ 722447 h 749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9560" h="749736">
                  <a:moveTo>
                    <a:pt x="29076" y="722447"/>
                  </a:moveTo>
                  <a:cubicBezTo>
                    <a:pt x="29076" y="722447"/>
                    <a:pt x="34844" y="662852"/>
                    <a:pt x="46378" y="585956"/>
                  </a:cubicBezTo>
                  <a:cubicBezTo>
                    <a:pt x="61757" y="487914"/>
                    <a:pt x="102128" y="359113"/>
                    <a:pt x="146343" y="287984"/>
                  </a:cubicBezTo>
                  <a:cubicBezTo>
                    <a:pt x="232851" y="149571"/>
                    <a:pt x="398177" y="53451"/>
                    <a:pt x="544280" y="34227"/>
                  </a:cubicBezTo>
                  <a:cubicBezTo>
                    <a:pt x="692305" y="15003"/>
                    <a:pt x="873010" y="45762"/>
                    <a:pt x="1019113" y="191864"/>
                  </a:cubicBezTo>
                  <a:cubicBezTo>
                    <a:pt x="1172905" y="345656"/>
                    <a:pt x="1220965" y="687844"/>
                    <a:pt x="1220965" y="733981"/>
                  </a:cubicBezTo>
                  <a:lnTo>
                    <a:pt x="29076" y="722447"/>
                  </a:lnTo>
                  <a:close/>
                </a:path>
              </a:pathLst>
            </a:custGeom>
            <a:gradFill>
              <a:gsLst>
                <a:gs pos="100000">
                  <a:schemeClr val="accent2">
                    <a:lumMod val="85000"/>
                    <a:lumOff val="15000"/>
                  </a:schemeClr>
                </a:gs>
                <a:gs pos="0">
                  <a:schemeClr val="accent2">
                    <a:lumMod val="79000"/>
                    <a:lumOff val="21000"/>
                  </a:schemeClr>
                </a:gs>
              </a:gsLst>
              <a:path path="circle">
                <a:fillToRect l="100000" t="100000"/>
              </a:path>
            </a:gra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26">
              <a:extLst>
                <a:ext uri="{FF2B5EF4-FFF2-40B4-BE49-F238E27FC236}">
                  <a16:creationId xmlns:a16="http://schemas.microsoft.com/office/drawing/2014/main" id="{90197A58-2C53-4781-8746-8D749AF4AC89}"/>
                </a:ext>
              </a:extLst>
            </p:cNvPr>
            <p:cNvSpPr/>
            <p:nvPr/>
          </p:nvSpPr>
          <p:spPr>
            <a:xfrm>
              <a:off x="4263494" y="4899429"/>
              <a:ext cx="1499472" cy="288360"/>
            </a:xfrm>
            <a:custGeom>
              <a:avLst/>
              <a:gdLst>
                <a:gd name="connsiteX0" fmla="*/ 264887 w 1499472"/>
                <a:gd name="connsiteY0" fmla="*/ 29076 h 288360"/>
                <a:gd name="connsiteX1" fmla="*/ 36121 w 1499472"/>
                <a:gd name="connsiteY1" fmla="*/ 217471 h 288360"/>
                <a:gd name="connsiteX2" fmla="*/ 80337 w 1499472"/>
                <a:gd name="connsiteY2" fmla="*/ 250152 h 288360"/>
                <a:gd name="connsiteX3" fmla="*/ 493653 w 1499472"/>
                <a:gd name="connsiteY3" fmla="*/ 230928 h 288360"/>
                <a:gd name="connsiteX4" fmla="*/ 1081907 w 1499472"/>
                <a:gd name="connsiteY4" fmla="*/ 246307 h 288360"/>
                <a:gd name="connsiteX5" fmla="*/ 1472155 w 1499472"/>
                <a:gd name="connsiteY5" fmla="*/ 200170 h 288360"/>
                <a:gd name="connsiteX6" fmla="*/ 1433707 w 1499472"/>
                <a:gd name="connsiteY6" fmla="*/ 125196 h 288360"/>
                <a:gd name="connsiteX7" fmla="*/ 1095364 w 1499472"/>
                <a:gd name="connsiteY7" fmla="*/ 154032 h 288360"/>
                <a:gd name="connsiteX8" fmla="*/ 382153 w 1499472"/>
                <a:gd name="connsiteY8" fmla="*/ 136731 h 288360"/>
                <a:gd name="connsiteX9" fmla="*/ 264887 w 1499472"/>
                <a:gd name="connsiteY9" fmla="*/ 29076 h 288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9472" h="288360">
                  <a:moveTo>
                    <a:pt x="264887" y="29076"/>
                  </a:moveTo>
                  <a:cubicBezTo>
                    <a:pt x="239896" y="104050"/>
                    <a:pt x="216827" y="111739"/>
                    <a:pt x="36121" y="217471"/>
                  </a:cubicBezTo>
                  <a:cubicBezTo>
                    <a:pt x="20742" y="225161"/>
                    <a:pt x="28432" y="244385"/>
                    <a:pt x="80337" y="250152"/>
                  </a:cubicBezTo>
                  <a:cubicBezTo>
                    <a:pt x="130319" y="255919"/>
                    <a:pt x="234129" y="282833"/>
                    <a:pt x="493653" y="230928"/>
                  </a:cubicBezTo>
                  <a:cubicBezTo>
                    <a:pt x="610919" y="242463"/>
                    <a:pt x="905047" y="250152"/>
                    <a:pt x="1081907" y="246307"/>
                  </a:cubicBezTo>
                  <a:cubicBezTo>
                    <a:pt x="1226087" y="242463"/>
                    <a:pt x="1458698" y="211704"/>
                    <a:pt x="1472155" y="200170"/>
                  </a:cubicBezTo>
                  <a:cubicBezTo>
                    <a:pt x="1472155" y="200170"/>
                    <a:pt x="1451008" y="165567"/>
                    <a:pt x="1433707" y="125196"/>
                  </a:cubicBezTo>
                  <a:cubicBezTo>
                    <a:pt x="1433707" y="125196"/>
                    <a:pt x="1285682" y="148265"/>
                    <a:pt x="1095364" y="154032"/>
                  </a:cubicBezTo>
                  <a:cubicBezTo>
                    <a:pt x="939650" y="159799"/>
                    <a:pt x="464817" y="142498"/>
                    <a:pt x="382153" y="136731"/>
                  </a:cubicBezTo>
                  <a:cubicBezTo>
                    <a:pt x="291801" y="130963"/>
                    <a:pt x="264887" y="29076"/>
                    <a:pt x="264887" y="2907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27">
              <a:extLst>
                <a:ext uri="{FF2B5EF4-FFF2-40B4-BE49-F238E27FC236}">
                  <a16:creationId xmlns:a16="http://schemas.microsoft.com/office/drawing/2014/main" id="{5A790E07-1CCB-43FC-A9BE-B5580F48FC2B}"/>
                </a:ext>
              </a:extLst>
            </p:cNvPr>
            <p:cNvSpPr/>
            <p:nvPr/>
          </p:nvSpPr>
          <p:spPr>
            <a:xfrm>
              <a:off x="4970293" y="4895584"/>
              <a:ext cx="307584" cy="211464"/>
            </a:xfrm>
            <a:custGeom>
              <a:avLst/>
              <a:gdLst>
                <a:gd name="connsiteX0" fmla="*/ 278988 w 307584"/>
                <a:gd name="connsiteY0" fmla="*/ 94438 h 211464"/>
                <a:gd name="connsiteX1" fmla="*/ 213627 w 307584"/>
                <a:gd name="connsiteY1" fmla="*/ 29076 h 211464"/>
                <a:gd name="connsiteX2" fmla="*/ 94438 w 307584"/>
                <a:gd name="connsiteY2" fmla="*/ 29076 h 211464"/>
                <a:gd name="connsiteX3" fmla="*/ 29076 w 307584"/>
                <a:gd name="connsiteY3" fmla="*/ 94438 h 211464"/>
                <a:gd name="connsiteX4" fmla="*/ 29076 w 307584"/>
                <a:gd name="connsiteY4" fmla="*/ 144420 h 211464"/>
                <a:gd name="connsiteX5" fmla="*/ 69447 w 307584"/>
                <a:gd name="connsiteY5" fmla="*/ 184791 h 211464"/>
                <a:gd name="connsiteX6" fmla="*/ 236696 w 307584"/>
                <a:gd name="connsiteY6" fmla="*/ 184791 h 211464"/>
                <a:gd name="connsiteX7" fmla="*/ 277066 w 307584"/>
                <a:gd name="connsiteY7" fmla="*/ 144420 h 211464"/>
                <a:gd name="connsiteX8" fmla="*/ 277066 w 307584"/>
                <a:gd name="connsiteY8" fmla="*/ 94438 h 211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7584" h="211464">
                  <a:moveTo>
                    <a:pt x="278988" y="94438"/>
                  </a:moveTo>
                  <a:cubicBezTo>
                    <a:pt x="278988" y="57912"/>
                    <a:pt x="250152" y="29076"/>
                    <a:pt x="213627" y="29076"/>
                  </a:cubicBezTo>
                  <a:lnTo>
                    <a:pt x="94438" y="29076"/>
                  </a:lnTo>
                  <a:cubicBezTo>
                    <a:pt x="57912" y="29076"/>
                    <a:pt x="29076" y="57912"/>
                    <a:pt x="29076" y="94438"/>
                  </a:cubicBezTo>
                  <a:lnTo>
                    <a:pt x="29076" y="144420"/>
                  </a:lnTo>
                  <a:cubicBezTo>
                    <a:pt x="29076" y="167489"/>
                    <a:pt x="48300" y="184791"/>
                    <a:pt x="69447" y="184791"/>
                  </a:cubicBezTo>
                  <a:lnTo>
                    <a:pt x="236696" y="184791"/>
                  </a:lnTo>
                  <a:cubicBezTo>
                    <a:pt x="259764" y="184791"/>
                    <a:pt x="277066" y="165567"/>
                    <a:pt x="277066" y="144420"/>
                  </a:cubicBezTo>
                  <a:lnTo>
                    <a:pt x="277066" y="94438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9" name="자유형 21">
            <a:extLst>
              <a:ext uri="{FF2B5EF4-FFF2-40B4-BE49-F238E27FC236}">
                <a16:creationId xmlns:a16="http://schemas.microsoft.com/office/drawing/2014/main" id="{5EB70356-E5B4-45FC-BE38-8AA848FB35BF}"/>
              </a:ext>
            </a:extLst>
          </p:cNvPr>
          <p:cNvSpPr/>
          <p:nvPr/>
        </p:nvSpPr>
        <p:spPr>
          <a:xfrm flipV="1">
            <a:off x="1279831" y="5408123"/>
            <a:ext cx="10152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자유형 22">
            <a:extLst>
              <a:ext uri="{FF2B5EF4-FFF2-40B4-BE49-F238E27FC236}">
                <a16:creationId xmlns:a16="http://schemas.microsoft.com/office/drawing/2014/main" id="{4F9E3393-2860-4D5C-947C-2808D81A9F09}"/>
              </a:ext>
            </a:extLst>
          </p:cNvPr>
          <p:cNvSpPr/>
          <p:nvPr/>
        </p:nvSpPr>
        <p:spPr>
          <a:xfrm flipV="1">
            <a:off x="1281465" y="5707042"/>
            <a:ext cx="10152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1" name="타원 60">
            <a:extLst>
              <a:ext uri="{FF2B5EF4-FFF2-40B4-BE49-F238E27FC236}">
                <a16:creationId xmlns:a16="http://schemas.microsoft.com/office/drawing/2014/main" id="{EDC955A3-232E-43EC-B852-B236A01A3B78}"/>
              </a:ext>
            </a:extLst>
          </p:cNvPr>
          <p:cNvSpPr/>
          <p:nvPr/>
        </p:nvSpPr>
        <p:spPr>
          <a:xfrm>
            <a:off x="760695" y="5381835"/>
            <a:ext cx="432048" cy="432048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grpSp>
        <p:nvGrpSpPr>
          <p:cNvPr id="62" name="Group 110">
            <a:extLst>
              <a:ext uri="{FF2B5EF4-FFF2-40B4-BE49-F238E27FC236}">
                <a16:creationId xmlns:a16="http://schemas.microsoft.com/office/drawing/2014/main" id="{6FC56099-A79B-48A2-A880-28C8D46CAE90}"/>
              </a:ext>
            </a:extLst>
          </p:cNvPr>
          <p:cNvGrpSpPr/>
          <p:nvPr/>
        </p:nvGrpSpPr>
        <p:grpSpPr>
          <a:xfrm>
            <a:off x="1279833" y="5453843"/>
            <a:ext cx="10164368" cy="759888"/>
            <a:chOff x="3015548" y="4262090"/>
            <a:chExt cx="1899305" cy="759888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C651DDAF-386F-4E70-9885-26437573D475}"/>
                </a:ext>
              </a:extLst>
            </p:cNvPr>
            <p:cNvSpPr txBox="1"/>
            <p:nvPr/>
          </p:nvSpPr>
          <p:spPr>
            <a:xfrm>
              <a:off x="3017859" y="4560313"/>
              <a:ext cx="18969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 Get a modern PowerPoint  Presentation that is beautifully designed. I hope and I believe that this Template will your Time, Money and Reputation.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D394F5E-5B20-4C03-A51C-8986CB09798E}"/>
                </a:ext>
              </a:extLst>
            </p:cNvPr>
            <p:cNvSpPr txBox="1"/>
            <p:nvPr/>
          </p:nvSpPr>
          <p:spPr>
            <a:xfrm>
              <a:off x="3015548" y="4262090"/>
              <a:ext cx="18993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5" name="Oval 1">
            <a:extLst>
              <a:ext uri="{FF2B5EF4-FFF2-40B4-BE49-F238E27FC236}">
                <a16:creationId xmlns:a16="http://schemas.microsoft.com/office/drawing/2014/main" id="{BBF00BE6-B607-43F5-8E11-820B8258EDD1}"/>
              </a:ext>
            </a:extLst>
          </p:cNvPr>
          <p:cNvSpPr>
            <a:spLocks noChangeAspect="1"/>
          </p:cNvSpPr>
          <p:nvPr/>
        </p:nvSpPr>
        <p:spPr>
          <a:xfrm>
            <a:off x="859272" y="5469253"/>
            <a:ext cx="251123" cy="251123"/>
          </a:xfrm>
          <a:custGeom>
            <a:avLst/>
            <a:gdLst/>
            <a:ahLst/>
            <a:cxnLst/>
            <a:rect l="l" t="t" r="r" b="b"/>
            <a:pathLst>
              <a:path w="3672408" h="3672408">
                <a:moveTo>
                  <a:pt x="2130586" y="2381459"/>
                </a:moveTo>
                <a:cubicBezTo>
                  <a:pt x="1952324" y="2484378"/>
                  <a:pt x="1733189" y="2486452"/>
                  <a:pt x="1553013" y="2386923"/>
                </a:cubicBezTo>
                <a:lnTo>
                  <a:pt x="1054300" y="3289743"/>
                </a:lnTo>
                <a:cubicBezTo>
                  <a:pt x="1550929" y="3564077"/>
                  <a:pt x="2154939" y="3558364"/>
                  <a:pt x="2646289" y="3274683"/>
                </a:cubicBezTo>
                <a:close/>
                <a:moveTo>
                  <a:pt x="1836204" y="1440160"/>
                </a:moveTo>
                <a:cubicBezTo>
                  <a:pt x="1617475" y="1440160"/>
                  <a:pt x="1440160" y="1617475"/>
                  <a:pt x="1440160" y="1836204"/>
                </a:cubicBezTo>
                <a:cubicBezTo>
                  <a:pt x="1440160" y="2054933"/>
                  <a:pt x="1617475" y="2232248"/>
                  <a:pt x="1836204" y="2232248"/>
                </a:cubicBezTo>
                <a:cubicBezTo>
                  <a:pt x="2054933" y="2232248"/>
                  <a:pt x="2232248" y="2054933"/>
                  <a:pt x="2232248" y="1836204"/>
                </a:cubicBezTo>
                <a:cubicBezTo>
                  <a:pt x="2232248" y="1617475"/>
                  <a:pt x="2054933" y="1440160"/>
                  <a:pt x="1836204" y="1440160"/>
                </a:cubicBezTo>
                <a:close/>
                <a:moveTo>
                  <a:pt x="2645910" y="452752"/>
                </a:moveTo>
                <a:lnTo>
                  <a:pt x="2130207" y="1345975"/>
                </a:lnTo>
                <a:cubicBezTo>
                  <a:pt x="2308468" y="1448895"/>
                  <a:pt x="2419831" y="1637635"/>
                  <a:pt x="2423725" y="1843437"/>
                </a:cubicBezTo>
                <a:lnTo>
                  <a:pt x="3454947" y="1823924"/>
                </a:lnTo>
                <a:cubicBezTo>
                  <a:pt x="3444213" y="1256664"/>
                  <a:pt x="3137260" y="736433"/>
                  <a:pt x="2645910" y="452752"/>
                </a:cubicBezTo>
                <a:close/>
                <a:moveTo>
                  <a:pt x="1000503" y="449971"/>
                </a:moveTo>
                <a:cubicBezTo>
                  <a:pt x="514608" y="742897"/>
                  <a:pt x="217551" y="1268842"/>
                  <a:pt x="217551" y="1836204"/>
                </a:cubicBezTo>
                <a:lnTo>
                  <a:pt x="1248957" y="1836204"/>
                </a:lnTo>
                <a:cubicBezTo>
                  <a:pt x="1248957" y="1630365"/>
                  <a:pt x="1356729" y="1439552"/>
                  <a:pt x="1533012" y="1333279"/>
                </a:cubicBezTo>
                <a:close/>
                <a:moveTo>
                  <a:pt x="1836204" y="0"/>
                </a:moveTo>
                <a:cubicBezTo>
                  <a:pt x="2850311" y="0"/>
                  <a:pt x="3672408" y="822097"/>
                  <a:pt x="3672408" y="1836204"/>
                </a:cubicBezTo>
                <a:cubicBezTo>
                  <a:pt x="3672408" y="2850311"/>
                  <a:pt x="2850311" y="3672408"/>
                  <a:pt x="1836204" y="3672408"/>
                </a:cubicBezTo>
                <a:cubicBezTo>
                  <a:pt x="822097" y="3672408"/>
                  <a:pt x="0" y="2850311"/>
                  <a:pt x="0" y="1836204"/>
                </a:cubicBezTo>
                <a:cubicBezTo>
                  <a:pt x="0" y="822097"/>
                  <a:pt x="822097" y="0"/>
                  <a:pt x="18362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자유형: 도형 55">
            <a:extLst>
              <a:ext uri="{FF2B5EF4-FFF2-40B4-BE49-F238E27FC236}">
                <a16:creationId xmlns:a16="http://schemas.microsoft.com/office/drawing/2014/main" id="{8B0A80D6-790E-4182-A3DD-E523BCC293EE}"/>
              </a:ext>
            </a:extLst>
          </p:cNvPr>
          <p:cNvSpPr/>
          <p:nvPr/>
        </p:nvSpPr>
        <p:spPr>
          <a:xfrm rot="5400000">
            <a:off x="8637836" y="2101221"/>
            <a:ext cx="847466" cy="1305699"/>
          </a:xfrm>
          <a:custGeom>
            <a:avLst/>
            <a:gdLst>
              <a:gd name="connsiteX0" fmla="*/ 836512 w 847466"/>
              <a:gd name="connsiteY0" fmla="*/ 0 h 1474812"/>
              <a:gd name="connsiteX1" fmla="*/ 778399 w 847466"/>
              <a:gd name="connsiteY1" fmla="*/ 158777 h 1474812"/>
              <a:gd name="connsiteX2" fmla="*/ 693799 w 847466"/>
              <a:gd name="connsiteY2" fmla="*/ 718353 h 1474812"/>
              <a:gd name="connsiteX3" fmla="*/ 841677 w 847466"/>
              <a:gd name="connsiteY3" fmla="*/ 1450817 h 1474812"/>
              <a:gd name="connsiteX4" fmla="*/ 847466 w 847466"/>
              <a:gd name="connsiteY4" fmla="*/ 1462835 h 1474812"/>
              <a:gd name="connsiteX5" fmla="*/ 803187 w 847466"/>
              <a:gd name="connsiteY5" fmla="*/ 1413877 h 1474812"/>
              <a:gd name="connsiteX6" fmla="*/ 195858 w 847466"/>
              <a:gd name="connsiteY6" fmla="*/ 1321421 h 1474812"/>
              <a:gd name="connsiteX7" fmla="*/ 18000 w 847466"/>
              <a:gd name="connsiteY7" fmla="*/ 1452054 h 1474812"/>
              <a:gd name="connsiteX8" fmla="*/ 1082 w 847466"/>
              <a:gd name="connsiteY8" fmla="*/ 1474812 h 1474812"/>
              <a:gd name="connsiteX9" fmla="*/ 0 w 847466"/>
              <a:gd name="connsiteY9" fmla="*/ 1474812 h 1474812"/>
              <a:gd name="connsiteX10" fmla="*/ 11560 w 847466"/>
              <a:gd name="connsiteY10" fmla="*/ 1450817 h 1474812"/>
              <a:gd name="connsiteX11" fmla="*/ 159437 w 847466"/>
              <a:gd name="connsiteY11" fmla="*/ 718353 h 1474812"/>
              <a:gd name="connsiteX12" fmla="*/ 74837 w 847466"/>
              <a:gd name="connsiteY12" fmla="*/ 158777 h 1474812"/>
              <a:gd name="connsiteX13" fmla="*/ 18424 w 847466"/>
              <a:gd name="connsiteY13" fmla="*/ 4645 h 1474812"/>
              <a:gd name="connsiteX14" fmla="*/ 50161 w 847466"/>
              <a:gd name="connsiteY14" fmla="*/ 39674 h 1474812"/>
              <a:gd name="connsiteX15" fmla="*/ 657490 w 847466"/>
              <a:gd name="connsiteY15" fmla="*/ 131966 h 1474812"/>
              <a:gd name="connsiteX16" fmla="*/ 835348 w 847466"/>
              <a:gd name="connsiteY16" fmla="*/ 1563 h 1474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47466" h="1474812">
                <a:moveTo>
                  <a:pt x="836512" y="0"/>
                </a:moveTo>
                <a:lnTo>
                  <a:pt x="778399" y="158777"/>
                </a:lnTo>
                <a:cubicBezTo>
                  <a:pt x="723418" y="335547"/>
                  <a:pt x="693799" y="523491"/>
                  <a:pt x="693799" y="718353"/>
                </a:cubicBezTo>
                <a:cubicBezTo>
                  <a:pt x="693799" y="978169"/>
                  <a:pt x="746455" y="1225687"/>
                  <a:pt x="841677" y="1450817"/>
                </a:cubicBezTo>
                <a:lnTo>
                  <a:pt x="847466" y="1462835"/>
                </a:lnTo>
                <a:lnTo>
                  <a:pt x="803187" y="1413877"/>
                </a:lnTo>
                <a:cubicBezTo>
                  <a:pt x="642731" y="1268431"/>
                  <a:pt x="404678" y="1224568"/>
                  <a:pt x="195858" y="1321421"/>
                </a:cubicBezTo>
                <a:cubicBezTo>
                  <a:pt x="126251" y="1353706"/>
                  <a:pt x="66482" y="1398569"/>
                  <a:pt x="18000" y="1452054"/>
                </a:cubicBezTo>
                <a:lnTo>
                  <a:pt x="1082" y="1474812"/>
                </a:lnTo>
                <a:lnTo>
                  <a:pt x="0" y="1474812"/>
                </a:lnTo>
                <a:lnTo>
                  <a:pt x="11560" y="1450817"/>
                </a:lnTo>
                <a:cubicBezTo>
                  <a:pt x="106781" y="1225687"/>
                  <a:pt x="159437" y="978169"/>
                  <a:pt x="159437" y="718353"/>
                </a:cubicBezTo>
                <a:cubicBezTo>
                  <a:pt x="159437" y="523491"/>
                  <a:pt x="129818" y="335547"/>
                  <a:pt x="74837" y="158777"/>
                </a:cubicBezTo>
                <a:lnTo>
                  <a:pt x="18424" y="4645"/>
                </a:lnTo>
                <a:lnTo>
                  <a:pt x="50161" y="39674"/>
                </a:lnTo>
                <a:cubicBezTo>
                  <a:pt x="210617" y="184865"/>
                  <a:pt x="448670" y="228650"/>
                  <a:pt x="657490" y="131966"/>
                </a:cubicBezTo>
                <a:cubicBezTo>
                  <a:pt x="727097" y="99739"/>
                  <a:pt x="786866" y="54955"/>
                  <a:pt x="835348" y="156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자유형: 도형 52">
            <a:extLst>
              <a:ext uri="{FF2B5EF4-FFF2-40B4-BE49-F238E27FC236}">
                <a16:creationId xmlns:a16="http://schemas.microsoft.com/office/drawing/2014/main" id="{38652FC1-3783-407B-A5A9-2879CB0696D9}"/>
              </a:ext>
            </a:extLst>
          </p:cNvPr>
          <p:cNvSpPr/>
          <p:nvPr/>
        </p:nvSpPr>
        <p:spPr>
          <a:xfrm rot="16200000">
            <a:off x="2713771" y="2100275"/>
            <a:ext cx="847466" cy="1307592"/>
          </a:xfrm>
          <a:custGeom>
            <a:avLst/>
            <a:gdLst>
              <a:gd name="connsiteX0" fmla="*/ 836512 w 847466"/>
              <a:gd name="connsiteY0" fmla="*/ 0 h 1474812"/>
              <a:gd name="connsiteX1" fmla="*/ 778399 w 847466"/>
              <a:gd name="connsiteY1" fmla="*/ 158777 h 1474812"/>
              <a:gd name="connsiteX2" fmla="*/ 693799 w 847466"/>
              <a:gd name="connsiteY2" fmla="*/ 718353 h 1474812"/>
              <a:gd name="connsiteX3" fmla="*/ 841677 w 847466"/>
              <a:gd name="connsiteY3" fmla="*/ 1450817 h 1474812"/>
              <a:gd name="connsiteX4" fmla="*/ 847466 w 847466"/>
              <a:gd name="connsiteY4" fmla="*/ 1462835 h 1474812"/>
              <a:gd name="connsiteX5" fmla="*/ 803187 w 847466"/>
              <a:gd name="connsiteY5" fmla="*/ 1413877 h 1474812"/>
              <a:gd name="connsiteX6" fmla="*/ 195858 w 847466"/>
              <a:gd name="connsiteY6" fmla="*/ 1321421 h 1474812"/>
              <a:gd name="connsiteX7" fmla="*/ 18000 w 847466"/>
              <a:gd name="connsiteY7" fmla="*/ 1452054 h 1474812"/>
              <a:gd name="connsiteX8" fmla="*/ 1082 w 847466"/>
              <a:gd name="connsiteY8" fmla="*/ 1474812 h 1474812"/>
              <a:gd name="connsiteX9" fmla="*/ 0 w 847466"/>
              <a:gd name="connsiteY9" fmla="*/ 1474812 h 1474812"/>
              <a:gd name="connsiteX10" fmla="*/ 11560 w 847466"/>
              <a:gd name="connsiteY10" fmla="*/ 1450817 h 1474812"/>
              <a:gd name="connsiteX11" fmla="*/ 159437 w 847466"/>
              <a:gd name="connsiteY11" fmla="*/ 718353 h 1474812"/>
              <a:gd name="connsiteX12" fmla="*/ 74837 w 847466"/>
              <a:gd name="connsiteY12" fmla="*/ 158777 h 1474812"/>
              <a:gd name="connsiteX13" fmla="*/ 18424 w 847466"/>
              <a:gd name="connsiteY13" fmla="*/ 4645 h 1474812"/>
              <a:gd name="connsiteX14" fmla="*/ 50161 w 847466"/>
              <a:gd name="connsiteY14" fmla="*/ 39674 h 1474812"/>
              <a:gd name="connsiteX15" fmla="*/ 657490 w 847466"/>
              <a:gd name="connsiteY15" fmla="*/ 131966 h 1474812"/>
              <a:gd name="connsiteX16" fmla="*/ 835348 w 847466"/>
              <a:gd name="connsiteY16" fmla="*/ 1563 h 1474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47466" h="1474812">
                <a:moveTo>
                  <a:pt x="836512" y="0"/>
                </a:moveTo>
                <a:lnTo>
                  <a:pt x="778399" y="158777"/>
                </a:lnTo>
                <a:cubicBezTo>
                  <a:pt x="723418" y="335547"/>
                  <a:pt x="693799" y="523491"/>
                  <a:pt x="693799" y="718353"/>
                </a:cubicBezTo>
                <a:cubicBezTo>
                  <a:pt x="693799" y="978169"/>
                  <a:pt x="746455" y="1225687"/>
                  <a:pt x="841677" y="1450817"/>
                </a:cubicBezTo>
                <a:lnTo>
                  <a:pt x="847466" y="1462835"/>
                </a:lnTo>
                <a:lnTo>
                  <a:pt x="803187" y="1413877"/>
                </a:lnTo>
                <a:cubicBezTo>
                  <a:pt x="642731" y="1268431"/>
                  <a:pt x="404678" y="1224568"/>
                  <a:pt x="195858" y="1321421"/>
                </a:cubicBezTo>
                <a:cubicBezTo>
                  <a:pt x="126251" y="1353706"/>
                  <a:pt x="66482" y="1398569"/>
                  <a:pt x="18000" y="1452054"/>
                </a:cubicBezTo>
                <a:lnTo>
                  <a:pt x="1082" y="1474812"/>
                </a:lnTo>
                <a:lnTo>
                  <a:pt x="0" y="1474812"/>
                </a:lnTo>
                <a:lnTo>
                  <a:pt x="11560" y="1450817"/>
                </a:lnTo>
                <a:cubicBezTo>
                  <a:pt x="106781" y="1225687"/>
                  <a:pt x="159437" y="978169"/>
                  <a:pt x="159437" y="718353"/>
                </a:cubicBezTo>
                <a:cubicBezTo>
                  <a:pt x="159437" y="523491"/>
                  <a:pt x="129818" y="335547"/>
                  <a:pt x="74837" y="158777"/>
                </a:cubicBezTo>
                <a:lnTo>
                  <a:pt x="18424" y="4645"/>
                </a:lnTo>
                <a:lnTo>
                  <a:pt x="50161" y="39674"/>
                </a:lnTo>
                <a:cubicBezTo>
                  <a:pt x="210617" y="184865"/>
                  <a:pt x="448670" y="228650"/>
                  <a:pt x="657490" y="131966"/>
                </a:cubicBezTo>
                <a:cubicBezTo>
                  <a:pt x="727097" y="99739"/>
                  <a:pt x="786866" y="54955"/>
                  <a:pt x="835348" y="156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자유형: 도형 54">
            <a:extLst>
              <a:ext uri="{FF2B5EF4-FFF2-40B4-BE49-F238E27FC236}">
                <a16:creationId xmlns:a16="http://schemas.microsoft.com/office/drawing/2014/main" id="{4A9FBD41-BBBF-4D50-B3AC-CF43BDF839F2}"/>
              </a:ext>
            </a:extLst>
          </p:cNvPr>
          <p:cNvSpPr/>
          <p:nvPr/>
        </p:nvSpPr>
        <p:spPr>
          <a:xfrm rot="5400000">
            <a:off x="4688775" y="2100274"/>
            <a:ext cx="847466" cy="1307592"/>
          </a:xfrm>
          <a:custGeom>
            <a:avLst/>
            <a:gdLst>
              <a:gd name="connsiteX0" fmla="*/ 836512 w 847466"/>
              <a:gd name="connsiteY0" fmla="*/ 0 h 1474812"/>
              <a:gd name="connsiteX1" fmla="*/ 778399 w 847466"/>
              <a:gd name="connsiteY1" fmla="*/ 158777 h 1474812"/>
              <a:gd name="connsiteX2" fmla="*/ 693799 w 847466"/>
              <a:gd name="connsiteY2" fmla="*/ 718353 h 1474812"/>
              <a:gd name="connsiteX3" fmla="*/ 841677 w 847466"/>
              <a:gd name="connsiteY3" fmla="*/ 1450817 h 1474812"/>
              <a:gd name="connsiteX4" fmla="*/ 847466 w 847466"/>
              <a:gd name="connsiteY4" fmla="*/ 1462835 h 1474812"/>
              <a:gd name="connsiteX5" fmla="*/ 803187 w 847466"/>
              <a:gd name="connsiteY5" fmla="*/ 1413877 h 1474812"/>
              <a:gd name="connsiteX6" fmla="*/ 195858 w 847466"/>
              <a:gd name="connsiteY6" fmla="*/ 1321421 h 1474812"/>
              <a:gd name="connsiteX7" fmla="*/ 18000 w 847466"/>
              <a:gd name="connsiteY7" fmla="*/ 1452054 h 1474812"/>
              <a:gd name="connsiteX8" fmla="*/ 1082 w 847466"/>
              <a:gd name="connsiteY8" fmla="*/ 1474812 h 1474812"/>
              <a:gd name="connsiteX9" fmla="*/ 0 w 847466"/>
              <a:gd name="connsiteY9" fmla="*/ 1474812 h 1474812"/>
              <a:gd name="connsiteX10" fmla="*/ 11560 w 847466"/>
              <a:gd name="connsiteY10" fmla="*/ 1450817 h 1474812"/>
              <a:gd name="connsiteX11" fmla="*/ 159437 w 847466"/>
              <a:gd name="connsiteY11" fmla="*/ 718353 h 1474812"/>
              <a:gd name="connsiteX12" fmla="*/ 74837 w 847466"/>
              <a:gd name="connsiteY12" fmla="*/ 158777 h 1474812"/>
              <a:gd name="connsiteX13" fmla="*/ 18424 w 847466"/>
              <a:gd name="connsiteY13" fmla="*/ 4645 h 1474812"/>
              <a:gd name="connsiteX14" fmla="*/ 50161 w 847466"/>
              <a:gd name="connsiteY14" fmla="*/ 39674 h 1474812"/>
              <a:gd name="connsiteX15" fmla="*/ 657490 w 847466"/>
              <a:gd name="connsiteY15" fmla="*/ 131966 h 1474812"/>
              <a:gd name="connsiteX16" fmla="*/ 835348 w 847466"/>
              <a:gd name="connsiteY16" fmla="*/ 1563 h 1474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47466" h="1474812">
                <a:moveTo>
                  <a:pt x="836512" y="0"/>
                </a:moveTo>
                <a:lnTo>
                  <a:pt x="778399" y="158777"/>
                </a:lnTo>
                <a:cubicBezTo>
                  <a:pt x="723418" y="335547"/>
                  <a:pt x="693799" y="523491"/>
                  <a:pt x="693799" y="718353"/>
                </a:cubicBezTo>
                <a:cubicBezTo>
                  <a:pt x="693799" y="978169"/>
                  <a:pt x="746455" y="1225687"/>
                  <a:pt x="841677" y="1450817"/>
                </a:cubicBezTo>
                <a:lnTo>
                  <a:pt x="847466" y="1462835"/>
                </a:lnTo>
                <a:lnTo>
                  <a:pt x="803187" y="1413877"/>
                </a:lnTo>
                <a:cubicBezTo>
                  <a:pt x="642731" y="1268431"/>
                  <a:pt x="404678" y="1224568"/>
                  <a:pt x="195858" y="1321421"/>
                </a:cubicBezTo>
                <a:cubicBezTo>
                  <a:pt x="126251" y="1353706"/>
                  <a:pt x="66482" y="1398569"/>
                  <a:pt x="18000" y="1452054"/>
                </a:cubicBezTo>
                <a:lnTo>
                  <a:pt x="1082" y="1474812"/>
                </a:lnTo>
                <a:lnTo>
                  <a:pt x="0" y="1474812"/>
                </a:lnTo>
                <a:lnTo>
                  <a:pt x="11560" y="1450817"/>
                </a:lnTo>
                <a:cubicBezTo>
                  <a:pt x="106781" y="1225687"/>
                  <a:pt x="159437" y="978169"/>
                  <a:pt x="159437" y="718353"/>
                </a:cubicBezTo>
                <a:cubicBezTo>
                  <a:pt x="159437" y="523491"/>
                  <a:pt x="129818" y="335547"/>
                  <a:pt x="74837" y="158777"/>
                </a:cubicBezTo>
                <a:lnTo>
                  <a:pt x="18424" y="4645"/>
                </a:lnTo>
                <a:lnTo>
                  <a:pt x="50161" y="39674"/>
                </a:lnTo>
                <a:cubicBezTo>
                  <a:pt x="210617" y="184865"/>
                  <a:pt x="448670" y="228650"/>
                  <a:pt x="657490" y="131966"/>
                </a:cubicBezTo>
                <a:cubicBezTo>
                  <a:pt x="727097" y="99739"/>
                  <a:pt x="786866" y="54955"/>
                  <a:pt x="835348" y="15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Oval 6">
            <a:extLst>
              <a:ext uri="{FF2B5EF4-FFF2-40B4-BE49-F238E27FC236}">
                <a16:creationId xmlns:a16="http://schemas.microsoft.com/office/drawing/2014/main" id="{611EF54B-0E29-43A0-B274-E48228A4B5F7}"/>
              </a:ext>
            </a:extLst>
          </p:cNvPr>
          <p:cNvSpPr/>
          <p:nvPr/>
        </p:nvSpPr>
        <p:spPr>
          <a:xfrm>
            <a:off x="1617623" y="2241637"/>
            <a:ext cx="1024866" cy="1024866"/>
          </a:xfrm>
          <a:prstGeom prst="ellipse">
            <a:avLst/>
          </a:prstGeom>
          <a:solidFill>
            <a:schemeClr val="bg1"/>
          </a:solidFill>
          <a:ln w="889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Oval 7">
            <a:extLst>
              <a:ext uri="{FF2B5EF4-FFF2-40B4-BE49-F238E27FC236}">
                <a16:creationId xmlns:a16="http://schemas.microsoft.com/office/drawing/2014/main" id="{B71C7046-79EA-4944-A5D8-E5EE63C90EBD}"/>
              </a:ext>
            </a:extLst>
          </p:cNvPr>
          <p:cNvSpPr/>
          <p:nvPr/>
        </p:nvSpPr>
        <p:spPr>
          <a:xfrm>
            <a:off x="3602689" y="2241637"/>
            <a:ext cx="1024866" cy="1024866"/>
          </a:xfrm>
          <a:prstGeom prst="ellipse">
            <a:avLst/>
          </a:prstGeom>
          <a:solidFill>
            <a:schemeClr val="bg1"/>
          </a:solidFill>
          <a:ln w="889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Oval 8">
            <a:extLst>
              <a:ext uri="{FF2B5EF4-FFF2-40B4-BE49-F238E27FC236}">
                <a16:creationId xmlns:a16="http://schemas.microsoft.com/office/drawing/2014/main" id="{526192C2-C5FE-4A4B-9927-4EECDA8AAABA}"/>
              </a:ext>
            </a:extLst>
          </p:cNvPr>
          <p:cNvSpPr/>
          <p:nvPr/>
        </p:nvSpPr>
        <p:spPr>
          <a:xfrm>
            <a:off x="5587755" y="2241637"/>
            <a:ext cx="1024866" cy="1024866"/>
          </a:xfrm>
          <a:prstGeom prst="ellipse">
            <a:avLst/>
          </a:prstGeom>
          <a:solidFill>
            <a:schemeClr val="bg1"/>
          </a:solidFill>
          <a:ln w="889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Oval 9">
            <a:extLst>
              <a:ext uri="{FF2B5EF4-FFF2-40B4-BE49-F238E27FC236}">
                <a16:creationId xmlns:a16="http://schemas.microsoft.com/office/drawing/2014/main" id="{C5211F51-EF87-4BDA-B02B-4F37F00DA1FE}"/>
              </a:ext>
            </a:extLst>
          </p:cNvPr>
          <p:cNvSpPr/>
          <p:nvPr/>
        </p:nvSpPr>
        <p:spPr>
          <a:xfrm>
            <a:off x="7572821" y="2241637"/>
            <a:ext cx="1024866" cy="1024866"/>
          </a:xfrm>
          <a:prstGeom prst="ellipse">
            <a:avLst/>
          </a:prstGeom>
          <a:solidFill>
            <a:schemeClr val="bg1"/>
          </a:solidFill>
          <a:ln w="889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0" name="Oval 10">
            <a:extLst>
              <a:ext uri="{FF2B5EF4-FFF2-40B4-BE49-F238E27FC236}">
                <a16:creationId xmlns:a16="http://schemas.microsoft.com/office/drawing/2014/main" id="{06B01109-C9ED-4387-A844-4759FFF9B06A}"/>
              </a:ext>
            </a:extLst>
          </p:cNvPr>
          <p:cNvSpPr/>
          <p:nvPr/>
        </p:nvSpPr>
        <p:spPr>
          <a:xfrm>
            <a:off x="9557887" y="2241637"/>
            <a:ext cx="1024866" cy="1024866"/>
          </a:xfrm>
          <a:prstGeom prst="ellipse">
            <a:avLst/>
          </a:prstGeom>
          <a:solidFill>
            <a:schemeClr val="bg1"/>
          </a:solidFill>
          <a:ln w="889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" name="자유형: 도형 53">
            <a:extLst>
              <a:ext uri="{FF2B5EF4-FFF2-40B4-BE49-F238E27FC236}">
                <a16:creationId xmlns:a16="http://schemas.microsoft.com/office/drawing/2014/main" id="{8CDA74CF-075B-4347-888C-1946ADFAC265}"/>
              </a:ext>
            </a:extLst>
          </p:cNvPr>
          <p:cNvSpPr/>
          <p:nvPr/>
        </p:nvSpPr>
        <p:spPr>
          <a:xfrm rot="16200000">
            <a:off x="6663779" y="2100275"/>
            <a:ext cx="847466" cy="1307592"/>
          </a:xfrm>
          <a:custGeom>
            <a:avLst/>
            <a:gdLst>
              <a:gd name="connsiteX0" fmla="*/ 836512 w 847466"/>
              <a:gd name="connsiteY0" fmla="*/ 0 h 1474812"/>
              <a:gd name="connsiteX1" fmla="*/ 778399 w 847466"/>
              <a:gd name="connsiteY1" fmla="*/ 158777 h 1474812"/>
              <a:gd name="connsiteX2" fmla="*/ 693799 w 847466"/>
              <a:gd name="connsiteY2" fmla="*/ 718353 h 1474812"/>
              <a:gd name="connsiteX3" fmla="*/ 841677 w 847466"/>
              <a:gd name="connsiteY3" fmla="*/ 1450817 h 1474812"/>
              <a:gd name="connsiteX4" fmla="*/ 847466 w 847466"/>
              <a:gd name="connsiteY4" fmla="*/ 1462835 h 1474812"/>
              <a:gd name="connsiteX5" fmla="*/ 803187 w 847466"/>
              <a:gd name="connsiteY5" fmla="*/ 1413877 h 1474812"/>
              <a:gd name="connsiteX6" fmla="*/ 195858 w 847466"/>
              <a:gd name="connsiteY6" fmla="*/ 1321421 h 1474812"/>
              <a:gd name="connsiteX7" fmla="*/ 18000 w 847466"/>
              <a:gd name="connsiteY7" fmla="*/ 1452054 h 1474812"/>
              <a:gd name="connsiteX8" fmla="*/ 1082 w 847466"/>
              <a:gd name="connsiteY8" fmla="*/ 1474812 h 1474812"/>
              <a:gd name="connsiteX9" fmla="*/ 0 w 847466"/>
              <a:gd name="connsiteY9" fmla="*/ 1474812 h 1474812"/>
              <a:gd name="connsiteX10" fmla="*/ 11560 w 847466"/>
              <a:gd name="connsiteY10" fmla="*/ 1450817 h 1474812"/>
              <a:gd name="connsiteX11" fmla="*/ 159437 w 847466"/>
              <a:gd name="connsiteY11" fmla="*/ 718353 h 1474812"/>
              <a:gd name="connsiteX12" fmla="*/ 74837 w 847466"/>
              <a:gd name="connsiteY12" fmla="*/ 158777 h 1474812"/>
              <a:gd name="connsiteX13" fmla="*/ 18424 w 847466"/>
              <a:gd name="connsiteY13" fmla="*/ 4645 h 1474812"/>
              <a:gd name="connsiteX14" fmla="*/ 50161 w 847466"/>
              <a:gd name="connsiteY14" fmla="*/ 39674 h 1474812"/>
              <a:gd name="connsiteX15" fmla="*/ 657490 w 847466"/>
              <a:gd name="connsiteY15" fmla="*/ 131966 h 1474812"/>
              <a:gd name="connsiteX16" fmla="*/ 835348 w 847466"/>
              <a:gd name="connsiteY16" fmla="*/ 1563 h 1474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47466" h="1474812">
                <a:moveTo>
                  <a:pt x="836512" y="0"/>
                </a:moveTo>
                <a:lnTo>
                  <a:pt x="778399" y="158777"/>
                </a:lnTo>
                <a:cubicBezTo>
                  <a:pt x="723418" y="335547"/>
                  <a:pt x="693799" y="523491"/>
                  <a:pt x="693799" y="718353"/>
                </a:cubicBezTo>
                <a:cubicBezTo>
                  <a:pt x="693799" y="978169"/>
                  <a:pt x="746455" y="1225687"/>
                  <a:pt x="841677" y="1450817"/>
                </a:cubicBezTo>
                <a:lnTo>
                  <a:pt x="847466" y="1462835"/>
                </a:lnTo>
                <a:lnTo>
                  <a:pt x="803187" y="1413877"/>
                </a:lnTo>
                <a:cubicBezTo>
                  <a:pt x="642731" y="1268431"/>
                  <a:pt x="404678" y="1224568"/>
                  <a:pt x="195858" y="1321421"/>
                </a:cubicBezTo>
                <a:cubicBezTo>
                  <a:pt x="126251" y="1353706"/>
                  <a:pt x="66482" y="1398569"/>
                  <a:pt x="18000" y="1452054"/>
                </a:cubicBezTo>
                <a:lnTo>
                  <a:pt x="1082" y="1474812"/>
                </a:lnTo>
                <a:lnTo>
                  <a:pt x="0" y="1474812"/>
                </a:lnTo>
                <a:lnTo>
                  <a:pt x="11560" y="1450817"/>
                </a:lnTo>
                <a:cubicBezTo>
                  <a:pt x="106781" y="1225687"/>
                  <a:pt x="159437" y="978169"/>
                  <a:pt x="159437" y="718353"/>
                </a:cubicBezTo>
                <a:cubicBezTo>
                  <a:pt x="159437" y="523491"/>
                  <a:pt x="129818" y="335547"/>
                  <a:pt x="74837" y="158777"/>
                </a:cubicBezTo>
                <a:lnTo>
                  <a:pt x="18424" y="4645"/>
                </a:lnTo>
                <a:lnTo>
                  <a:pt x="50161" y="39674"/>
                </a:lnTo>
                <a:cubicBezTo>
                  <a:pt x="210617" y="184865"/>
                  <a:pt x="448670" y="228650"/>
                  <a:pt x="657490" y="131966"/>
                </a:cubicBezTo>
                <a:cubicBezTo>
                  <a:pt x="727097" y="99739"/>
                  <a:pt x="786866" y="54955"/>
                  <a:pt x="835348" y="15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Round Same Side Corner Rectangle 11">
            <a:extLst>
              <a:ext uri="{FF2B5EF4-FFF2-40B4-BE49-F238E27FC236}">
                <a16:creationId xmlns:a16="http://schemas.microsoft.com/office/drawing/2014/main" id="{32EEC1B3-D343-416B-A5F1-48E79B5CD2DB}"/>
              </a:ext>
            </a:extLst>
          </p:cNvPr>
          <p:cNvSpPr>
            <a:spLocks noChangeAspect="1"/>
          </p:cNvSpPr>
          <p:nvPr/>
        </p:nvSpPr>
        <p:spPr>
          <a:xfrm rot="9900000">
            <a:off x="5942230" y="2577325"/>
            <a:ext cx="438895" cy="372757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" name="Rounded Rectangle 7">
            <a:extLst>
              <a:ext uri="{FF2B5EF4-FFF2-40B4-BE49-F238E27FC236}">
                <a16:creationId xmlns:a16="http://schemas.microsoft.com/office/drawing/2014/main" id="{FF1A4D59-E1B4-4388-94FE-49D85F2E785A}"/>
              </a:ext>
            </a:extLst>
          </p:cNvPr>
          <p:cNvSpPr/>
          <p:nvPr/>
        </p:nvSpPr>
        <p:spPr>
          <a:xfrm>
            <a:off x="3933223" y="2555881"/>
            <a:ext cx="390324" cy="336845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Block Arc 25">
            <a:extLst>
              <a:ext uri="{FF2B5EF4-FFF2-40B4-BE49-F238E27FC236}">
                <a16:creationId xmlns:a16="http://schemas.microsoft.com/office/drawing/2014/main" id="{D852D16A-588B-408F-87A7-D221FE055F6F}"/>
              </a:ext>
            </a:extLst>
          </p:cNvPr>
          <p:cNvSpPr>
            <a:spLocks noChangeAspect="1"/>
          </p:cNvSpPr>
          <p:nvPr/>
        </p:nvSpPr>
        <p:spPr>
          <a:xfrm>
            <a:off x="1968803" y="2526878"/>
            <a:ext cx="314518" cy="454385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5" name="Oval 21">
            <a:extLst>
              <a:ext uri="{FF2B5EF4-FFF2-40B4-BE49-F238E27FC236}">
                <a16:creationId xmlns:a16="http://schemas.microsoft.com/office/drawing/2014/main" id="{416A3D05-08C5-4539-8A62-81467528C971}"/>
              </a:ext>
            </a:extLst>
          </p:cNvPr>
          <p:cNvSpPr>
            <a:spLocks noChangeAspect="1"/>
          </p:cNvSpPr>
          <p:nvPr/>
        </p:nvSpPr>
        <p:spPr>
          <a:xfrm>
            <a:off x="9892106" y="2555881"/>
            <a:ext cx="393095" cy="39637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6" name="Freeform 53">
            <a:extLst>
              <a:ext uri="{FF2B5EF4-FFF2-40B4-BE49-F238E27FC236}">
                <a16:creationId xmlns:a16="http://schemas.microsoft.com/office/drawing/2014/main" id="{7A6DB078-62DC-402D-B18E-B5D3261EDE87}"/>
              </a:ext>
            </a:extLst>
          </p:cNvPr>
          <p:cNvSpPr/>
          <p:nvPr/>
        </p:nvSpPr>
        <p:spPr>
          <a:xfrm>
            <a:off x="7899828" y="2536588"/>
            <a:ext cx="424247" cy="43496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7" name="Group 5">
            <a:extLst>
              <a:ext uri="{FF2B5EF4-FFF2-40B4-BE49-F238E27FC236}">
                <a16:creationId xmlns:a16="http://schemas.microsoft.com/office/drawing/2014/main" id="{234FD631-BC7B-45B2-94FC-6B2724FEDAB2}"/>
              </a:ext>
            </a:extLst>
          </p:cNvPr>
          <p:cNvGrpSpPr/>
          <p:nvPr/>
        </p:nvGrpSpPr>
        <p:grpSpPr>
          <a:xfrm>
            <a:off x="1002027" y="3707417"/>
            <a:ext cx="2248070" cy="1271137"/>
            <a:chOff x="2676933" y="3348115"/>
            <a:chExt cx="1550267" cy="127113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0B0DE20-7979-4CF9-A387-B9FCDA679A2B}"/>
                </a:ext>
              </a:extLst>
            </p:cNvPr>
            <p:cNvSpPr txBox="1"/>
            <p:nvPr/>
          </p:nvSpPr>
          <p:spPr>
            <a:xfrm>
              <a:off x="2676933" y="3348115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53B9E54-0D48-4B17-B736-46869BA1C3B6}"/>
                </a:ext>
              </a:extLst>
            </p:cNvPr>
            <p:cNvSpPr txBox="1"/>
            <p:nvPr/>
          </p:nvSpPr>
          <p:spPr>
            <a:xfrm>
              <a:off x="2676933" y="3603589"/>
              <a:ext cx="155026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5">
            <a:extLst>
              <a:ext uri="{FF2B5EF4-FFF2-40B4-BE49-F238E27FC236}">
                <a16:creationId xmlns:a16="http://schemas.microsoft.com/office/drawing/2014/main" id="{B7E7AB67-A941-40BF-943D-B456CE4B267E}"/>
              </a:ext>
            </a:extLst>
          </p:cNvPr>
          <p:cNvGrpSpPr/>
          <p:nvPr/>
        </p:nvGrpSpPr>
        <p:grpSpPr>
          <a:xfrm>
            <a:off x="2988091" y="4723080"/>
            <a:ext cx="2248070" cy="1271137"/>
            <a:chOff x="2676933" y="3348115"/>
            <a:chExt cx="1550267" cy="127113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48867BA-BB24-464C-A982-C872F622886F}"/>
                </a:ext>
              </a:extLst>
            </p:cNvPr>
            <p:cNvSpPr txBox="1"/>
            <p:nvPr/>
          </p:nvSpPr>
          <p:spPr>
            <a:xfrm>
              <a:off x="2676933" y="3348115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DDD3949-3F1D-4961-9D89-6E06FBA6F451}"/>
                </a:ext>
              </a:extLst>
            </p:cNvPr>
            <p:cNvSpPr txBox="1"/>
            <p:nvPr/>
          </p:nvSpPr>
          <p:spPr>
            <a:xfrm>
              <a:off x="2676933" y="3603589"/>
              <a:ext cx="155026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5">
            <a:extLst>
              <a:ext uri="{FF2B5EF4-FFF2-40B4-BE49-F238E27FC236}">
                <a16:creationId xmlns:a16="http://schemas.microsoft.com/office/drawing/2014/main" id="{6BE37932-70D9-4197-926A-800351ED76AC}"/>
              </a:ext>
            </a:extLst>
          </p:cNvPr>
          <p:cNvGrpSpPr/>
          <p:nvPr/>
        </p:nvGrpSpPr>
        <p:grpSpPr>
          <a:xfrm>
            <a:off x="4974155" y="3707417"/>
            <a:ext cx="2248070" cy="1271137"/>
            <a:chOff x="2676933" y="3348115"/>
            <a:chExt cx="1550267" cy="127113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EF7936C-20F3-4623-94B2-D87A71E74AA2}"/>
                </a:ext>
              </a:extLst>
            </p:cNvPr>
            <p:cNvSpPr txBox="1"/>
            <p:nvPr/>
          </p:nvSpPr>
          <p:spPr>
            <a:xfrm>
              <a:off x="2676933" y="3348115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82E6C11-B916-4C25-9CD4-A03704D0B6FE}"/>
                </a:ext>
              </a:extLst>
            </p:cNvPr>
            <p:cNvSpPr txBox="1"/>
            <p:nvPr/>
          </p:nvSpPr>
          <p:spPr>
            <a:xfrm>
              <a:off x="2676933" y="3603589"/>
              <a:ext cx="155026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5">
            <a:extLst>
              <a:ext uri="{FF2B5EF4-FFF2-40B4-BE49-F238E27FC236}">
                <a16:creationId xmlns:a16="http://schemas.microsoft.com/office/drawing/2014/main" id="{2B9F86F1-6302-4DDE-B695-DFE724FF29DB}"/>
              </a:ext>
            </a:extLst>
          </p:cNvPr>
          <p:cNvGrpSpPr/>
          <p:nvPr/>
        </p:nvGrpSpPr>
        <p:grpSpPr>
          <a:xfrm>
            <a:off x="6960219" y="4723080"/>
            <a:ext cx="2248070" cy="1271137"/>
            <a:chOff x="2676933" y="3348115"/>
            <a:chExt cx="1550267" cy="1271137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BA17589-D103-45B7-92FF-05BA9E9897B6}"/>
                </a:ext>
              </a:extLst>
            </p:cNvPr>
            <p:cNvSpPr txBox="1"/>
            <p:nvPr/>
          </p:nvSpPr>
          <p:spPr>
            <a:xfrm>
              <a:off x="2676933" y="3348115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7A23605-A8F1-4E74-BC63-1A1B645771FF}"/>
                </a:ext>
              </a:extLst>
            </p:cNvPr>
            <p:cNvSpPr txBox="1"/>
            <p:nvPr/>
          </p:nvSpPr>
          <p:spPr>
            <a:xfrm>
              <a:off x="2676933" y="3603589"/>
              <a:ext cx="155026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5">
            <a:extLst>
              <a:ext uri="{FF2B5EF4-FFF2-40B4-BE49-F238E27FC236}">
                <a16:creationId xmlns:a16="http://schemas.microsoft.com/office/drawing/2014/main" id="{2685117D-74A7-4C56-B5DC-D5F75D9650F9}"/>
              </a:ext>
            </a:extLst>
          </p:cNvPr>
          <p:cNvGrpSpPr/>
          <p:nvPr/>
        </p:nvGrpSpPr>
        <p:grpSpPr>
          <a:xfrm>
            <a:off x="8946285" y="3707417"/>
            <a:ext cx="2248070" cy="1271137"/>
            <a:chOff x="2676933" y="3348115"/>
            <a:chExt cx="1550267" cy="1271137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87FF597-C214-4A89-BCCE-450220CDA5DB}"/>
                </a:ext>
              </a:extLst>
            </p:cNvPr>
            <p:cNvSpPr txBox="1"/>
            <p:nvPr/>
          </p:nvSpPr>
          <p:spPr>
            <a:xfrm>
              <a:off x="2676933" y="3348115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6C5C984-57A3-41E5-8D7E-DAA43A840DC0}"/>
                </a:ext>
              </a:extLst>
            </p:cNvPr>
            <p:cNvSpPr txBox="1"/>
            <p:nvPr/>
          </p:nvSpPr>
          <p:spPr>
            <a:xfrm>
              <a:off x="2676933" y="3603589"/>
              <a:ext cx="155026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Arrow: Up 32">
            <a:extLst>
              <a:ext uri="{FF2B5EF4-FFF2-40B4-BE49-F238E27FC236}">
                <a16:creationId xmlns:a16="http://schemas.microsoft.com/office/drawing/2014/main" id="{1927BAC0-18A1-43D3-8624-391150F74ACF}"/>
              </a:ext>
            </a:extLst>
          </p:cNvPr>
          <p:cNvSpPr/>
          <p:nvPr/>
        </p:nvSpPr>
        <p:spPr>
          <a:xfrm rot="10800000">
            <a:off x="9450832" y="3962399"/>
            <a:ext cx="1624240" cy="2423595"/>
          </a:xfrm>
          <a:prstGeom prst="upArrow">
            <a:avLst>
              <a:gd name="adj1" fmla="val 52229"/>
              <a:gd name="adj2" fmla="val 50000"/>
            </a:avLst>
          </a:prstGeom>
          <a:solidFill>
            <a:schemeClr val="bg1"/>
          </a:solidFill>
          <a:ln w="19050">
            <a:solidFill>
              <a:schemeClr val="accent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4" name="Arrow: Up 33">
            <a:extLst>
              <a:ext uri="{FF2B5EF4-FFF2-40B4-BE49-F238E27FC236}">
                <a16:creationId xmlns:a16="http://schemas.microsoft.com/office/drawing/2014/main" id="{192627A1-9880-4AE6-BE42-CC10D56F01B4}"/>
              </a:ext>
            </a:extLst>
          </p:cNvPr>
          <p:cNvSpPr/>
          <p:nvPr/>
        </p:nvSpPr>
        <p:spPr>
          <a:xfrm rot="10800000">
            <a:off x="3853006" y="3962400"/>
            <a:ext cx="1624240" cy="2423595"/>
          </a:xfrm>
          <a:prstGeom prst="upArrow">
            <a:avLst>
              <a:gd name="adj1" fmla="val 52229"/>
              <a:gd name="adj2" fmla="val 50000"/>
            </a:avLst>
          </a:prstGeom>
          <a:solidFill>
            <a:schemeClr val="bg1"/>
          </a:solidFill>
          <a:ln w="1905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5" name="Arrow: Up 31">
            <a:extLst>
              <a:ext uri="{FF2B5EF4-FFF2-40B4-BE49-F238E27FC236}">
                <a16:creationId xmlns:a16="http://schemas.microsoft.com/office/drawing/2014/main" id="{E67BC746-F714-4B6B-BDBE-E1C82E8447A4}"/>
              </a:ext>
            </a:extLst>
          </p:cNvPr>
          <p:cNvSpPr/>
          <p:nvPr/>
        </p:nvSpPr>
        <p:spPr>
          <a:xfrm>
            <a:off x="6654820" y="1538804"/>
            <a:ext cx="1624240" cy="2423595"/>
          </a:xfrm>
          <a:prstGeom prst="upArrow">
            <a:avLst>
              <a:gd name="adj1" fmla="val 52229"/>
              <a:gd name="adj2" fmla="val 50000"/>
            </a:avLst>
          </a:prstGeom>
          <a:solidFill>
            <a:schemeClr val="bg1"/>
          </a:solidFill>
          <a:ln w="19050">
            <a:solidFill>
              <a:schemeClr val="accent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sp>
        <p:nvSpPr>
          <p:cNvPr id="6" name="Arrow: Up 30">
            <a:extLst>
              <a:ext uri="{FF2B5EF4-FFF2-40B4-BE49-F238E27FC236}">
                <a16:creationId xmlns:a16="http://schemas.microsoft.com/office/drawing/2014/main" id="{EE52A909-E273-43EB-8ACB-981AB187C082}"/>
              </a:ext>
            </a:extLst>
          </p:cNvPr>
          <p:cNvSpPr/>
          <p:nvPr/>
        </p:nvSpPr>
        <p:spPr>
          <a:xfrm>
            <a:off x="1056994" y="1538805"/>
            <a:ext cx="1624240" cy="2423595"/>
          </a:xfrm>
          <a:prstGeom prst="upArrow">
            <a:avLst>
              <a:gd name="adj1" fmla="val 52229"/>
              <a:gd name="adj2" fmla="val 50000"/>
            </a:avLst>
          </a:prstGeom>
          <a:solidFill>
            <a:schemeClr val="bg1"/>
          </a:solidFill>
          <a:ln w="1905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/>
          </a:p>
        </p:txBody>
      </p:sp>
      <p:cxnSp>
        <p:nvCxnSpPr>
          <p:cNvPr id="7" name="직선 연결선 55">
            <a:extLst>
              <a:ext uri="{FF2B5EF4-FFF2-40B4-BE49-F238E27FC236}">
                <a16:creationId xmlns:a16="http://schemas.microsoft.com/office/drawing/2014/main" id="{E4FD77FD-A00B-46BC-B97F-3AD45E27DFC6}"/>
              </a:ext>
            </a:extLst>
          </p:cNvPr>
          <p:cNvCxnSpPr>
            <a:cxnSpLocks/>
          </p:cNvCxnSpPr>
          <p:nvPr/>
        </p:nvCxnSpPr>
        <p:spPr>
          <a:xfrm rot="10800000">
            <a:off x="2866239" y="3950944"/>
            <a:ext cx="804665" cy="0"/>
          </a:xfrm>
          <a:prstGeom prst="line">
            <a:avLst/>
          </a:prstGeom>
          <a:noFill/>
          <a:ln w="19050">
            <a:solidFill>
              <a:schemeClr val="accent6"/>
            </a:solidFill>
            <a:prstDash val="solid"/>
            <a:headEnd type="triangle" w="med" len="lg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" name="직선 연결선 56">
            <a:extLst>
              <a:ext uri="{FF2B5EF4-FFF2-40B4-BE49-F238E27FC236}">
                <a16:creationId xmlns:a16="http://schemas.microsoft.com/office/drawing/2014/main" id="{BCDE6F66-FF37-48E1-B959-AAD7DF661810}"/>
              </a:ext>
            </a:extLst>
          </p:cNvPr>
          <p:cNvCxnSpPr>
            <a:cxnSpLocks/>
          </p:cNvCxnSpPr>
          <p:nvPr/>
        </p:nvCxnSpPr>
        <p:spPr>
          <a:xfrm rot="10800000">
            <a:off x="5665152" y="3950945"/>
            <a:ext cx="804665" cy="0"/>
          </a:xfrm>
          <a:prstGeom prst="line">
            <a:avLst/>
          </a:prstGeom>
          <a:noFill/>
          <a:ln w="19050">
            <a:solidFill>
              <a:schemeClr val="accent6"/>
            </a:solidFill>
            <a:prstDash val="solid"/>
            <a:headEnd type="triangle" w="med" len="lg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직선 연결선 57">
            <a:extLst>
              <a:ext uri="{FF2B5EF4-FFF2-40B4-BE49-F238E27FC236}">
                <a16:creationId xmlns:a16="http://schemas.microsoft.com/office/drawing/2014/main" id="{730C8333-1EC1-4A1D-B648-B56F04DBF739}"/>
              </a:ext>
            </a:extLst>
          </p:cNvPr>
          <p:cNvCxnSpPr>
            <a:cxnSpLocks/>
          </p:cNvCxnSpPr>
          <p:nvPr/>
        </p:nvCxnSpPr>
        <p:spPr>
          <a:xfrm rot="10800000">
            <a:off x="8464065" y="3950944"/>
            <a:ext cx="804665" cy="0"/>
          </a:xfrm>
          <a:prstGeom prst="line">
            <a:avLst/>
          </a:prstGeom>
          <a:noFill/>
          <a:ln w="19050">
            <a:solidFill>
              <a:schemeClr val="accent6"/>
            </a:solidFill>
            <a:prstDash val="solid"/>
            <a:headEnd type="triangle" w="med" len="lg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0" name="Group 27">
            <a:extLst>
              <a:ext uri="{FF2B5EF4-FFF2-40B4-BE49-F238E27FC236}">
                <a16:creationId xmlns:a16="http://schemas.microsoft.com/office/drawing/2014/main" id="{CCCB820D-A0C7-4227-9738-7BD645CD9485}"/>
              </a:ext>
            </a:extLst>
          </p:cNvPr>
          <p:cNvGrpSpPr/>
          <p:nvPr/>
        </p:nvGrpSpPr>
        <p:grpSpPr>
          <a:xfrm>
            <a:off x="4246148" y="3529065"/>
            <a:ext cx="843758" cy="843758"/>
            <a:chOff x="4100762" y="3428944"/>
            <a:chExt cx="1044000" cy="1044000"/>
          </a:xfrm>
        </p:grpSpPr>
        <p:sp>
          <p:nvSpPr>
            <p:cNvPr id="11" name="타원 44">
              <a:extLst>
                <a:ext uri="{FF2B5EF4-FFF2-40B4-BE49-F238E27FC236}">
                  <a16:creationId xmlns:a16="http://schemas.microsoft.com/office/drawing/2014/main" id="{09F722F2-1DDB-444B-B886-2FD896D2BCD2}"/>
                </a:ext>
              </a:extLst>
            </p:cNvPr>
            <p:cNvSpPr/>
            <p:nvPr/>
          </p:nvSpPr>
          <p:spPr>
            <a:xfrm>
              <a:off x="4100762" y="3428944"/>
              <a:ext cx="1044000" cy="1044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Oval 10">
              <a:extLst>
                <a:ext uri="{FF2B5EF4-FFF2-40B4-BE49-F238E27FC236}">
                  <a16:creationId xmlns:a16="http://schemas.microsoft.com/office/drawing/2014/main" id="{1A8A4BCB-B610-485F-B8D4-754A0D4A5160}"/>
                </a:ext>
              </a:extLst>
            </p:cNvPr>
            <p:cNvSpPr/>
            <p:nvPr/>
          </p:nvSpPr>
          <p:spPr>
            <a:xfrm>
              <a:off x="4190762" y="3518944"/>
              <a:ext cx="864000" cy="864000"/>
            </a:xfrm>
            <a:prstGeom prst="ellipse">
              <a:avLst/>
            </a:prstGeom>
            <a:solidFill>
              <a:schemeClr val="accent2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2700">
                <a:solidFill>
                  <a:srgbClr val="0070C0"/>
                </a:solidFill>
              </a:endParaRPr>
            </a:p>
          </p:txBody>
        </p:sp>
      </p:grpSp>
      <p:grpSp>
        <p:nvGrpSpPr>
          <p:cNvPr id="13" name="Group 25">
            <a:extLst>
              <a:ext uri="{FF2B5EF4-FFF2-40B4-BE49-F238E27FC236}">
                <a16:creationId xmlns:a16="http://schemas.microsoft.com/office/drawing/2014/main" id="{CCD7818E-7E51-431E-9A82-DF4F684745F6}"/>
              </a:ext>
            </a:extLst>
          </p:cNvPr>
          <p:cNvGrpSpPr/>
          <p:nvPr/>
        </p:nvGrpSpPr>
        <p:grpSpPr>
          <a:xfrm>
            <a:off x="1447235" y="3529065"/>
            <a:ext cx="843758" cy="843758"/>
            <a:chOff x="1301849" y="3428944"/>
            <a:chExt cx="1044000" cy="1044000"/>
          </a:xfrm>
        </p:grpSpPr>
        <p:sp>
          <p:nvSpPr>
            <p:cNvPr id="14" name="타원 41">
              <a:extLst>
                <a:ext uri="{FF2B5EF4-FFF2-40B4-BE49-F238E27FC236}">
                  <a16:creationId xmlns:a16="http://schemas.microsoft.com/office/drawing/2014/main" id="{8CEB5EF4-26A5-4111-A157-BB7D54557950}"/>
                </a:ext>
              </a:extLst>
            </p:cNvPr>
            <p:cNvSpPr/>
            <p:nvPr/>
          </p:nvSpPr>
          <p:spPr>
            <a:xfrm>
              <a:off x="1301849" y="3428944"/>
              <a:ext cx="1044000" cy="1044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5" name="Oval 10">
              <a:extLst>
                <a:ext uri="{FF2B5EF4-FFF2-40B4-BE49-F238E27FC236}">
                  <a16:creationId xmlns:a16="http://schemas.microsoft.com/office/drawing/2014/main" id="{AD2FF7E8-042D-4FAE-ADC5-B9227AE56A61}"/>
                </a:ext>
              </a:extLst>
            </p:cNvPr>
            <p:cNvSpPr/>
            <p:nvPr/>
          </p:nvSpPr>
          <p:spPr>
            <a:xfrm>
              <a:off x="1386263" y="3513358"/>
              <a:ext cx="864000" cy="864000"/>
            </a:xfrm>
            <a:prstGeom prst="ellipse">
              <a:avLst/>
            </a:prstGeom>
            <a:solidFill>
              <a:schemeClr val="accent1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2700">
                <a:solidFill>
                  <a:srgbClr val="0070C0"/>
                </a:solidFill>
              </a:endParaRPr>
            </a:p>
          </p:txBody>
        </p:sp>
      </p:grpSp>
      <p:grpSp>
        <p:nvGrpSpPr>
          <p:cNvPr id="16" name="Group 28">
            <a:extLst>
              <a:ext uri="{FF2B5EF4-FFF2-40B4-BE49-F238E27FC236}">
                <a16:creationId xmlns:a16="http://schemas.microsoft.com/office/drawing/2014/main" id="{6B260465-3ABE-49BF-A210-EBBEDFC8BB09}"/>
              </a:ext>
            </a:extLst>
          </p:cNvPr>
          <p:cNvGrpSpPr/>
          <p:nvPr/>
        </p:nvGrpSpPr>
        <p:grpSpPr>
          <a:xfrm>
            <a:off x="7045061" y="3529065"/>
            <a:ext cx="843758" cy="843758"/>
            <a:chOff x="6899675" y="3428944"/>
            <a:chExt cx="1044000" cy="1044000"/>
          </a:xfrm>
        </p:grpSpPr>
        <p:sp>
          <p:nvSpPr>
            <p:cNvPr id="17" name="타원 47">
              <a:extLst>
                <a:ext uri="{FF2B5EF4-FFF2-40B4-BE49-F238E27FC236}">
                  <a16:creationId xmlns:a16="http://schemas.microsoft.com/office/drawing/2014/main" id="{0CC1119D-0C73-4597-ABFD-3EE6237D4852}"/>
                </a:ext>
              </a:extLst>
            </p:cNvPr>
            <p:cNvSpPr/>
            <p:nvPr/>
          </p:nvSpPr>
          <p:spPr>
            <a:xfrm>
              <a:off x="6899675" y="3428944"/>
              <a:ext cx="1044000" cy="1044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8" name="Oval 10">
              <a:extLst>
                <a:ext uri="{FF2B5EF4-FFF2-40B4-BE49-F238E27FC236}">
                  <a16:creationId xmlns:a16="http://schemas.microsoft.com/office/drawing/2014/main" id="{F7938F20-89FA-4338-80BF-5F6384B66C99}"/>
                </a:ext>
              </a:extLst>
            </p:cNvPr>
            <p:cNvSpPr/>
            <p:nvPr/>
          </p:nvSpPr>
          <p:spPr>
            <a:xfrm>
              <a:off x="6989675" y="3518944"/>
              <a:ext cx="864000" cy="864000"/>
            </a:xfrm>
            <a:prstGeom prst="ellipse">
              <a:avLst/>
            </a:prstGeom>
            <a:solidFill>
              <a:schemeClr val="accent3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2700">
                <a:solidFill>
                  <a:srgbClr val="0070C0"/>
                </a:solidFill>
              </a:endParaRPr>
            </a:p>
          </p:txBody>
        </p:sp>
      </p:grpSp>
      <p:grpSp>
        <p:nvGrpSpPr>
          <p:cNvPr id="19" name="Group 29">
            <a:extLst>
              <a:ext uri="{FF2B5EF4-FFF2-40B4-BE49-F238E27FC236}">
                <a16:creationId xmlns:a16="http://schemas.microsoft.com/office/drawing/2014/main" id="{3618A4E2-0308-4D35-A5D3-A8020471D966}"/>
              </a:ext>
            </a:extLst>
          </p:cNvPr>
          <p:cNvGrpSpPr/>
          <p:nvPr/>
        </p:nvGrpSpPr>
        <p:grpSpPr>
          <a:xfrm>
            <a:off x="9843975" y="3529065"/>
            <a:ext cx="843758" cy="843758"/>
            <a:chOff x="9698589" y="3428944"/>
            <a:chExt cx="1044000" cy="1044000"/>
          </a:xfrm>
        </p:grpSpPr>
        <p:sp>
          <p:nvSpPr>
            <p:cNvPr id="20" name="타원 50">
              <a:extLst>
                <a:ext uri="{FF2B5EF4-FFF2-40B4-BE49-F238E27FC236}">
                  <a16:creationId xmlns:a16="http://schemas.microsoft.com/office/drawing/2014/main" id="{2DD35A53-F5E4-4F8A-BDA9-D1F091C02365}"/>
                </a:ext>
              </a:extLst>
            </p:cNvPr>
            <p:cNvSpPr/>
            <p:nvPr/>
          </p:nvSpPr>
          <p:spPr>
            <a:xfrm>
              <a:off x="9698589" y="3428944"/>
              <a:ext cx="1044000" cy="1044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1" name="Oval 10">
              <a:extLst>
                <a:ext uri="{FF2B5EF4-FFF2-40B4-BE49-F238E27FC236}">
                  <a16:creationId xmlns:a16="http://schemas.microsoft.com/office/drawing/2014/main" id="{9994B997-3045-42DF-BA9F-350C4092AD5C}"/>
                </a:ext>
              </a:extLst>
            </p:cNvPr>
            <p:cNvSpPr/>
            <p:nvPr/>
          </p:nvSpPr>
          <p:spPr>
            <a:xfrm>
              <a:off x="9788589" y="3518944"/>
              <a:ext cx="864000" cy="864000"/>
            </a:xfrm>
            <a:prstGeom prst="ellipse">
              <a:avLst/>
            </a:prstGeom>
            <a:solidFill>
              <a:schemeClr val="accent4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2700">
                <a:solidFill>
                  <a:srgbClr val="0070C0"/>
                </a:solidFill>
              </a:endParaRPr>
            </a:p>
          </p:txBody>
        </p:sp>
      </p:grpSp>
      <p:grpSp>
        <p:nvGrpSpPr>
          <p:cNvPr id="22" name="Group 34">
            <a:extLst>
              <a:ext uri="{FF2B5EF4-FFF2-40B4-BE49-F238E27FC236}">
                <a16:creationId xmlns:a16="http://schemas.microsoft.com/office/drawing/2014/main" id="{64EB49C5-A04F-4DE5-8E7E-5C2D580BD658}"/>
              </a:ext>
            </a:extLst>
          </p:cNvPr>
          <p:cNvGrpSpPr/>
          <p:nvPr/>
        </p:nvGrpSpPr>
        <p:grpSpPr>
          <a:xfrm>
            <a:off x="1119249" y="4620239"/>
            <a:ext cx="1485353" cy="1477328"/>
            <a:chOff x="2725123" y="4283314"/>
            <a:chExt cx="1292073" cy="147732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58F2873-A1D1-47B3-AC88-9487F4A895A9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E3D325E-E6E1-4673-9DDF-9A4D614CE999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37">
            <a:extLst>
              <a:ext uri="{FF2B5EF4-FFF2-40B4-BE49-F238E27FC236}">
                <a16:creationId xmlns:a16="http://schemas.microsoft.com/office/drawing/2014/main" id="{3A279B15-ACED-47E4-AB87-CAE030F8DAC7}"/>
              </a:ext>
            </a:extLst>
          </p:cNvPr>
          <p:cNvGrpSpPr/>
          <p:nvPr/>
        </p:nvGrpSpPr>
        <p:grpSpPr>
          <a:xfrm>
            <a:off x="3922583" y="1792462"/>
            <a:ext cx="1485353" cy="1477328"/>
            <a:chOff x="2725123" y="4283314"/>
            <a:chExt cx="1292073" cy="147732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2FFB9C6-7F25-4B4F-AC27-891E5110004D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CC8CB10-7D49-40B3-B31D-C76D8159C938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43">
            <a:extLst>
              <a:ext uri="{FF2B5EF4-FFF2-40B4-BE49-F238E27FC236}">
                <a16:creationId xmlns:a16="http://schemas.microsoft.com/office/drawing/2014/main" id="{FE1B4C82-8DE2-42EB-ACDC-819D9164E059}"/>
              </a:ext>
            </a:extLst>
          </p:cNvPr>
          <p:cNvGrpSpPr/>
          <p:nvPr/>
        </p:nvGrpSpPr>
        <p:grpSpPr>
          <a:xfrm>
            <a:off x="6725917" y="4670501"/>
            <a:ext cx="1485353" cy="1477328"/>
            <a:chOff x="2725123" y="4283314"/>
            <a:chExt cx="1292073" cy="147732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4D6F662-952A-40E2-B0EA-F6D848E51B47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8D6F709-E5A7-4ED2-A896-DBE3527AE470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46">
            <a:extLst>
              <a:ext uri="{FF2B5EF4-FFF2-40B4-BE49-F238E27FC236}">
                <a16:creationId xmlns:a16="http://schemas.microsoft.com/office/drawing/2014/main" id="{BABA152C-C21D-48DB-B1FC-0B1A4066A77C}"/>
              </a:ext>
            </a:extLst>
          </p:cNvPr>
          <p:cNvGrpSpPr/>
          <p:nvPr/>
        </p:nvGrpSpPr>
        <p:grpSpPr>
          <a:xfrm>
            <a:off x="9529250" y="1842724"/>
            <a:ext cx="1485353" cy="1477328"/>
            <a:chOff x="2725123" y="4283314"/>
            <a:chExt cx="1292073" cy="1477328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109B053-CA92-4195-8E67-51C6C915422A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E32C260-A30B-477C-8E67-CAEA25F2D511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95D3591D-122E-43A2-BA38-C66EC4B59FF8}"/>
              </a:ext>
            </a:extLst>
          </p:cNvPr>
          <p:cNvSpPr txBox="1"/>
          <p:nvPr/>
        </p:nvSpPr>
        <p:spPr>
          <a:xfrm>
            <a:off x="1532254" y="3690528"/>
            <a:ext cx="673720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Chord 15">
            <a:extLst>
              <a:ext uri="{FF2B5EF4-FFF2-40B4-BE49-F238E27FC236}">
                <a16:creationId xmlns:a16="http://schemas.microsoft.com/office/drawing/2014/main" id="{B8E8FFFF-0542-4AA0-B07C-966B0ACA4F38}"/>
              </a:ext>
            </a:extLst>
          </p:cNvPr>
          <p:cNvSpPr/>
          <p:nvPr/>
        </p:nvSpPr>
        <p:spPr>
          <a:xfrm>
            <a:off x="10191460" y="5547664"/>
            <a:ext cx="160932" cy="35087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ectangle 36">
            <a:extLst>
              <a:ext uri="{FF2B5EF4-FFF2-40B4-BE49-F238E27FC236}">
                <a16:creationId xmlns:a16="http://schemas.microsoft.com/office/drawing/2014/main" id="{6690A5CC-0271-4727-B5BA-CE5946BE8481}"/>
              </a:ext>
            </a:extLst>
          </p:cNvPr>
          <p:cNvSpPr/>
          <p:nvPr/>
        </p:nvSpPr>
        <p:spPr>
          <a:xfrm>
            <a:off x="7309596" y="2119723"/>
            <a:ext cx="314688" cy="26305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5">
            <a:extLst>
              <a:ext uri="{FF2B5EF4-FFF2-40B4-BE49-F238E27FC236}">
                <a16:creationId xmlns:a16="http://schemas.microsoft.com/office/drawing/2014/main" id="{0D03E4B2-5B5F-4829-B8B3-ED0FF3668BFB}"/>
              </a:ext>
            </a:extLst>
          </p:cNvPr>
          <p:cNvSpPr/>
          <p:nvPr/>
        </p:nvSpPr>
        <p:spPr>
          <a:xfrm flipH="1">
            <a:off x="4506847" y="5645572"/>
            <a:ext cx="316556" cy="26114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Teardrop 1">
            <a:extLst>
              <a:ext uri="{FF2B5EF4-FFF2-40B4-BE49-F238E27FC236}">
                <a16:creationId xmlns:a16="http://schemas.microsoft.com/office/drawing/2014/main" id="{1B37519F-59BE-43D0-9D39-2D015F196E3D}"/>
              </a:ext>
            </a:extLst>
          </p:cNvPr>
          <p:cNvSpPr/>
          <p:nvPr/>
        </p:nvSpPr>
        <p:spPr>
          <a:xfrm rot="18805991">
            <a:off x="1709634" y="2062091"/>
            <a:ext cx="304579" cy="301401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B1CD9B8-95A9-4F7E-8C58-6B94EE8870C8}"/>
              </a:ext>
            </a:extLst>
          </p:cNvPr>
          <p:cNvSpPr txBox="1"/>
          <p:nvPr/>
        </p:nvSpPr>
        <p:spPr>
          <a:xfrm>
            <a:off x="4328265" y="3688419"/>
            <a:ext cx="673720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D7108BE-7D5F-49D7-BC40-11F974711F1A}"/>
              </a:ext>
            </a:extLst>
          </p:cNvPr>
          <p:cNvSpPr txBox="1"/>
          <p:nvPr/>
        </p:nvSpPr>
        <p:spPr>
          <a:xfrm>
            <a:off x="7124276" y="3686310"/>
            <a:ext cx="673720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  <a:cs typeface="Arial" pitchFamily="34" charset="0"/>
              </a:rPr>
              <a:t>C</a:t>
            </a:r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A0CAF84-29CE-46A8-B126-4729C417C2E9}"/>
              </a:ext>
            </a:extLst>
          </p:cNvPr>
          <p:cNvSpPr txBox="1"/>
          <p:nvPr/>
        </p:nvSpPr>
        <p:spPr>
          <a:xfrm>
            <a:off x="9920287" y="3684201"/>
            <a:ext cx="673720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  <a:cs typeface="Arial" pitchFamily="34" charset="0"/>
              </a:rPr>
              <a:t>D</a:t>
            </a:r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541897B-456B-4F7D-850A-E52A97C7F949}"/>
              </a:ext>
            </a:extLst>
          </p:cNvPr>
          <p:cNvSpPr txBox="1"/>
          <p:nvPr/>
        </p:nvSpPr>
        <p:spPr>
          <a:xfrm>
            <a:off x="1493726" y="2494114"/>
            <a:ext cx="750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92FD923-7905-4136-A71E-3E578F6C23AF}"/>
              </a:ext>
            </a:extLst>
          </p:cNvPr>
          <p:cNvSpPr txBox="1"/>
          <p:nvPr/>
        </p:nvSpPr>
        <p:spPr>
          <a:xfrm>
            <a:off x="4289737" y="4806158"/>
            <a:ext cx="750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0A425E2-BF7F-452F-B22C-BEF453BA46E5}"/>
              </a:ext>
            </a:extLst>
          </p:cNvPr>
          <p:cNvSpPr txBox="1"/>
          <p:nvPr/>
        </p:nvSpPr>
        <p:spPr>
          <a:xfrm>
            <a:off x="7075304" y="2493680"/>
            <a:ext cx="750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8FC6F22-DA10-4B30-9295-874B2D2231C8}"/>
              </a:ext>
            </a:extLst>
          </p:cNvPr>
          <p:cNvSpPr txBox="1"/>
          <p:nvPr/>
        </p:nvSpPr>
        <p:spPr>
          <a:xfrm>
            <a:off x="9871315" y="4805724"/>
            <a:ext cx="750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64812E-9279-4228-94C4-62153AC97FDD}"/>
              </a:ext>
            </a:extLst>
          </p:cNvPr>
          <p:cNvSpPr txBox="1"/>
          <p:nvPr/>
        </p:nvSpPr>
        <p:spPr>
          <a:xfrm>
            <a:off x="660530" y="2206858"/>
            <a:ext cx="4031847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3E819B-5E50-45A2-BA97-78B6061CDFDA}"/>
              </a:ext>
            </a:extLst>
          </p:cNvPr>
          <p:cNvSpPr txBox="1"/>
          <p:nvPr/>
        </p:nvSpPr>
        <p:spPr>
          <a:xfrm>
            <a:off x="660529" y="3942334"/>
            <a:ext cx="403184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  <a:p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자유형: 도형 2">
            <a:extLst>
              <a:ext uri="{FF2B5EF4-FFF2-40B4-BE49-F238E27FC236}">
                <a16:creationId xmlns:a16="http://schemas.microsoft.com/office/drawing/2014/main" id="{0B75AF4F-6F04-494F-BF24-AA2E3182BF06}"/>
              </a:ext>
            </a:extLst>
          </p:cNvPr>
          <p:cNvSpPr/>
          <p:nvPr/>
        </p:nvSpPr>
        <p:spPr>
          <a:xfrm>
            <a:off x="4832838" y="1866901"/>
            <a:ext cx="2526401" cy="2583384"/>
          </a:xfrm>
          <a:custGeom>
            <a:avLst/>
            <a:gdLst>
              <a:gd name="connsiteX0" fmla="*/ 1368699 w 2740201"/>
              <a:gd name="connsiteY0" fmla="*/ 0 h 2802007"/>
              <a:gd name="connsiteX1" fmla="*/ 1662300 w 2740201"/>
              <a:gd name="connsiteY1" fmla="*/ 169497 h 2802007"/>
              <a:gd name="connsiteX2" fmla="*/ 2740201 w 2740201"/>
              <a:gd name="connsiteY2" fmla="*/ 2036427 h 2802007"/>
              <a:gd name="connsiteX3" fmla="*/ 1770054 w 2740201"/>
              <a:gd name="connsiteY3" fmla="*/ 2588642 h 2802007"/>
              <a:gd name="connsiteX4" fmla="*/ 1368772 w 2740201"/>
              <a:gd name="connsiteY4" fmla="*/ 2802007 h 2802007"/>
              <a:gd name="connsiteX5" fmla="*/ 999462 w 2740201"/>
              <a:gd name="connsiteY5" fmla="*/ 2600439 h 2802007"/>
              <a:gd name="connsiteX6" fmla="*/ 0 w 2740201"/>
              <a:gd name="connsiteY6" fmla="*/ 2031538 h 2802007"/>
              <a:gd name="connsiteX7" fmla="*/ 1075035 w 2740201"/>
              <a:gd name="connsiteY7" fmla="*/ 169497 h 2802007"/>
              <a:gd name="connsiteX8" fmla="*/ 1368699 w 2740201"/>
              <a:gd name="connsiteY8" fmla="*/ 0 h 2802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0201" h="2802007">
                <a:moveTo>
                  <a:pt x="1368699" y="0"/>
                </a:moveTo>
                <a:cubicBezTo>
                  <a:pt x="1482889" y="0"/>
                  <a:pt x="1597067" y="56499"/>
                  <a:pt x="1662300" y="169497"/>
                </a:cubicBezTo>
                <a:lnTo>
                  <a:pt x="2740201" y="2036427"/>
                </a:lnTo>
                <a:lnTo>
                  <a:pt x="1770054" y="2588642"/>
                </a:lnTo>
                <a:lnTo>
                  <a:pt x="1368772" y="2802007"/>
                </a:lnTo>
                <a:lnTo>
                  <a:pt x="999462" y="2600439"/>
                </a:lnTo>
                <a:lnTo>
                  <a:pt x="0" y="2031538"/>
                </a:lnTo>
                <a:lnTo>
                  <a:pt x="1075035" y="169497"/>
                </a:lnTo>
                <a:cubicBezTo>
                  <a:pt x="1140311" y="56499"/>
                  <a:pt x="1254510" y="0"/>
                  <a:pt x="1368699" y="0"/>
                </a:cubicBezTo>
                <a:close/>
              </a:path>
            </a:pathLst>
          </a:custGeom>
          <a:solidFill>
            <a:schemeClr val="accent2"/>
          </a:solidFill>
          <a:ln w="8581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4" name="자유형: 도형 3">
            <a:extLst>
              <a:ext uri="{FF2B5EF4-FFF2-40B4-BE49-F238E27FC236}">
                <a16:creationId xmlns:a16="http://schemas.microsoft.com/office/drawing/2014/main" id="{CE69A907-2E86-4892-8782-EEC0FA175C66}"/>
              </a:ext>
            </a:extLst>
          </p:cNvPr>
          <p:cNvSpPr/>
          <p:nvPr/>
        </p:nvSpPr>
        <p:spPr>
          <a:xfrm>
            <a:off x="3761713" y="3834992"/>
            <a:ext cx="2275470" cy="2170747"/>
          </a:xfrm>
          <a:custGeom>
            <a:avLst/>
            <a:gdLst>
              <a:gd name="connsiteX0" fmla="*/ 1111604 w 2468034"/>
              <a:gd name="connsiteY0" fmla="*/ 0 h 2354450"/>
              <a:gd name="connsiteX1" fmla="*/ 2307643 w 2468034"/>
              <a:gd name="connsiteY1" fmla="*/ 680793 h 2354450"/>
              <a:gd name="connsiteX2" fmla="*/ 2468034 w 2468034"/>
              <a:gd name="connsiteY2" fmla="*/ 781017 h 2354450"/>
              <a:gd name="connsiteX3" fmla="*/ 2468034 w 2468034"/>
              <a:gd name="connsiteY3" fmla="*/ 2354437 h 2354450"/>
              <a:gd name="connsiteX4" fmla="*/ 339554 w 2468034"/>
              <a:gd name="connsiteY4" fmla="*/ 2354450 h 2354450"/>
              <a:gd name="connsiteX5" fmla="*/ 45933 w 2468034"/>
              <a:gd name="connsiteY5" fmla="*/ 2184878 h 2354450"/>
              <a:gd name="connsiteX6" fmla="*/ 45922 w 2468034"/>
              <a:gd name="connsiteY6" fmla="*/ 1845863 h 2354450"/>
              <a:gd name="connsiteX7" fmla="*/ 1111604 w 2468034"/>
              <a:gd name="connsiteY7" fmla="*/ 0 h 235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68034" h="2354450">
                <a:moveTo>
                  <a:pt x="1111604" y="0"/>
                </a:moveTo>
                <a:lnTo>
                  <a:pt x="2307643" y="680793"/>
                </a:lnTo>
                <a:lnTo>
                  <a:pt x="2468034" y="781017"/>
                </a:lnTo>
                <a:lnTo>
                  <a:pt x="2468034" y="2354437"/>
                </a:lnTo>
                <a:lnTo>
                  <a:pt x="339554" y="2354450"/>
                </a:lnTo>
                <a:cubicBezTo>
                  <a:pt x="209057" y="2354418"/>
                  <a:pt x="103028" y="2283768"/>
                  <a:pt x="45933" y="2184878"/>
                </a:cubicBezTo>
                <a:cubicBezTo>
                  <a:pt x="-11162" y="2085986"/>
                  <a:pt x="-19321" y="1958856"/>
                  <a:pt x="45922" y="1845863"/>
                </a:cubicBezTo>
                <a:lnTo>
                  <a:pt x="1111604" y="0"/>
                </a:lnTo>
                <a:close/>
              </a:path>
            </a:pathLst>
          </a:custGeom>
          <a:solidFill>
            <a:schemeClr val="accent3"/>
          </a:solidFill>
          <a:ln w="8581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5" name="자유형: 도형 4">
            <a:extLst>
              <a:ext uri="{FF2B5EF4-FFF2-40B4-BE49-F238E27FC236}">
                <a16:creationId xmlns:a16="http://schemas.microsoft.com/office/drawing/2014/main" id="{628337A8-5BA7-456E-84BC-7F2088769848}"/>
              </a:ext>
            </a:extLst>
          </p:cNvPr>
          <p:cNvSpPr/>
          <p:nvPr/>
        </p:nvSpPr>
        <p:spPr>
          <a:xfrm>
            <a:off x="6142676" y="3836290"/>
            <a:ext cx="2288601" cy="2162554"/>
          </a:xfrm>
          <a:custGeom>
            <a:avLst/>
            <a:gdLst>
              <a:gd name="connsiteX0" fmla="*/ 1375798 w 2482276"/>
              <a:gd name="connsiteY0" fmla="*/ 0 h 2345563"/>
              <a:gd name="connsiteX1" fmla="*/ 2436378 w 2482276"/>
              <a:gd name="connsiteY1" fmla="*/ 1836952 h 2345563"/>
              <a:gd name="connsiteX2" fmla="*/ 2436334 w 2482276"/>
              <a:gd name="connsiteY2" fmla="*/ 2176021 h 2345563"/>
              <a:gd name="connsiteX3" fmla="*/ 2142745 w 2482276"/>
              <a:gd name="connsiteY3" fmla="*/ 2345538 h 2345563"/>
              <a:gd name="connsiteX4" fmla="*/ 0 w 2482276"/>
              <a:gd name="connsiteY4" fmla="*/ 2345563 h 2345563"/>
              <a:gd name="connsiteX5" fmla="*/ 0 w 2482276"/>
              <a:gd name="connsiteY5" fmla="*/ 1052535 h 2345563"/>
              <a:gd name="connsiteX6" fmla="*/ 9599 w 2482276"/>
              <a:gd name="connsiteY6" fmla="*/ 777649 h 2345563"/>
              <a:gd name="connsiteX7" fmla="*/ 1375798 w 2482276"/>
              <a:gd name="connsiteY7" fmla="*/ 0 h 234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82276" h="2345563">
                <a:moveTo>
                  <a:pt x="1375798" y="0"/>
                </a:moveTo>
                <a:lnTo>
                  <a:pt x="2436378" y="1836952"/>
                </a:lnTo>
                <a:cubicBezTo>
                  <a:pt x="2501599" y="1949982"/>
                  <a:pt x="2493429" y="2077130"/>
                  <a:pt x="2436334" y="2176021"/>
                </a:cubicBezTo>
                <a:cubicBezTo>
                  <a:pt x="2379239" y="2274912"/>
                  <a:pt x="2273221" y="2345544"/>
                  <a:pt x="2142745" y="2345538"/>
                </a:cubicBezTo>
                <a:lnTo>
                  <a:pt x="0" y="2345563"/>
                </a:lnTo>
                <a:lnTo>
                  <a:pt x="0" y="1052535"/>
                </a:lnTo>
                <a:lnTo>
                  <a:pt x="9599" y="777649"/>
                </a:lnTo>
                <a:lnTo>
                  <a:pt x="1375798" y="0"/>
                </a:lnTo>
                <a:close/>
              </a:path>
            </a:pathLst>
          </a:custGeom>
          <a:solidFill>
            <a:schemeClr val="accent4"/>
          </a:solidFill>
          <a:ln w="8581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2458AC98-3EF3-4DD9-99E5-4F73AD5AB880}"/>
              </a:ext>
            </a:extLst>
          </p:cNvPr>
          <p:cNvSpPr/>
          <p:nvPr/>
        </p:nvSpPr>
        <p:spPr>
          <a:xfrm>
            <a:off x="5340506" y="3675939"/>
            <a:ext cx="1537116" cy="1537115"/>
          </a:xfrm>
          <a:prstGeom prst="ellipse">
            <a:avLst/>
          </a:prstGeom>
          <a:ln w="1143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ounded Rectangle 27">
            <a:extLst>
              <a:ext uri="{FF2B5EF4-FFF2-40B4-BE49-F238E27FC236}">
                <a16:creationId xmlns:a16="http://schemas.microsoft.com/office/drawing/2014/main" id="{19CF8F55-096D-43C4-8029-E836568BED4F}"/>
              </a:ext>
            </a:extLst>
          </p:cNvPr>
          <p:cNvSpPr/>
          <p:nvPr/>
        </p:nvSpPr>
        <p:spPr>
          <a:xfrm>
            <a:off x="5846407" y="2615168"/>
            <a:ext cx="499265" cy="38350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" name="Round Same Side Corner Rectangle 36">
            <a:extLst>
              <a:ext uri="{FF2B5EF4-FFF2-40B4-BE49-F238E27FC236}">
                <a16:creationId xmlns:a16="http://schemas.microsoft.com/office/drawing/2014/main" id="{9DDE20EC-CD93-4190-848D-A25C9CA85291}"/>
              </a:ext>
            </a:extLst>
          </p:cNvPr>
          <p:cNvSpPr/>
          <p:nvPr/>
        </p:nvSpPr>
        <p:spPr>
          <a:xfrm>
            <a:off x="4629569" y="4912492"/>
            <a:ext cx="541454" cy="42808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" name="Oval 21">
            <a:extLst>
              <a:ext uri="{FF2B5EF4-FFF2-40B4-BE49-F238E27FC236}">
                <a16:creationId xmlns:a16="http://schemas.microsoft.com/office/drawing/2014/main" id="{A4D8DA3D-0518-4782-9434-0F5013F6F485}"/>
              </a:ext>
            </a:extLst>
          </p:cNvPr>
          <p:cNvSpPr>
            <a:spLocks noChangeAspect="1"/>
          </p:cNvSpPr>
          <p:nvPr/>
        </p:nvSpPr>
        <p:spPr>
          <a:xfrm>
            <a:off x="7023097" y="4904768"/>
            <a:ext cx="527760" cy="532167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" name="Teardrop 1">
            <a:extLst>
              <a:ext uri="{FF2B5EF4-FFF2-40B4-BE49-F238E27FC236}">
                <a16:creationId xmlns:a16="http://schemas.microsoft.com/office/drawing/2014/main" id="{DE42F4F6-CEB6-4711-8BDE-5CF09A049E88}"/>
              </a:ext>
            </a:extLst>
          </p:cNvPr>
          <p:cNvSpPr/>
          <p:nvPr/>
        </p:nvSpPr>
        <p:spPr>
          <a:xfrm rot="18805991">
            <a:off x="5781820" y="4120669"/>
            <a:ext cx="654485" cy="647657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EDFEBB-13FF-4BDE-987B-9E4782D60AE6}"/>
              </a:ext>
            </a:extLst>
          </p:cNvPr>
          <p:cNvSpPr txBox="1"/>
          <p:nvPr/>
        </p:nvSpPr>
        <p:spPr>
          <a:xfrm>
            <a:off x="4298563" y="5533576"/>
            <a:ext cx="1201771" cy="283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33191B-52DE-4510-82A9-66B174803E8F}"/>
              </a:ext>
            </a:extLst>
          </p:cNvPr>
          <p:cNvSpPr txBox="1"/>
          <p:nvPr/>
        </p:nvSpPr>
        <p:spPr>
          <a:xfrm>
            <a:off x="6686091" y="5533576"/>
            <a:ext cx="1201771" cy="283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45ECE9-08C5-4C47-8B86-0C422F1A4BE5}"/>
              </a:ext>
            </a:extLst>
          </p:cNvPr>
          <p:cNvSpPr txBox="1"/>
          <p:nvPr/>
        </p:nvSpPr>
        <p:spPr>
          <a:xfrm>
            <a:off x="5500333" y="3213534"/>
            <a:ext cx="1201771" cy="283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4" name="Group 82">
            <a:extLst>
              <a:ext uri="{FF2B5EF4-FFF2-40B4-BE49-F238E27FC236}">
                <a16:creationId xmlns:a16="http://schemas.microsoft.com/office/drawing/2014/main" id="{438B828A-2852-4875-8FB2-BB54D7BDCAD5}"/>
              </a:ext>
            </a:extLst>
          </p:cNvPr>
          <p:cNvGrpSpPr/>
          <p:nvPr/>
        </p:nvGrpSpPr>
        <p:grpSpPr>
          <a:xfrm>
            <a:off x="577246" y="4678661"/>
            <a:ext cx="2836425" cy="1068786"/>
            <a:chOff x="270023" y="1671304"/>
            <a:chExt cx="2279585" cy="107947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C0D398-A50B-4E4B-8DAB-5A95E753698A}"/>
                </a:ext>
              </a:extLst>
            </p:cNvPr>
            <p:cNvSpPr txBox="1"/>
            <p:nvPr/>
          </p:nvSpPr>
          <p:spPr>
            <a:xfrm>
              <a:off x="270024" y="1911471"/>
              <a:ext cx="2279584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C77466B-02CA-411B-90C5-5F568A6B731E}"/>
                </a:ext>
              </a:extLst>
            </p:cNvPr>
            <p:cNvSpPr txBox="1"/>
            <p:nvPr/>
          </p:nvSpPr>
          <p:spPr>
            <a:xfrm>
              <a:off x="270023" y="1671304"/>
              <a:ext cx="2279584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85">
            <a:extLst>
              <a:ext uri="{FF2B5EF4-FFF2-40B4-BE49-F238E27FC236}">
                <a16:creationId xmlns:a16="http://schemas.microsoft.com/office/drawing/2014/main" id="{A5B0E6B2-FB24-4B7D-B360-335B37D3D3F7}"/>
              </a:ext>
            </a:extLst>
          </p:cNvPr>
          <p:cNvGrpSpPr/>
          <p:nvPr/>
        </p:nvGrpSpPr>
        <p:grpSpPr>
          <a:xfrm>
            <a:off x="8778329" y="3609875"/>
            <a:ext cx="2836425" cy="1068786"/>
            <a:chOff x="270023" y="1671304"/>
            <a:chExt cx="2279585" cy="107947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A3E011D-253A-4F3A-AD15-D594703E7480}"/>
                </a:ext>
              </a:extLst>
            </p:cNvPr>
            <p:cNvSpPr txBox="1"/>
            <p:nvPr/>
          </p:nvSpPr>
          <p:spPr>
            <a:xfrm>
              <a:off x="270024" y="1911471"/>
              <a:ext cx="2279584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A9D50DB-AA54-45DF-87FB-529AE5EBEC49}"/>
                </a:ext>
              </a:extLst>
            </p:cNvPr>
            <p:cNvSpPr txBox="1"/>
            <p:nvPr/>
          </p:nvSpPr>
          <p:spPr>
            <a:xfrm>
              <a:off x="270023" y="1671304"/>
              <a:ext cx="2279584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85">
            <a:extLst>
              <a:ext uri="{FF2B5EF4-FFF2-40B4-BE49-F238E27FC236}">
                <a16:creationId xmlns:a16="http://schemas.microsoft.com/office/drawing/2014/main" id="{FD42DE88-668E-4957-B0AF-3956F41A9B22}"/>
              </a:ext>
            </a:extLst>
          </p:cNvPr>
          <p:cNvGrpSpPr/>
          <p:nvPr/>
        </p:nvGrpSpPr>
        <p:grpSpPr>
          <a:xfrm>
            <a:off x="1988244" y="1866901"/>
            <a:ext cx="2836425" cy="1068786"/>
            <a:chOff x="270023" y="1671304"/>
            <a:chExt cx="2279585" cy="107947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FDF8233-2AED-4029-9D95-82355E8CDF3D}"/>
                </a:ext>
              </a:extLst>
            </p:cNvPr>
            <p:cNvSpPr txBox="1"/>
            <p:nvPr/>
          </p:nvSpPr>
          <p:spPr>
            <a:xfrm>
              <a:off x="270024" y="1911471"/>
              <a:ext cx="2279584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D7E36FB-EA80-4B4A-9623-857BD1E0D074}"/>
                </a:ext>
              </a:extLst>
            </p:cNvPr>
            <p:cNvSpPr txBox="1"/>
            <p:nvPr/>
          </p:nvSpPr>
          <p:spPr>
            <a:xfrm>
              <a:off x="270023" y="1671304"/>
              <a:ext cx="2279584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86" name="그룹 85">
            <a:extLst>
              <a:ext uri="{FF2B5EF4-FFF2-40B4-BE49-F238E27FC236}">
                <a16:creationId xmlns:a16="http://schemas.microsoft.com/office/drawing/2014/main" id="{5CF6FCC3-8164-4932-95EB-FCDDE8429D7B}"/>
              </a:ext>
            </a:extLst>
          </p:cNvPr>
          <p:cNvGrpSpPr/>
          <p:nvPr/>
        </p:nvGrpSpPr>
        <p:grpSpPr>
          <a:xfrm flipH="1">
            <a:off x="9068802" y="2899818"/>
            <a:ext cx="746502" cy="819081"/>
            <a:chOff x="2718528" y="3715922"/>
            <a:chExt cx="746502" cy="819081"/>
          </a:xfrm>
        </p:grpSpPr>
        <p:sp>
          <p:nvSpPr>
            <p:cNvPr id="87" name="Freeform: Shape 212">
              <a:extLst>
                <a:ext uri="{FF2B5EF4-FFF2-40B4-BE49-F238E27FC236}">
                  <a16:creationId xmlns:a16="http://schemas.microsoft.com/office/drawing/2014/main" id="{4DE6D045-B88B-4292-91D1-FC25C6C953EF}"/>
                </a:ext>
              </a:extLst>
            </p:cNvPr>
            <p:cNvSpPr/>
            <p:nvPr/>
          </p:nvSpPr>
          <p:spPr>
            <a:xfrm>
              <a:off x="2806773" y="3715922"/>
              <a:ext cx="467731" cy="694752"/>
            </a:xfrm>
            <a:custGeom>
              <a:avLst/>
              <a:gdLst>
                <a:gd name="connsiteX0" fmla="*/ 76027 w 1005786"/>
                <a:gd name="connsiteY0" fmla="*/ 1512598 h 1681837"/>
                <a:gd name="connsiteX1" fmla="*/ 89121 w 1005786"/>
                <a:gd name="connsiteY1" fmla="*/ 1490092 h 1681837"/>
                <a:gd name="connsiteX2" fmla="*/ 48530 w 1005786"/>
                <a:gd name="connsiteY2" fmla="*/ 1224529 h 1681837"/>
                <a:gd name="connsiteX3" fmla="*/ 0 w 1005786"/>
                <a:gd name="connsiteY3" fmla="*/ 1159222 h 1681837"/>
                <a:gd name="connsiteX4" fmla="*/ 24306 w 1005786"/>
                <a:gd name="connsiteY4" fmla="*/ 1120513 h 1681837"/>
                <a:gd name="connsiteX5" fmla="*/ 224235 w 1005786"/>
                <a:gd name="connsiteY5" fmla="*/ 771311 h 1681837"/>
                <a:gd name="connsiteX6" fmla="*/ 363850 w 1005786"/>
                <a:gd name="connsiteY6" fmla="*/ 489299 h 1681837"/>
                <a:gd name="connsiteX7" fmla="*/ 416799 w 1005786"/>
                <a:gd name="connsiteY7" fmla="*/ 389538 h 1681837"/>
                <a:gd name="connsiteX8" fmla="*/ 429484 w 1005786"/>
                <a:gd name="connsiteY8" fmla="*/ 374071 h 1681837"/>
                <a:gd name="connsiteX9" fmla="*/ 589723 w 1005786"/>
                <a:gd name="connsiteY9" fmla="*/ 128476 h 1681837"/>
                <a:gd name="connsiteX10" fmla="*/ 765265 w 1005786"/>
                <a:gd name="connsiteY10" fmla="*/ 5883 h 1681837"/>
                <a:gd name="connsiteX11" fmla="*/ 965848 w 1005786"/>
                <a:gd name="connsiteY11" fmla="*/ 61697 h 1681837"/>
                <a:gd name="connsiteX12" fmla="*/ 1005785 w 1005786"/>
                <a:gd name="connsiteY12" fmla="*/ 141161 h 1681837"/>
                <a:gd name="connsiteX13" fmla="*/ 996292 w 1005786"/>
                <a:gd name="connsiteY13" fmla="*/ 166122 h 1681837"/>
                <a:gd name="connsiteX14" fmla="*/ 853731 w 1005786"/>
                <a:gd name="connsiteY14" fmla="*/ 443961 h 1681837"/>
                <a:gd name="connsiteX15" fmla="*/ 783187 w 1005786"/>
                <a:gd name="connsiteY15" fmla="*/ 598470 h 1681837"/>
                <a:gd name="connsiteX16" fmla="*/ 553141 w 1005786"/>
                <a:gd name="connsiteY16" fmla="*/ 1083768 h 1681837"/>
                <a:gd name="connsiteX17" fmla="*/ 272274 w 1005786"/>
                <a:gd name="connsiteY17" fmla="*/ 1539850 h 1681837"/>
                <a:gd name="connsiteX18" fmla="*/ 160402 w 1005786"/>
                <a:gd name="connsiteY18" fmla="*/ 1669889 h 1681837"/>
                <a:gd name="connsiteX19" fmla="*/ 144280 w 1005786"/>
                <a:gd name="connsiteY19" fmla="*/ 1681838 h 1681837"/>
                <a:gd name="connsiteX20" fmla="*/ 76027 w 1005786"/>
                <a:gd name="connsiteY20" fmla="*/ 1512598 h 1681837"/>
                <a:gd name="connsiteX0" fmla="*/ 204443 w 1134202"/>
                <a:gd name="connsiteY0" fmla="*/ 1512598 h 1681837"/>
                <a:gd name="connsiteX1" fmla="*/ 217537 w 1134202"/>
                <a:gd name="connsiteY1" fmla="*/ 1490092 h 1681837"/>
                <a:gd name="connsiteX2" fmla="*/ 176946 w 1134202"/>
                <a:gd name="connsiteY2" fmla="*/ 1224529 h 1681837"/>
                <a:gd name="connsiteX3" fmla="*/ 0 w 1134202"/>
                <a:gd name="connsiteY3" fmla="*/ 1440747 h 1681837"/>
                <a:gd name="connsiteX4" fmla="*/ 152722 w 1134202"/>
                <a:gd name="connsiteY4" fmla="*/ 1120513 h 1681837"/>
                <a:gd name="connsiteX5" fmla="*/ 352651 w 1134202"/>
                <a:gd name="connsiteY5" fmla="*/ 771311 h 1681837"/>
                <a:gd name="connsiteX6" fmla="*/ 492266 w 1134202"/>
                <a:gd name="connsiteY6" fmla="*/ 489299 h 1681837"/>
                <a:gd name="connsiteX7" fmla="*/ 545215 w 1134202"/>
                <a:gd name="connsiteY7" fmla="*/ 389538 h 1681837"/>
                <a:gd name="connsiteX8" fmla="*/ 557900 w 1134202"/>
                <a:gd name="connsiteY8" fmla="*/ 374071 h 1681837"/>
                <a:gd name="connsiteX9" fmla="*/ 718139 w 1134202"/>
                <a:gd name="connsiteY9" fmla="*/ 128476 h 1681837"/>
                <a:gd name="connsiteX10" fmla="*/ 893681 w 1134202"/>
                <a:gd name="connsiteY10" fmla="*/ 5883 h 1681837"/>
                <a:gd name="connsiteX11" fmla="*/ 1094264 w 1134202"/>
                <a:gd name="connsiteY11" fmla="*/ 61697 h 1681837"/>
                <a:gd name="connsiteX12" fmla="*/ 1134201 w 1134202"/>
                <a:gd name="connsiteY12" fmla="*/ 141161 h 1681837"/>
                <a:gd name="connsiteX13" fmla="*/ 1124708 w 1134202"/>
                <a:gd name="connsiteY13" fmla="*/ 166122 h 1681837"/>
                <a:gd name="connsiteX14" fmla="*/ 982147 w 1134202"/>
                <a:gd name="connsiteY14" fmla="*/ 443961 h 1681837"/>
                <a:gd name="connsiteX15" fmla="*/ 911603 w 1134202"/>
                <a:gd name="connsiteY15" fmla="*/ 598470 h 1681837"/>
                <a:gd name="connsiteX16" fmla="*/ 681557 w 1134202"/>
                <a:gd name="connsiteY16" fmla="*/ 1083768 h 1681837"/>
                <a:gd name="connsiteX17" fmla="*/ 400690 w 1134202"/>
                <a:gd name="connsiteY17" fmla="*/ 1539850 h 1681837"/>
                <a:gd name="connsiteX18" fmla="*/ 288818 w 1134202"/>
                <a:gd name="connsiteY18" fmla="*/ 1669889 h 1681837"/>
                <a:gd name="connsiteX19" fmla="*/ 272696 w 1134202"/>
                <a:gd name="connsiteY19" fmla="*/ 1681838 h 1681837"/>
                <a:gd name="connsiteX20" fmla="*/ 204443 w 1134202"/>
                <a:gd name="connsiteY20" fmla="*/ 1512598 h 1681837"/>
                <a:gd name="connsiteX0" fmla="*/ 205217 w 1134976"/>
                <a:gd name="connsiteY0" fmla="*/ 1512598 h 1681837"/>
                <a:gd name="connsiteX1" fmla="*/ 218311 w 1134976"/>
                <a:gd name="connsiteY1" fmla="*/ 1490092 h 1681837"/>
                <a:gd name="connsiteX2" fmla="*/ 774 w 1134976"/>
                <a:gd name="connsiteY2" fmla="*/ 1440747 h 1681837"/>
                <a:gd name="connsiteX3" fmla="*/ 153496 w 1134976"/>
                <a:gd name="connsiteY3" fmla="*/ 1120513 h 1681837"/>
                <a:gd name="connsiteX4" fmla="*/ 353425 w 1134976"/>
                <a:gd name="connsiteY4" fmla="*/ 771311 h 1681837"/>
                <a:gd name="connsiteX5" fmla="*/ 493040 w 1134976"/>
                <a:gd name="connsiteY5" fmla="*/ 489299 h 1681837"/>
                <a:gd name="connsiteX6" fmla="*/ 545989 w 1134976"/>
                <a:gd name="connsiteY6" fmla="*/ 389538 h 1681837"/>
                <a:gd name="connsiteX7" fmla="*/ 558674 w 1134976"/>
                <a:gd name="connsiteY7" fmla="*/ 374071 h 1681837"/>
                <a:gd name="connsiteX8" fmla="*/ 718913 w 1134976"/>
                <a:gd name="connsiteY8" fmla="*/ 128476 h 1681837"/>
                <a:gd name="connsiteX9" fmla="*/ 894455 w 1134976"/>
                <a:gd name="connsiteY9" fmla="*/ 5883 h 1681837"/>
                <a:gd name="connsiteX10" fmla="*/ 1095038 w 1134976"/>
                <a:gd name="connsiteY10" fmla="*/ 61697 h 1681837"/>
                <a:gd name="connsiteX11" fmla="*/ 1134975 w 1134976"/>
                <a:gd name="connsiteY11" fmla="*/ 141161 h 1681837"/>
                <a:gd name="connsiteX12" fmla="*/ 1125482 w 1134976"/>
                <a:gd name="connsiteY12" fmla="*/ 166122 h 1681837"/>
                <a:gd name="connsiteX13" fmla="*/ 982921 w 1134976"/>
                <a:gd name="connsiteY13" fmla="*/ 443961 h 1681837"/>
                <a:gd name="connsiteX14" fmla="*/ 912377 w 1134976"/>
                <a:gd name="connsiteY14" fmla="*/ 598470 h 1681837"/>
                <a:gd name="connsiteX15" fmla="*/ 682331 w 1134976"/>
                <a:gd name="connsiteY15" fmla="*/ 1083768 h 1681837"/>
                <a:gd name="connsiteX16" fmla="*/ 401464 w 1134976"/>
                <a:gd name="connsiteY16" fmla="*/ 1539850 h 1681837"/>
                <a:gd name="connsiteX17" fmla="*/ 289592 w 1134976"/>
                <a:gd name="connsiteY17" fmla="*/ 1669889 h 1681837"/>
                <a:gd name="connsiteX18" fmla="*/ 273470 w 1134976"/>
                <a:gd name="connsiteY18" fmla="*/ 1681838 h 1681837"/>
                <a:gd name="connsiteX19" fmla="*/ 205217 w 1134976"/>
                <a:gd name="connsiteY19" fmla="*/ 1512598 h 1681837"/>
                <a:gd name="connsiteX0" fmla="*/ 273470 w 1134976"/>
                <a:gd name="connsiteY0" fmla="*/ 1681838 h 1681837"/>
                <a:gd name="connsiteX1" fmla="*/ 218311 w 1134976"/>
                <a:gd name="connsiteY1" fmla="*/ 1490092 h 1681837"/>
                <a:gd name="connsiteX2" fmla="*/ 774 w 1134976"/>
                <a:gd name="connsiteY2" fmla="*/ 1440747 h 1681837"/>
                <a:gd name="connsiteX3" fmla="*/ 153496 w 1134976"/>
                <a:gd name="connsiteY3" fmla="*/ 1120513 h 1681837"/>
                <a:gd name="connsiteX4" fmla="*/ 353425 w 1134976"/>
                <a:gd name="connsiteY4" fmla="*/ 771311 h 1681837"/>
                <a:gd name="connsiteX5" fmla="*/ 493040 w 1134976"/>
                <a:gd name="connsiteY5" fmla="*/ 489299 h 1681837"/>
                <a:gd name="connsiteX6" fmla="*/ 545989 w 1134976"/>
                <a:gd name="connsiteY6" fmla="*/ 389538 h 1681837"/>
                <a:gd name="connsiteX7" fmla="*/ 558674 w 1134976"/>
                <a:gd name="connsiteY7" fmla="*/ 374071 h 1681837"/>
                <a:gd name="connsiteX8" fmla="*/ 718913 w 1134976"/>
                <a:gd name="connsiteY8" fmla="*/ 128476 h 1681837"/>
                <a:gd name="connsiteX9" fmla="*/ 894455 w 1134976"/>
                <a:gd name="connsiteY9" fmla="*/ 5883 h 1681837"/>
                <a:gd name="connsiteX10" fmla="*/ 1095038 w 1134976"/>
                <a:gd name="connsiteY10" fmla="*/ 61697 h 1681837"/>
                <a:gd name="connsiteX11" fmla="*/ 1134975 w 1134976"/>
                <a:gd name="connsiteY11" fmla="*/ 141161 h 1681837"/>
                <a:gd name="connsiteX12" fmla="*/ 1125482 w 1134976"/>
                <a:gd name="connsiteY12" fmla="*/ 166122 h 1681837"/>
                <a:gd name="connsiteX13" fmla="*/ 982921 w 1134976"/>
                <a:gd name="connsiteY13" fmla="*/ 443961 h 1681837"/>
                <a:gd name="connsiteX14" fmla="*/ 912377 w 1134976"/>
                <a:gd name="connsiteY14" fmla="*/ 598470 h 1681837"/>
                <a:gd name="connsiteX15" fmla="*/ 682331 w 1134976"/>
                <a:gd name="connsiteY15" fmla="*/ 1083768 h 1681837"/>
                <a:gd name="connsiteX16" fmla="*/ 401464 w 1134976"/>
                <a:gd name="connsiteY16" fmla="*/ 1539850 h 1681837"/>
                <a:gd name="connsiteX17" fmla="*/ 289592 w 1134976"/>
                <a:gd name="connsiteY17" fmla="*/ 1669889 h 1681837"/>
                <a:gd name="connsiteX18" fmla="*/ 273470 w 1134976"/>
                <a:gd name="connsiteY18" fmla="*/ 1681838 h 1681837"/>
                <a:gd name="connsiteX0" fmla="*/ 272696 w 1134202"/>
                <a:gd name="connsiteY0" fmla="*/ 1681838 h 1681837"/>
                <a:gd name="connsiteX1" fmla="*/ 217537 w 1134202"/>
                <a:gd name="connsiteY1" fmla="*/ 1490092 h 1681837"/>
                <a:gd name="connsiteX2" fmla="*/ 0 w 1134202"/>
                <a:gd name="connsiteY2" fmla="*/ 1440747 h 1681837"/>
                <a:gd name="connsiteX3" fmla="*/ 152722 w 1134202"/>
                <a:gd name="connsiteY3" fmla="*/ 1120513 h 1681837"/>
                <a:gd name="connsiteX4" fmla="*/ 352651 w 1134202"/>
                <a:gd name="connsiteY4" fmla="*/ 771311 h 1681837"/>
                <a:gd name="connsiteX5" fmla="*/ 492266 w 1134202"/>
                <a:gd name="connsiteY5" fmla="*/ 489299 h 1681837"/>
                <a:gd name="connsiteX6" fmla="*/ 545215 w 1134202"/>
                <a:gd name="connsiteY6" fmla="*/ 389538 h 1681837"/>
                <a:gd name="connsiteX7" fmla="*/ 557900 w 1134202"/>
                <a:gd name="connsiteY7" fmla="*/ 374071 h 1681837"/>
                <a:gd name="connsiteX8" fmla="*/ 718139 w 1134202"/>
                <a:gd name="connsiteY8" fmla="*/ 128476 h 1681837"/>
                <a:gd name="connsiteX9" fmla="*/ 893681 w 1134202"/>
                <a:gd name="connsiteY9" fmla="*/ 5883 h 1681837"/>
                <a:gd name="connsiteX10" fmla="*/ 1094264 w 1134202"/>
                <a:gd name="connsiteY10" fmla="*/ 61697 h 1681837"/>
                <a:gd name="connsiteX11" fmla="*/ 1134201 w 1134202"/>
                <a:gd name="connsiteY11" fmla="*/ 141161 h 1681837"/>
                <a:gd name="connsiteX12" fmla="*/ 1124708 w 1134202"/>
                <a:gd name="connsiteY12" fmla="*/ 166122 h 1681837"/>
                <a:gd name="connsiteX13" fmla="*/ 982147 w 1134202"/>
                <a:gd name="connsiteY13" fmla="*/ 443961 h 1681837"/>
                <a:gd name="connsiteX14" fmla="*/ 911603 w 1134202"/>
                <a:gd name="connsiteY14" fmla="*/ 598470 h 1681837"/>
                <a:gd name="connsiteX15" fmla="*/ 681557 w 1134202"/>
                <a:gd name="connsiteY15" fmla="*/ 1083768 h 1681837"/>
                <a:gd name="connsiteX16" fmla="*/ 400690 w 1134202"/>
                <a:gd name="connsiteY16" fmla="*/ 1539850 h 1681837"/>
                <a:gd name="connsiteX17" fmla="*/ 288818 w 1134202"/>
                <a:gd name="connsiteY17" fmla="*/ 1669889 h 1681837"/>
                <a:gd name="connsiteX18" fmla="*/ 272696 w 1134202"/>
                <a:gd name="connsiteY18" fmla="*/ 1681838 h 1681837"/>
                <a:gd name="connsiteX0" fmla="*/ 272696 w 1134202"/>
                <a:gd name="connsiteY0" fmla="*/ 1681838 h 1681837"/>
                <a:gd name="connsiteX1" fmla="*/ 217537 w 1134202"/>
                <a:gd name="connsiteY1" fmla="*/ 1490092 h 1681837"/>
                <a:gd name="connsiteX2" fmla="*/ 0 w 1134202"/>
                <a:gd name="connsiteY2" fmla="*/ 1440747 h 1681837"/>
                <a:gd name="connsiteX3" fmla="*/ 152722 w 1134202"/>
                <a:gd name="connsiteY3" fmla="*/ 1120513 h 1681837"/>
                <a:gd name="connsiteX4" fmla="*/ 352651 w 1134202"/>
                <a:gd name="connsiteY4" fmla="*/ 771311 h 1681837"/>
                <a:gd name="connsiteX5" fmla="*/ 492266 w 1134202"/>
                <a:gd name="connsiteY5" fmla="*/ 489299 h 1681837"/>
                <a:gd name="connsiteX6" fmla="*/ 545215 w 1134202"/>
                <a:gd name="connsiteY6" fmla="*/ 389538 h 1681837"/>
                <a:gd name="connsiteX7" fmla="*/ 557900 w 1134202"/>
                <a:gd name="connsiteY7" fmla="*/ 374071 h 1681837"/>
                <a:gd name="connsiteX8" fmla="*/ 718139 w 1134202"/>
                <a:gd name="connsiteY8" fmla="*/ 128476 h 1681837"/>
                <a:gd name="connsiteX9" fmla="*/ 893681 w 1134202"/>
                <a:gd name="connsiteY9" fmla="*/ 5883 h 1681837"/>
                <a:gd name="connsiteX10" fmla="*/ 1094264 w 1134202"/>
                <a:gd name="connsiteY10" fmla="*/ 61697 h 1681837"/>
                <a:gd name="connsiteX11" fmla="*/ 1134201 w 1134202"/>
                <a:gd name="connsiteY11" fmla="*/ 141161 h 1681837"/>
                <a:gd name="connsiteX12" fmla="*/ 1124708 w 1134202"/>
                <a:gd name="connsiteY12" fmla="*/ 166122 h 1681837"/>
                <a:gd name="connsiteX13" fmla="*/ 982147 w 1134202"/>
                <a:gd name="connsiteY13" fmla="*/ 443961 h 1681837"/>
                <a:gd name="connsiteX14" fmla="*/ 911603 w 1134202"/>
                <a:gd name="connsiteY14" fmla="*/ 598470 h 1681837"/>
                <a:gd name="connsiteX15" fmla="*/ 681557 w 1134202"/>
                <a:gd name="connsiteY15" fmla="*/ 1083768 h 1681837"/>
                <a:gd name="connsiteX16" fmla="*/ 400690 w 1134202"/>
                <a:gd name="connsiteY16" fmla="*/ 1539850 h 1681837"/>
                <a:gd name="connsiteX17" fmla="*/ 288818 w 1134202"/>
                <a:gd name="connsiteY17" fmla="*/ 1669889 h 1681837"/>
                <a:gd name="connsiteX18" fmla="*/ 272696 w 1134202"/>
                <a:gd name="connsiteY18" fmla="*/ 1681838 h 1681837"/>
                <a:gd name="connsiteX0" fmla="*/ 272696 w 1134202"/>
                <a:gd name="connsiteY0" fmla="*/ 1681838 h 1681837"/>
                <a:gd name="connsiteX1" fmla="*/ 217537 w 1134202"/>
                <a:gd name="connsiteY1" fmla="*/ 1490092 h 1681837"/>
                <a:gd name="connsiteX2" fmla="*/ 0 w 1134202"/>
                <a:gd name="connsiteY2" fmla="*/ 1425930 h 1681837"/>
                <a:gd name="connsiteX3" fmla="*/ 152722 w 1134202"/>
                <a:gd name="connsiteY3" fmla="*/ 1120513 h 1681837"/>
                <a:gd name="connsiteX4" fmla="*/ 352651 w 1134202"/>
                <a:gd name="connsiteY4" fmla="*/ 771311 h 1681837"/>
                <a:gd name="connsiteX5" fmla="*/ 492266 w 1134202"/>
                <a:gd name="connsiteY5" fmla="*/ 489299 h 1681837"/>
                <a:gd name="connsiteX6" fmla="*/ 545215 w 1134202"/>
                <a:gd name="connsiteY6" fmla="*/ 389538 h 1681837"/>
                <a:gd name="connsiteX7" fmla="*/ 557900 w 1134202"/>
                <a:gd name="connsiteY7" fmla="*/ 374071 h 1681837"/>
                <a:gd name="connsiteX8" fmla="*/ 718139 w 1134202"/>
                <a:gd name="connsiteY8" fmla="*/ 128476 h 1681837"/>
                <a:gd name="connsiteX9" fmla="*/ 893681 w 1134202"/>
                <a:gd name="connsiteY9" fmla="*/ 5883 h 1681837"/>
                <a:gd name="connsiteX10" fmla="*/ 1094264 w 1134202"/>
                <a:gd name="connsiteY10" fmla="*/ 61697 h 1681837"/>
                <a:gd name="connsiteX11" fmla="*/ 1134201 w 1134202"/>
                <a:gd name="connsiteY11" fmla="*/ 141161 h 1681837"/>
                <a:gd name="connsiteX12" fmla="*/ 1124708 w 1134202"/>
                <a:gd name="connsiteY12" fmla="*/ 166122 h 1681837"/>
                <a:gd name="connsiteX13" fmla="*/ 982147 w 1134202"/>
                <a:gd name="connsiteY13" fmla="*/ 443961 h 1681837"/>
                <a:gd name="connsiteX14" fmla="*/ 911603 w 1134202"/>
                <a:gd name="connsiteY14" fmla="*/ 598470 h 1681837"/>
                <a:gd name="connsiteX15" fmla="*/ 681557 w 1134202"/>
                <a:gd name="connsiteY15" fmla="*/ 1083768 h 1681837"/>
                <a:gd name="connsiteX16" fmla="*/ 400690 w 1134202"/>
                <a:gd name="connsiteY16" fmla="*/ 1539850 h 1681837"/>
                <a:gd name="connsiteX17" fmla="*/ 288818 w 1134202"/>
                <a:gd name="connsiteY17" fmla="*/ 1669889 h 1681837"/>
                <a:gd name="connsiteX18" fmla="*/ 272696 w 1134202"/>
                <a:gd name="connsiteY18" fmla="*/ 1681838 h 1681837"/>
                <a:gd name="connsiteX0" fmla="*/ 272696 w 1134202"/>
                <a:gd name="connsiteY0" fmla="*/ 1681838 h 1681837"/>
                <a:gd name="connsiteX1" fmla="*/ 202720 w 1134202"/>
                <a:gd name="connsiteY1" fmla="*/ 1504908 h 1681837"/>
                <a:gd name="connsiteX2" fmla="*/ 0 w 1134202"/>
                <a:gd name="connsiteY2" fmla="*/ 1425930 h 1681837"/>
                <a:gd name="connsiteX3" fmla="*/ 152722 w 1134202"/>
                <a:gd name="connsiteY3" fmla="*/ 1120513 h 1681837"/>
                <a:gd name="connsiteX4" fmla="*/ 352651 w 1134202"/>
                <a:gd name="connsiteY4" fmla="*/ 771311 h 1681837"/>
                <a:gd name="connsiteX5" fmla="*/ 492266 w 1134202"/>
                <a:gd name="connsiteY5" fmla="*/ 489299 h 1681837"/>
                <a:gd name="connsiteX6" fmla="*/ 545215 w 1134202"/>
                <a:gd name="connsiteY6" fmla="*/ 389538 h 1681837"/>
                <a:gd name="connsiteX7" fmla="*/ 557900 w 1134202"/>
                <a:gd name="connsiteY7" fmla="*/ 374071 h 1681837"/>
                <a:gd name="connsiteX8" fmla="*/ 718139 w 1134202"/>
                <a:gd name="connsiteY8" fmla="*/ 128476 h 1681837"/>
                <a:gd name="connsiteX9" fmla="*/ 893681 w 1134202"/>
                <a:gd name="connsiteY9" fmla="*/ 5883 h 1681837"/>
                <a:gd name="connsiteX10" fmla="*/ 1094264 w 1134202"/>
                <a:gd name="connsiteY10" fmla="*/ 61697 h 1681837"/>
                <a:gd name="connsiteX11" fmla="*/ 1134201 w 1134202"/>
                <a:gd name="connsiteY11" fmla="*/ 141161 h 1681837"/>
                <a:gd name="connsiteX12" fmla="*/ 1124708 w 1134202"/>
                <a:gd name="connsiteY12" fmla="*/ 166122 h 1681837"/>
                <a:gd name="connsiteX13" fmla="*/ 982147 w 1134202"/>
                <a:gd name="connsiteY13" fmla="*/ 443961 h 1681837"/>
                <a:gd name="connsiteX14" fmla="*/ 911603 w 1134202"/>
                <a:gd name="connsiteY14" fmla="*/ 598470 h 1681837"/>
                <a:gd name="connsiteX15" fmla="*/ 681557 w 1134202"/>
                <a:gd name="connsiteY15" fmla="*/ 1083768 h 1681837"/>
                <a:gd name="connsiteX16" fmla="*/ 400690 w 1134202"/>
                <a:gd name="connsiteY16" fmla="*/ 1539850 h 1681837"/>
                <a:gd name="connsiteX17" fmla="*/ 288818 w 1134202"/>
                <a:gd name="connsiteY17" fmla="*/ 1669889 h 1681837"/>
                <a:gd name="connsiteX18" fmla="*/ 272696 w 1134202"/>
                <a:gd name="connsiteY18" fmla="*/ 1681838 h 1681837"/>
                <a:gd name="connsiteX0" fmla="*/ 272696 w 1134202"/>
                <a:gd name="connsiteY0" fmla="*/ 1681838 h 1681837"/>
                <a:gd name="connsiteX1" fmla="*/ 202720 w 1134202"/>
                <a:gd name="connsiteY1" fmla="*/ 1504908 h 1681837"/>
                <a:gd name="connsiteX2" fmla="*/ 0 w 1134202"/>
                <a:gd name="connsiteY2" fmla="*/ 1425930 h 1681837"/>
                <a:gd name="connsiteX3" fmla="*/ 157661 w 1134202"/>
                <a:gd name="connsiteY3" fmla="*/ 1135329 h 1681837"/>
                <a:gd name="connsiteX4" fmla="*/ 352651 w 1134202"/>
                <a:gd name="connsiteY4" fmla="*/ 771311 h 1681837"/>
                <a:gd name="connsiteX5" fmla="*/ 492266 w 1134202"/>
                <a:gd name="connsiteY5" fmla="*/ 489299 h 1681837"/>
                <a:gd name="connsiteX6" fmla="*/ 545215 w 1134202"/>
                <a:gd name="connsiteY6" fmla="*/ 389538 h 1681837"/>
                <a:gd name="connsiteX7" fmla="*/ 557900 w 1134202"/>
                <a:gd name="connsiteY7" fmla="*/ 374071 h 1681837"/>
                <a:gd name="connsiteX8" fmla="*/ 718139 w 1134202"/>
                <a:gd name="connsiteY8" fmla="*/ 128476 h 1681837"/>
                <a:gd name="connsiteX9" fmla="*/ 893681 w 1134202"/>
                <a:gd name="connsiteY9" fmla="*/ 5883 h 1681837"/>
                <a:gd name="connsiteX10" fmla="*/ 1094264 w 1134202"/>
                <a:gd name="connsiteY10" fmla="*/ 61697 h 1681837"/>
                <a:gd name="connsiteX11" fmla="*/ 1134201 w 1134202"/>
                <a:gd name="connsiteY11" fmla="*/ 141161 h 1681837"/>
                <a:gd name="connsiteX12" fmla="*/ 1124708 w 1134202"/>
                <a:gd name="connsiteY12" fmla="*/ 166122 h 1681837"/>
                <a:gd name="connsiteX13" fmla="*/ 982147 w 1134202"/>
                <a:gd name="connsiteY13" fmla="*/ 443961 h 1681837"/>
                <a:gd name="connsiteX14" fmla="*/ 911603 w 1134202"/>
                <a:gd name="connsiteY14" fmla="*/ 598470 h 1681837"/>
                <a:gd name="connsiteX15" fmla="*/ 681557 w 1134202"/>
                <a:gd name="connsiteY15" fmla="*/ 1083768 h 1681837"/>
                <a:gd name="connsiteX16" fmla="*/ 400690 w 1134202"/>
                <a:gd name="connsiteY16" fmla="*/ 1539850 h 1681837"/>
                <a:gd name="connsiteX17" fmla="*/ 288818 w 1134202"/>
                <a:gd name="connsiteY17" fmla="*/ 1669889 h 1681837"/>
                <a:gd name="connsiteX18" fmla="*/ 272696 w 1134202"/>
                <a:gd name="connsiteY18" fmla="*/ 1681838 h 1681837"/>
                <a:gd name="connsiteX0" fmla="*/ 272696 w 1134202"/>
                <a:gd name="connsiteY0" fmla="*/ 1681838 h 1681837"/>
                <a:gd name="connsiteX1" fmla="*/ 202720 w 1134202"/>
                <a:gd name="connsiteY1" fmla="*/ 1504908 h 1681837"/>
                <a:gd name="connsiteX2" fmla="*/ 0 w 1134202"/>
                <a:gd name="connsiteY2" fmla="*/ 1425930 h 1681837"/>
                <a:gd name="connsiteX3" fmla="*/ 157661 w 1134202"/>
                <a:gd name="connsiteY3" fmla="*/ 1135329 h 1681837"/>
                <a:gd name="connsiteX4" fmla="*/ 352651 w 1134202"/>
                <a:gd name="connsiteY4" fmla="*/ 771311 h 1681837"/>
                <a:gd name="connsiteX5" fmla="*/ 492266 w 1134202"/>
                <a:gd name="connsiteY5" fmla="*/ 489299 h 1681837"/>
                <a:gd name="connsiteX6" fmla="*/ 545215 w 1134202"/>
                <a:gd name="connsiteY6" fmla="*/ 389538 h 1681837"/>
                <a:gd name="connsiteX7" fmla="*/ 557900 w 1134202"/>
                <a:gd name="connsiteY7" fmla="*/ 374071 h 1681837"/>
                <a:gd name="connsiteX8" fmla="*/ 718139 w 1134202"/>
                <a:gd name="connsiteY8" fmla="*/ 128476 h 1681837"/>
                <a:gd name="connsiteX9" fmla="*/ 893681 w 1134202"/>
                <a:gd name="connsiteY9" fmla="*/ 5883 h 1681837"/>
                <a:gd name="connsiteX10" fmla="*/ 1094264 w 1134202"/>
                <a:gd name="connsiteY10" fmla="*/ 61697 h 1681837"/>
                <a:gd name="connsiteX11" fmla="*/ 1134201 w 1134202"/>
                <a:gd name="connsiteY11" fmla="*/ 141161 h 1681837"/>
                <a:gd name="connsiteX12" fmla="*/ 1124708 w 1134202"/>
                <a:gd name="connsiteY12" fmla="*/ 166122 h 1681837"/>
                <a:gd name="connsiteX13" fmla="*/ 982147 w 1134202"/>
                <a:gd name="connsiteY13" fmla="*/ 443961 h 1681837"/>
                <a:gd name="connsiteX14" fmla="*/ 911603 w 1134202"/>
                <a:gd name="connsiteY14" fmla="*/ 598470 h 1681837"/>
                <a:gd name="connsiteX15" fmla="*/ 681557 w 1134202"/>
                <a:gd name="connsiteY15" fmla="*/ 1083768 h 1681837"/>
                <a:gd name="connsiteX16" fmla="*/ 400690 w 1134202"/>
                <a:gd name="connsiteY16" fmla="*/ 1539850 h 1681837"/>
                <a:gd name="connsiteX17" fmla="*/ 288818 w 1134202"/>
                <a:gd name="connsiteY17" fmla="*/ 1669889 h 1681837"/>
                <a:gd name="connsiteX18" fmla="*/ 272696 w 1134202"/>
                <a:gd name="connsiteY18" fmla="*/ 1681838 h 1681837"/>
                <a:gd name="connsiteX0" fmla="*/ 272696 w 1134202"/>
                <a:gd name="connsiteY0" fmla="*/ 1681838 h 1681837"/>
                <a:gd name="connsiteX1" fmla="*/ 207659 w 1134202"/>
                <a:gd name="connsiteY1" fmla="*/ 1524664 h 1681837"/>
                <a:gd name="connsiteX2" fmla="*/ 0 w 1134202"/>
                <a:gd name="connsiteY2" fmla="*/ 1425930 h 1681837"/>
                <a:gd name="connsiteX3" fmla="*/ 157661 w 1134202"/>
                <a:gd name="connsiteY3" fmla="*/ 1135329 h 1681837"/>
                <a:gd name="connsiteX4" fmla="*/ 352651 w 1134202"/>
                <a:gd name="connsiteY4" fmla="*/ 771311 h 1681837"/>
                <a:gd name="connsiteX5" fmla="*/ 492266 w 1134202"/>
                <a:gd name="connsiteY5" fmla="*/ 489299 h 1681837"/>
                <a:gd name="connsiteX6" fmla="*/ 545215 w 1134202"/>
                <a:gd name="connsiteY6" fmla="*/ 389538 h 1681837"/>
                <a:gd name="connsiteX7" fmla="*/ 557900 w 1134202"/>
                <a:gd name="connsiteY7" fmla="*/ 374071 h 1681837"/>
                <a:gd name="connsiteX8" fmla="*/ 718139 w 1134202"/>
                <a:gd name="connsiteY8" fmla="*/ 128476 h 1681837"/>
                <a:gd name="connsiteX9" fmla="*/ 893681 w 1134202"/>
                <a:gd name="connsiteY9" fmla="*/ 5883 h 1681837"/>
                <a:gd name="connsiteX10" fmla="*/ 1094264 w 1134202"/>
                <a:gd name="connsiteY10" fmla="*/ 61697 h 1681837"/>
                <a:gd name="connsiteX11" fmla="*/ 1134201 w 1134202"/>
                <a:gd name="connsiteY11" fmla="*/ 141161 h 1681837"/>
                <a:gd name="connsiteX12" fmla="*/ 1124708 w 1134202"/>
                <a:gd name="connsiteY12" fmla="*/ 166122 h 1681837"/>
                <a:gd name="connsiteX13" fmla="*/ 982147 w 1134202"/>
                <a:gd name="connsiteY13" fmla="*/ 443961 h 1681837"/>
                <a:gd name="connsiteX14" fmla="*/ 911603 w 1134202"/>
                <a:gd name="connsiteY14" fmla="*/ 598470 h 1681837"/>
                <a:gd name="connsiteX15" fmla="*/ 681557 w 1134202"/>
                <a:gd name="connsiteY15" fmla="*/ 1083768 h 1681837"/>
                <a:gd name="connsiteX16" fmla="*/ 400690 w 1134202"/>
                <a:gd name="connsiteY16" fmla="*/ 1539850 h 1681837"/>
                <a:gd name="connsiteX17" fmla="*/ 288818 w 1134202"/>
                <a:gd name="connsiteY17" fmla="*/ 1669889 h 1681837"/>
                <a:gd name="connsiteX18" fmla="*/ 272696 w 1134202"/>
                <a:gd name="connsiteY18" fmla="*/ 1681838 h 1681837"/>
                <a:gd name="connsiteX0" fmla="*/ 288818 w 1134202"/>
                <a:gd name="connsiteY0" fmla="*/ 1669889 h 1669889"/>
                <a:gd name="connsiteX1" fmla="*/ 207659 w 1134202"/>
                <a:gd name="connsiteY1" fmla="*/ 1524664 h 1669889"/>
                <a:gd name="connsiteX2" fmla="*/ 0 w 1134202"/>
                <a:gd name="connsiteY2" fmla="*/ 1425930 h 1669889"/>
                <a:gd name="connsiteX3" fmla="*/ 157661 w 1134202"/>
                <a:gd name="connsiteY3" fmla="*/ 1135329 h 1669889"/>
                <a:gd name="connsiteX4" fmla="*/ 352651 w 1134202"/>
                <a:gd name="connsiteY4" fmla="*/ 771311 h 1669889"/>
                <a:gd name="connsiteX5" fmla="*/ 492266 w 1134202"/>
                <a:gd name="connsiteY5" fmla="*/ 489299 h 1669889"/>
                <a:gd name="connsiteX6" fmla="*/ 545215 w 1134202"/>
                <a:gd name="connsiteY6" fmla="*/ 389538 h 1669889"/>
                <a:gd name="connsiteX7" fmla="*/ 557900 w 1134202"/>
                <a:gd name="connsiteY7" fmla="*/ 374071 h 1669889"/>
                <a:gd name="connsiteX8" fmla="*/ 718139 w 1134202"/>
                <a:gd name="connsiteY8" fmla="*/ 128476 h 1669889"/>
                <a:gd name="connsiteX9" fmla="*/ 893681 w 1134202"/>
                <a:gd name="connsiteY9" fmla="*/ 5883 h 1669889"/>
                <a:gd name="connsiteX10" fmla="*/ 1094264 w 1134202"/>
                <a:gd name="connsiteY10" fmla="*/ 61697 h 1669889"/>
                <a:gd name="connsiteX11" fmla="*/ 1134201 w 1134202"/>
                <a:gd name="connsiteY11" fmla="*/ 141161 h 1669889"/>
                <a:gd name="connsiteX12" fmla="*/ 1124708 w 1134202"/>
                <a:gd name="connsiteY12" fmla="*/ 166122 h 1669889"/>
                <a:gd name="connsiteX13" fmla="*/ 982147 w 1134202"/>
                <a:gd name="connsiteY13" fmla="*/ 443961 h 1669889"/>
                <a:gd name="connsiteX14" fmla="*/ 911603 w 1134202"/>
                <a:gd name="connsiteY14" fmla="*/ 598470 h 1669889"/>
                <a:gd name="connsiteX15" fmla="*/ 681557 w 1134202"/>
                <a:gd name="connsiteY15" fmla="*/ 1083768 h 1669889"/>
                <a:gd name="connsiteX16" fmla="*/ 400690 w 1134202"/>
                <a:gd name="connsiteY16" fmla="*/ 1539850 h 1669889"/>
                <a:gd name="connsiteX17" fmla="*/ 288818 w 1134202"/>
                <a:gd name="connsiteY17" fmla="*/ 1669889 h 1669889"/>
                <a:gd name="connsiteX0" fmla="*/ 288818 w 1134202"/>
                <a:gd name="connsiteY0" fmla="*/ 1669889 h 1669889"/>
                <a:gd name="connsiteX1" fmla="*/ 207659 w 1134202"/>
                <a:gd name="connsiteY1" fmla="*/ 1524664 h 1669889"/>
                <a:gd name="connsiteX2" fmla="*/ 0 w 1134202"/>
                <a:gd name="connsiteY2" fmla="*/ 1425930 h 1669889"/>
                <a:gd name="connsiteX3" fmla="*/ 157661 w 1134202"/>
                <a:gd name="connsiteY3" fmla="*/ 1135329 h 1669889"/>
                <a:gd name="connsiteX4" fmla="*/ 352651 w 1134202"/>
                <a:gd name="connsiteY4" fmla="*/ 771311 h 1669889"/>
                <a:gd name="connsiteX5" fmla="*/ 492266 w 1134202"/>
                <a:gd name="connsiteY5" fmla="*/ 489299 h 1669889"/>
                <a:gd name="connsiteX6" fmla="*/ 545215 w 1134202"/>
                <a:gd name="connsiteY6" fmla="*/ 389538 h 1669889"/>
                <a:gd name="connsiteX7" fmla="*/ 557900 w 1134202"/>
                <a:gd name="connsiteY7" fmla="*/ 374071 h 1669889"/>
                <a:gd name="connsiteX8" fmla="*/ 718139 w 1134202"/>
                <a:gd name="connsiteY8" fmla="*/ 128476 h 1669889"/>
                <a:gd name="connsiteX9" fmla="*/ 893681 w 1134202"/>
                <a:gd name="connsiteY9" fmla="*/ 5883 h 1669889"/>
                <a:gd name="connsiteX10" fmla="*/ 1094264 w 1134202"/>
                <a:gd name="connsiteY10" fmla="*/ 61697 h 1669889"/>
                <a:gd name="connsiteX11" fmla="*/ 1134201 w 1134202"/>
                <a:gd name="connsiteY11" fmla="*/ 141161 h 1669889"/>
                <a:gd name="connsiteX12" fmla="*/ 1124708 w 1134202"/>
                <a:gd name="connsiteY12" fmla="*/ 166122 h 1669889"/>
                <a:gd name="connsiteX13" fmla="*/ 982147 w 1134202"/>
                <a:gd name="connsiteY13" fmla="*/ 443961 h 1669889"/>
                <a:gd name="connsiteX14" fmla="*/ 911603 w 1134202"/>
                <a:gd name="connsiteY14" fmla="*/ 598470 h 1669889"/>
                <a:gd name="connsiteX15" fmla="*/ 681557 w 1134202"/>
                <a:gd name="connsiteY15" fmla="*/ 1083768 h 1669889"/>
                <a:gd name="connsiteX16" fmla="*/ 400690 w 1134202"/>
                <a:gd name="connsiteY16" fmla="*/ 1539850 h 1669889"/>
                <a:gd name="connsiteX17" fmla="*/ 288818 w 1134202"/>
                <a:gd name="connsiteY17" fmla="*/ 1669889 h 1669889"/>
                <a:gd name="connsiteX0" fmla="*/ 274000 w 1134202"/>
                <a:gd name="connsiteY0" fmla="*/ 1684706 h 1684706"/>
                <a:gd name="connsiteX1" fmla="*/ 207659 w 1134202"/>
                <a:gd name="connsiteY1" fmla="*/ 1524664 h 1684706"/>
                <a:gd name="connsiteX2" fmla="*/ 0 w 1134202"/>
                <a:gd name="connsiteY2" fmla="*/ 1425930 h 1684706"/>
                <a:gd name="connsiteX3" fmla="*/ 157661 w 1134202"/>
                <a:gd name="connsiteY3" fmla="*/ 1135329 h 1684706"/>
                <a:gd name="connsiteX4" fmla="*/ 352651 w 1134202"/>
                <a:gd name="connsiteY4" fmla="*/ 771311 h 1684706"/>
                <a:gd name="connsiteX5" fmla="*/ 492266 w 1134202"/>
                <a:gd name="connsiteY5" fmla="*/ 489299 h 1684706"/>
                <a:gd name="connsiteX6" fmla="*/ 545215 w 1134202"/>
                <a:gd name="connsiteY6" fmla="*/ 389538 h 1684706"/>
                <a:gd name="connsiteX7" fmla="*/ 557900 w 1134202"/>
                <a:gd name="connsiteY7" fmla="*/ 374071 h 1684706"/>
                <a:gd name="connsiteX8" fmla="*/ 718139 w 1134202"/>
                <a:gd name="connsiteY8" fmla="*/ 128476 h 1684706"/>
                <a:gd name="connsiteX9" fmla="*/ 893681 w 1134202"/>
                <a:gd name="connsiteY9" fmla="*/ 5883 h 1684706"/>
                <a:gd name="connsiteX10" fmla="*/ 1094264 w 1134202"/>
                <a:gd name="connsiteY10" fmla="*/ 61697 h 1684706"/>
                <a:gd name="connsiteX11" fmla="*/ 1134201 w 1134202"/>
                <a:gd name="connsiteY11" fmla="*/ 141161 h 1684706"/>
                <a:gd name="connsiteX12" fmla="*/ 1124708 w 1134202"/>
                <a:gd name="connsiteY12" fmla="*/ 166122 h 1684706"/>
                <a:gd name="connsiteX13" fmla="*/ 982147 w 1134202"/>
                <a:gd name="connsiteY13" fmla="*/ 443961 h 1684706"/>
                <a:gd name="connsiteX14" fmla="*/ 911603 w 1134202"/>
                <a:gd name="connsiteY14" fmla="*/ 598470 h 1684706"/>
                <a:gd name="connsiteX15" fmla="*/ 681557 w 1134202"/>
                <a:gd name="connsiteY15" fmla="*/ 1083768 h 1684706"/>
                <a:gd name="connsiteX16" fmla="*/ 400690 w 1134202"/>
                <a:gd name="connsiteY16" fmla="*/ 1539850 h 1684706"/>
                <a:gd name="connsiteX17" fmla="*/ 274000 w 1134202"/>
                <a:gd name="connsiteY17" fmla="*/ 1684706 h 1684706"/>
                <a:gd name="connsiteX0" fmla="*/ 274000 w 1134202"/>
                <a:gd name="connsiteY0" fmla="*/ 1684706 h 1684706"/>
                <a:gd name="connsiteX1" fmla="*/ 207659 w 1134202"/>
                <a:gd name="connsiteY1" fmla="*/ 1524664 h 1684706"/>
                <a:gd name="connsiteX2" fmla="*/ 0 w 1134202"/>
                <a:gd name="connsiteY2" fmla="*/ 1425930 h 1684706"/>
                <a:gd name="connsiteX3" fmla="*/ 157661 w 1134202"/>
                <a:gd name="connsiteY3" fmla="*/ 1135329 h 1684706"/>
                <a:gd name="connsiteX4" fmla="*/ 352651 w 1134202"/>
                <a:gd name="connsiteY4" fmla="*/ 771311 h 1684706"/>
                <a:gd name="connsiteX5" fmla="*/ 492266 w 1134202"/>
                <a:gd name="connsiteY5" fmla="*/ 489299 h 1684706"/>
                <a:gd name="connsiteX6" fmla="*/ 545215 w 1134202"/>
                <a:gd name="connsiteY6" fmla="*/ 389538 h 1684706"/>
                <a:gd name="connsiteX7" fmla="*/ 557900 w 1134202"/>
                <a:gd name="connsiteY7" fmla="*/ 374071 h 1684706"/>
                <a:gd name="connsiteX8" fmla="*/ 718139 w 1134202"/>
                <a:gd name="connsiteY8" fmla="*/ 128476 h 1684706"/>
                <a:gd name="connsiteX9" fmla="*/ 893681 w 1134202"/>
                <a:gd name="connsiteY9" fmla="*/ 5883 h 1684706"/>
                <a:gd name="connsiteX10" fmla="*/ 1094264 w 1134202"/>
                <a:gd name="connsiteY10" fmla="*/ 61697 h 1684706"/>
                <a:gd name="connsiteX11" fmla="*/ 1134201 w 1134202"/>
                <a:gd name="connsiteY11" fmla="*/ 141161 h 1684706"/>
                <a:gd name="connsiteX12" fmla="*/ 1124708 w 1134202"/>
                <a:gd name="connsiteY12" fmla="*/ 166122 h 1684706"/>
                <a:gd name="connsiteX13" fmla="*/ 982147 w 1134202"/>
                <a:gd name="connsiteY13" fmla="*/ 443961 h 1684706"/>
                <a:gd name="connsiteX14" fmla="*/ 911603 w 1134202"/>
                <a:gd name="connsiteY14" fmla="*/ 598470 h 1684706"/>
                <a:gd name="connsiteX15" fmla="*/ 681557 w 1134202"/>
                <a:gd name="connsiteY15" fmla="*/ 1083768 h 1684706"/>
                <a:gd name="connsiteX16" fmla="*/ 400690 w 1134202"/>
                <a:gd name="connsiteY16" fmla="*/ 1539850 h 1684706"/>
                <a:gd name="connsiteX17" fmla="*/ 274000 w 1134202"/>
                <a:gd name="connsiteY17" fmla="*/ 1684706 h 1684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34202" h="1684706">
                  <a:moveTo>
                    <a:pt x="274000" y="1684706"/>
                  </a:moveTo>
                  <a:cubicBezTo>
                    <a:pt x="271460" y="1578453"/>
                    <a:pt x="253326" y="1567793"/>
                    <a:pt x="207659" y="1524664"/>
                  </a:cubicBezTo>
                  <a:cubicBezTo>
                    <a:pt x="161992" y="1481535"/>
                    <a:pt x="84888" y="1433197"/>
                    <a:pt x="0" y="1425930"/>
                  </a:cubicBezTo>
                  <a:cubicBezTo>
                    <a:pt x="38588" y="1334700"/>
                    <a:pt x="98886" y="1244432"/>
                    <a:pt x="157661" y="1135329"/>
                  </a:cubicBezTo>
                  <a:cubicBezTo>
                    <a:pt x="216436" y="1026226"/>
                    <a:pt x="296884" y="878983"/>
                    <a:pt x="352651" y="771311"/>
                  </a:cubicBezTo>
                  <a:cubicBezTo>
                    <a:pt x="408419" y="663639"/>
                    <a:pt x="447583" y="584230"/>
                    <a:pt x="492266" y="489299"/>
                  </a:cubicBezTo>
                  <a:cubicBezTo>
                    <a:pt x="508225" y="455418"/>
                    <a:pt x="525247" y="421619"/>
                    <a:pt x="545215" y="389538"/>
                  </a:cubicBezTo>
                  <a:cubicBezTo>
                    <a:pt x="553644" y="387820"/>
                    <a:pt x="554626" y="379800"/>
                    <a:pt x="557900" y="374071"/>
                  </a:cubicBezTo>
                  <a:cubicBezTo>
                    <a:pt x="605448" y="288387"/>
                    <a:pt x="654387" y="203522"/>
                    <a:pt x="718139" y="128476"/>
                  </a:cubicBezTo>
                  <a:cubicBezTo>
                    <a:pt x="765768" y="72417"/>
                    <a:pt x="818226" y="21269"/>
                    <a:pt x="893681" y="5883"/>
                  </a:cubicBezTo>
                  <a:cubicBezTo>
                    <a:pt x="969217" y="-9502"/>
                    <a:pt x="1038451" y="4001"/>
                    <a:pt x="1094264" y="61697"/>
                  </a:cubicBezTo>
                  <a:cubicBezTo>
                    <a:pt x="1115706" y="83875"/>
                    <a:pt x="1127818" y="111209"/>
                    <a:pt x="1134201" y="141161"/>
                  </a:cubicBezTo>
                  <a:cubicBezTo>
                    <a:pt x="1134283" y="150736"/>
                    <a:pt x="1129618" y="158265"/>
                    <a:pt x="1124708" y="166122"/>
                  </a:cubicBezTo>
                  <a:cubicBezTo>
                    <a:pt x="1068895" y="254425"/>
                    <a:pt x="1025603" y="349274"/>
                    <a:pt x="982147" y="443961"/>
                  </a:cubicBezTo>
                  <a:cubicBezTo>
                    <a:pt x="958496" y="495437"/>
                    <a:pt x="935418" y="547076"/>
                    <a:pt x="911603" y="598470"/>
                  </a:cubicBezTo>
                  <a:cubicBezTo>
                    <a:pt x="836476" y="761000"/>
                    <a:pt x="763231" y="924430"/>
                    <a:pt x="681557" y="1083768"/>
                  </a:cubicBezTo>
                  <a:cubicBezTo>
                    <a:pt x="599883" y="1243106"/>
                    <a:pt x="468616" y="1439694"/>
                    <a:pt x="400690" y="1539850"/>
                  </a:cubicBezTo>
                  <a:cubicBezTo>
                    <a:pt x="332764" y="1640006"/>
                    <a:pt x="313855" y="1643542"/>
                    <a:pt x="274000" y="1684706"/>
                  </a:cubicBezTo>
                  <a:close/>
                </a:path>
              </a:pathLst>
            </a:custGeom>
            <a:solidFill>
              <a:srgbClr val="DB9F78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213">
              <a:extLst>
                <a:ext uri="{FF2B5EF4-FFF2-40B4-BE49-F238E27FC236}">
                  <a16:creationId xmlns:a16="http://schemas.microsoft.com/office/drawing/2014/main" id="{7CC62619-A753-420B-9EAB-E6416E04E074}"/>
                </a:ext>
              </a:extLst>
            </p:cNvPr>
            <p:cNvSpPr/>
            <p:nvPr/>
          </p:nvSpPr>
          <p:spPr>
            <a:xfrm>
              <a:off x="2718528" y="3824082"/>
              <a:ext cx="313077" cy="479909"/>
            </a:xfrm>
            <a:custGeom>
              <a:avLst/>
              <a:gdLst>
                <a:gd name="connsiteX0" fmla="*/ 606008 w 606071"/>
                <a:gd name="connsiteY0" fmla="*/ 127342 h 897026"/>
                <a:gd name="connsiteX1" fmla="*/ 598397 w 606071"/>
                <a:gd name="connsiteY1" fmla="*/ 150912 h 897026"/>
                <a:gd name="connsiteX2" fmla="*/ 530063 w 606071"/>
                <a:gd name="connsiteY2" fmla="*/ 287663 h 897026"/>
                <a:gd name="connsiteX3" fmla="*/ 377763 w 606071"/>
                <a:gd name="connsiteY3" fmla="*/ 591526 h 897026"/>
                <a:gd name="connsiteX4" fmla="*/ 198129 w 606071"/>
                <a:gd name="connsiteY4" fmla="*/ 888433 h 897026"/>
                <a:gd name="connsiteX5" fmla="*/ 189373 w 606071"/>
                <a:gd name="connsiteY5" fmla="*/ 897026 h 897026"/>
                <a:gd name="connsiteX6" fmla="*/ 0 w 606071"/>
                <a:gd name="connsiteY6" fmla="*/ 787200 h 897026"/>
                <a:gd name="connsiteX7" fmla="*/ 216461 w 606071"/>
                <a:gd name="connsiteY7" fmla="*/ 235368 h 897026"/>
                <a:gd name="connsiteX8" fmla="*/ 314257 w 606071"/>
                <a:gd name="connsiteY8" fmla="*/ 70302 h 897026"/>
                <a:gd name="connsiteX9" fmla="*/ 461155 w 606071"/>
                <a:gd name="connsiteY9" fmla="*/ 3 h 897026"/>
                <a:gd name="connsiteX10" fmla="*/ 584158 w 606071"/>
                <a:gd name="connsiteY10" fmla="*/ 73166 h 897026"/>
                <a:gd name="connsiteX11" fmla="*/ 606008 w 606071"/>
                <a:gd name="connsiteY11" fmla="*/ 127342 h 897026"/>
                <a:gd name="connsiteX0" fmla="*/ 606008 w 606071"/>
                <a:gd name="connsiteY0" fmla="*/ 127342 h 897026"/>
                <a:gd name="connsiteX1" fmla="*/ 598397 w 606071"/>
                <a:gd name="connsiteY1" fmla="*/ 150912 h 897026"/>
                <a:gd name="connsiteX2" fmla="*/ 530063 w 606071"/>
                <a:gd name="connsiteY2" fmla="*/ 287663 h 897026"/>
                <a:gd name="connsiteX3" fmla="*/ 377763 w 606071"/>
                <a:gd name="connsiteY3" fmla="*/ 591526 h 897026"/>
                <a:gd name="connsiteX4" fmla="*/ 198129 w 606071"/>
                <a:gd name="connsiteY4" fmla="*/ 888433 h 897026"/>
                <a:gd name="connsiteX5" fmla="*/ 189373 w 606071"/>
                <a:gd name="connsiteY5" fmla="*/ 897026 h 897026"/>
                <a:gd name="connsiteX6" fmla="*/ 0 w 606071"/>
                <a:gd name="connsiteY6" fmla="*/ 787200 h 897026"/>
                <a:gd name="connsiteX7" fmla="*/ 216461 w 606071"/>
                <a:gd name="connsiteY7" fmla="*/ 235368 h 897026"/>
                <a:gd name="connsiteX8" fmla="*/ 314257 w 606071"/>
                <a:gd name="connsiteY8" fmla="*/ 70302 h 897026"/>
                <a:gd name="connsiteX9" fmla="*/ 461155 w 606071"/>
                <a:gd name="connsiteY9" fmla="*/ 3 h 897026"/>
                <a:gd name="connsiteX10" fmla="*/ 584158 w 606071"/>
                <a:gd name="connsiteY10" fmla="*/ 73166 h 897026"/>
                <a:gd name="connsiteX11" fmla="*/ 606008 w 606071"/>
                <a:gd name="connsiteY11" fmla="*/ 127342 h 897026"/>
                <a:gd name="connsiteX0" fmla="*/ 606008 w 606071"/>
                <a:gd name="connsiteY0" fmla="*/ 127342 h 1163733"/>
                <a:gd name="connsiteX1" fmla="*/ 598397 w 606071"/>
                <a:gd name="connsiteY1" fmla="*/ 150912 h 1163733"/>
                <a:gd name="connsiteX2" fmla="*/ 530063 w 606071"/>
                <a:gd name="connsiteY2" fmla="*/ 287663 h 1163733"/>
                <a:gd name="connsiteX3" fmla="*/ 377763 w 606071"/>
                <a:gd name="connsiteY3" fmla="*/ 591526 h 1163733"/>
                <a:gd name="connsiteX4" fmla="*/ 198129 w 606071"/>
                <a:gd name="connsiteY4" fmla="*/ 888433 h 1163733"/>
                <a:gd name="connsiteX5" fmla="*/ 75774 w 606071"/>
                <a:gd name="connsiteY5" fmla="*/ 1163733 h 1163733"/>
                <a:gd name="connsiteX6" fmla="*/ 0 w 606071"/>
                <a:gd name="connsiteY6" fmla="*/ 787200 h 1163733"/>
                <a:gd name="connsiteX7" fmla="*/ 216461 w 606071"/>
                <a:gd name="connsiteY7" fmla="*/ 235368 h 1163733"/>
                <a:gd name="connsiteX8" fmla="*/ 314257 w 606071"/>
                <a:gd name="connsiteY8" fmla="*/ 70302 h 1163733"/>
                <a:gd name="connsiteX9" fmla="*/ 461155 w 606071"/>
                <a:gd name="connsiteY9" fmla="*/ 3 h 1163733"/>
                <a:gd name="connsiteX10" fmla="*/ 584158 w 606071"/>
                <a:gd name="connsiteY10" fmla="*/ 73166 h 1163733"/>
                <a:gd name="connsiteX11" fmla="*/ 606008 w 606071"/>
                <a:gd name="connsiteY11" fmla="*/ 127342 h 1163733"/>
                <a:gd name="connsiteX0" fmla="*/ 617095 w 617158"/>
                <a:gd name="connsiteY0" fmla="*/ 127342 h 1163733"/>
                <a:gd name="connsiteX1" fmla="*/ 609484 w 617158"/>
                <a:gd name="connsiteY1" fmla="*/ 150912 h 1163733"/>
                <a:gd name="connsiteX2" fmla="*/ 541150 w 617158"/>
                <a:gd name="connsiteY2" fmla="*/ 287663 h 1163733"/>
                <a:gd name="connsiteX3" fmla="*/ 388850 w 617158"/>
                <a:gd name="connsiteY3" fmla="*/ 591526 h 1163733"/>
                <a:gd name="connsiteX4" fmla="*/ 209216 w 617158"/>
                <a:gd name="connsiteY4" fmla="*/ 888433 h 1163733"/>
                <a:gd name="connsiteX5" fmla="*/ 86861 w 617158"/>
                <a:gd name="connsiteY5" fmla="*/ 1163733 h 1163733"/>
                <a:gd name="connsiteX6" fmla="*/ 11087 w 617158"/>
                <a:gd name="connsiteY6" fmla="*/ 787200 h 1163733"/>
                <a:gd name="connsiteX7" fmla="*/ 23848 w 617158"/>
                <a:gd name="connsiteY7" fmla="*/ 740367 h 1163733"/>
                <a:gd name="connsiteX8" fmla="*/ 227548 w 617158"/>
                <a:gd name="connsiteY8" fmla="*/ 235368 h 1163733"/>
                <a:gd name="connsiteX9" fmla="*/ 325344 w 617158"/>
                <a:gd name="connsiteY9" fmla="*/ 70302 h 1163733"/>
                <a:gd name="connsiteX10" fmla="*/ 472242 w 617158"/>
                <a:gd name="connsiteY10" fmla="*/ 3 h 1163733"/>
                <a:gd name="connsiteX11" fmla="*/ 595245 w 617158"/>
                <a:gd name="connsiteY11" fmla="*/ 73166 h 1163733"/>
                <a:gd name="connsiteX12" fmla="*/ 617095 w 617158"/>
                <a:gd name="connsiteY12" fmla="*/ 127342 h 1163733"/>
                <a:gd name="connsiteX0" fmla="*/ 614827 w 614890"/>
                <a:gd name="connsiteY0" fmla="*/ 127342 h 1163733"/>
                <a:gd name="connsiteX1" fmla="*/ 607216 w 614890"/>
                <a:gd name="connsiteY1" fmla="*/ 150912 h 1163733"/>
                <a:gd name="connsiteX2" fmla="*/ 538882 w 614890"/>
                <a:gd name="connsiteY2" fmla="*/ 287663 h 1163733"/>
                <a:gd name="connsiteX3" fmla="*/ 386582 w 614890"/>
                <a:gd name="connsiteY3" fmla="*/ 591526 h 1163733"/>
                <a:gd name="connsiteX4" fmla="*/ 206948 w 614890"/>
                <a:gd name="connsiteY4" fmla="*/ 888433 h 1163733"/>
                <a:gd name="connsiteX5" fmla="*/ 84593 w 614890"/>
                <a:gd name="connsiteY5" fmla="*/ 1163733 h 1163733"/>
                <a:gd name="connsiteX6" fmla="*/ 8819 w 614890"/>
                <a:gd name="connsiteY6" fmla="*/ 787200 h 1163733"/>
                <a:gd name="connsiteX7" fmla="*/ 26518 w 614890"/>
                <a:gd name="connsiteY7" fmla="*/ 745306 h 1163733"/>
                <a:gd name="connsiteX8" fmla="*/ 225280 w 614890"/>
                <a:gd name="connsiteY8" fmla="*/ 235368 h 1163733"/>
                <a:gd name="connsiteX9" fmla="*/ 323076 w 614890"/>
                <a:gd name="connsiteY9" fmla="*/ 70302 h 1163733"/>
                <a:gd name="connsiteX10" fmla="*/ 469974 w 614890"/>
                <a:gd name="connsiteY10" fmla="*/ 3 h 1163733"/>
                <a:gd name="connsiteX11" fmla="*/ 592977 w 614890"/>
                <a:gd name="connsiteY11" fmla="*/ 73166 h 1163733"/>
                <a:gd name="connsiteX12" fmla="*/ 614827 w 614890"/>
                <a:gd name="connsiteY12" fmla="*/ 127342 h 1163733"/>
                <a:gd name="connsiteX0" fmla="*/ 759660 w 759723"/>
                <a:gd name="connsiteY0" fmla="*/ 127342 h 1163733"/>
                <a:gd name="connsiteX1" fmla="*/ 752049 w 759723"/>
                <a:gd name="connsiteY1" fmla="*/ 150912 h 1163733"/>
                <a:gd name="connsiteX2" fmla="*/ 683715 w 759723"/>
                <a:gd name="connsiteY2" fmla="*/ 287663 h 1163733"/>
                <a:gd name="connsiteX3" fmla="*/ 531415 w 759723"/>
                <a:gd name="connsiteY3" fmla="*/ 591526 h 1163733"/>
                <a:gd name="connsiteX4" fmla="*/ 351781 w 759723"/>
                <a:gd name="connsiteY4" fmla="*/ 888433 h 1163733"/>
                <a:gd name="connsiteX5" fmla="*/ 229426 w 759723"/>
                <a:gd name="connsiteY5" fmla="*/ 1163733 h 1163733"/>
                <a:gd name="connsiteX6" fmla="*/ 541 w 759723"/>
                <a:gd name="connsiteY6" fmla="*/ 1127991 h 1163733"/>
                <a:gd name="connsiteX7" fmla="*/ 171351 w 759723"/>
                <a:gd name="connsiteY7" fmla="*/ 745306 h 1163733"/>
                <a:gd name="connsiteX8" fmla="*/ 370113 w 759723"/>
                <a:gd name="connsiteY8" fmla="*/ 235368 h 1163733"/>
                <a:gd name="connsiteX9" fmla="*/ 467909 w 759723"/>
                <a:gd name="connsiteY9" fmla="*/ 70302 h 1163733"/>
                <a:gd name="connsiteX10" fmla="*/ 614807 w 759723"/>
                <a:gd name="connsiteY10" fmla="*/ 3 h 1163733"/>
                <a:gd name="connsiteX11" fmla="*/ 737810 w 759723"/>
                <a:gd name="connsiteY11" fmla="*/ 73166 h 1163733"/>
                <a:gd name="connsiteX12" fmla="*/ 759660 w 759723"/>
                <a:gd name="connsiteY12" fmla="*/ 127342 h 1163733"/>
                <a:gd name="connsiteX0" fmla="*/ 759660 w 759723"/>
                <a:gd name="connsiteY0" fmla="*/ 127342 h 1163733"/>
                <a:gd name="connsiteX1" fmla="*/ 752049 w 759723"/>
                <a:gd name="connsiteY1" fmla="*/ 150912 h 1163733"/>
                <a:gd name="connsiteX2" fmla="*/ 683715 w 759723"/>
                <a:gd name="connsiteY2" fmla="*/ 287663 h 1163733"/>
                <a:gd name="connsiteX3" fmla="*/ 531415 w 759723"/>
                <a:gd name="connsiteY3" fmla="*/ 591526 h 1163733"/>
                <a:gd name="connsiteX4" fmla="*/ 351781 w 759723"/>
                <a:gd name="connsiteY4" fmla="*/ 888433 h 1163733"/>
                <a:gd name="connsiteX5" fmla="*/ 229426 w 759723"/>
                <a:gd name="connsiteY5" fmla="*/ 1163733 h 1163733"/>
                <a:gd name="connsiteX6" fmla="*/ 541 w 759723"/>
                <a:gd name="connsiteY6" fmla="*/ 1127991 h 1163733"/>
                <a:gd name="connsiteX7" fmla="*/ 171351 w 759723"/>
                <a:gd name="connsiteY7" fmla="*/ 745306 h 1163733"/>
                <a:gd name="connsiteX8" fmla="*/ 370113 w 759723"/>
                <a:gd name="connsiteY8" fmla="*/ 235368 h 1163733"/>
                <a:gd name="connsiteX9" fmla="*/ 467909 w 759723"/>
                <a:gd name="connsiteY9" fmla="*/ 70302 h 1163733"/>
                <a:gd name="connsiteX10" fmla="*/ 614807 w 759723"/>
                <a:gd name="connsiteY10" fmla="*/ 3 h 1163733"/>
                <a:gd name="connsiteX11" fmla="*/ 737810 w 759723"/>
                <a:gd name="connsiteY11" fmla="*/ 73166 h 1163733"/>
                <a:gd name="connsiteX12" fmla="*/ 759660 w 759723"/>
                <a:gd name="connsiteY12" fmla="*/ 127342 h 1163733"/>
                <a:gd name="connsiteX0" fmla="*/ 759119 w 759182"/>
                <a:gd name="connsiteY0" fmla="*/ 127342 h 1163733"/>
                <a:gd name="connsiteX1" fmla="*/ 751508 w 759182"/>
                <a:gd name="connsiteY1" fmla="*/ 150912 h 1163733"/>
                <a:gd name="connsiteX2" fmla="*/ 683174 w 759182"/>
                <a:gd name="connsiteY2" fmla="*/ 287663 h 1163733"/>
                <a:gd name="connsiteX3" fmla="*/ 530874 w 759182"/>
                <a:gd name="connsiteY3" fmla="*/ 591526 h 1163733"/>
                <a:gd name="connsiteX4" fmla="*/ 351240 w 759182"/>
                <a:gd name="connsiteY4" fmla="*/ 888433 h 1163733"/>
                <a:gd name="connsiteX5" fmla="*/ 228885 w 759182"/>
                <a:gd name="connsiteY5" fmla="*/ 1163733 h 1163733"/>
                <a:gd name="connsiteX6" fmla="*/ 0 w 759182"/>
                <a:gd name="connsiteY6" fmla="*/ 1127991 h 1163733"/>
                <a:gd name="connsiteX7" fmla="*/ 170810 w 759182"/>
                <a:gd name="connsiteY7" fmla="*/ 745306 h 1163733"/>
                <a:gd name="connsiteX8" fmla="*/ 369572 w 759182"/>
                <a:gd name="connsiteY8" fmla="*/ 235368 h 1163733"/>
                <a:gd name="connsiteX9" fmla="*/ 467368 w 759182"/>
                <a:gd name="connsiteY9" fmla="*/ 70302 h 1163733"/>
                <a:gd name="connsiteX10" fmla="*/ 614266 w 759182"/>
                <a:gd name="connsiteY10" fmla="*/ 3 h 1163733"/>
                <a:gd name="connsiteX11" fmla="*/ 737269 w 759182"/>
                <a:gd name="connsiteY11" fmla="*/ 73166 h 1163733"/>
                <a:gd name="connsiteX12" fmla="*/ 759119 w 759182"/>
                <a:gd name="connsiteY12" fmla="*/ 127342 h 1163733"/>
                <a:gd name="connsiteX0" fmla="*/ 759119 w 759182"/>
                <a:gd name="connsiteY0" fmla="*/ 127342 h 1163733"/>
                <a:gd name="connsiteX1" fmla="*/ 751508 w 759182"/>
                <a:gd name="connsiteY1" fmla="*/ 150912 h 1163733"/>
                <a:gd name="connsiteX2" fmla="*/ 683174 w 759182"/>
                <a:gd name="connsiteY2" fmla="*/ 287663 h 1163733"/>
                <a:gd name="connsiteX3" fmla="*/ 530874 w 759182"/>
                <a:gd name="connsiteY3" fmla="*/ 591526 h 1163733"/>
                <a:gd name="connsiteX4" fmla="*/ 351240 w 759182"/>
                <a:gd name="connsiteY4" fmla="*/ 888433 h 1163733"/>
                <a:gd name="connsiteX5" fmla="*/ 228885 w 759182"/>
                <a:gd name="connsiteY5" fmla="*/ 1163733 h 1163733"/>
                <a:gd name="connsiteX6" fmla="*/ 0 w 759182"/>
                <a:gd name="connsiteY6" fmla="*/ 1127991 h 1163733"/>
                <a:gd name="connsiteX7" fmla="*/ 170810 w 759182"/>
                <a:gd name="connsiteY7" fmla="*/ 745306 h 1163733"/>
                <a:gd name="connsiteX8" fmla="*/ 369572 w 759182"/>
                <a:gd name="connsiteY8" fmla="*/ 235368 h 1163733"/>
                <a:gd name="connsiteX9" fmla="*/ 467368 w 759182"/>
                <a:gd name="connsiteY9" fmla="*/ 70302 h 1163733"/>
                <a:gd name="connsiteX10" fmla="*/ 614266 w 759182"/>
                <a:gd name="connsiteY10" fmla="*/ 3 h 1163733"/>
                <a:gd name="connsiteX11" fmla="*/ 737269 w 759182"/>
                <a:gd name="connsiteY11" fmla="*/ 73166 h 1163733"/>
                <a:gd name="connsiteX12" fmla="*/ 759119 w 759182"/>
                <a:gd name="connsiteY12" fmla="*/ 127342 h 1163733"/>
                <a:gd name="connsiteX0" fmla="*/ 759119 w 759182"/>
                <a:gd name="connsiteY0" fmla="*/ 127342 h 1163733"/>
                <a:gd name="connsiteX1" fmla="*/ 751508 w 759182"/>
                <a:gd name="connsiteY1" fmla="*/ 150912 h 1163733"/>
                <a:gd name="connsiteX2" fmla="*/ 683174 w 759182"/>
                <a:gd name="connsiteY2" fmla="*/ 287663 h 1163733"/>
                <a:gd name="connsiteX3" fmla="*/ 530874 w 759182"/>
                <a:gd name="connsiteY3" fmla="*/ 591526 h 1163733"/>
                <a:gd name="connsiteX4" fmla="*/ 370996 w 759182"/>
                <a:gd name="connsiteY4" fmla="*/ 908188 h 1163733"/>
                <a:gd name="connsiteX5" fmla="*/ 228885 w 759182"/>
                <a:gd name="connsiteY5" fmla="*/ 1163733 h 1163733"/>
                <a:gd name="connsiteX6" fmla="*/ 0 w 759182"/>
                <a:gd name="connsiteY6" fmla="*/ 1127991 h 1163733"/>
                <a:gd name="connsiteX7" fmla="*/ 170810 w 759182"/>
                <a:gd name="connsiteY7" fmla="*/ 745306 h 1163733"/>
                <a:gd name="connsiteX8" fmla="*/ 369572 w 759182"/>
                <a:gd name="connsiteY8" fmla="*/ 235368 h 1163733"/>
                <a:gd name="connsiteX9" fmla="*/ 467368 w 759182"/>
                <a:gd name="connsiteY9" fmla="*/ 70302 h 1163733"/>
                <a:gd name="connsiteX10" fmla="*/ 614266 w 759182"/>
                <a:gd name="connsiteY10" fmla="*/ 3 h 1163733"/>
                <a:gd name="connsiteX11" fmla="*/ 737269 w 759182"/>
                <a:gd name="connsiteY11" fmla="*/ 73166 h 1163733"/>
                <a:gd name="connsiteX12" fmla="*/ 759119 w 759182"/>
                <a:gd name="connsiteY12" fmla="*/ 127342 h 116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59182" h="1163733">
                  <a:moveTo>
                    <a:pt x="759119" y="127342"/>
                  </a:moveTo>
                  <a:cubicBezTo>
                    <a:pt x="759774" y="136263"/>
                    <a:pt x="755191" y="143465"/>
                    <a:pt x="751508" y="150912"/>
                  </a:cubicBezTo>
                  <a:lnTo>
                    <a:pt x="683174" y="287663"/>
                  </a:lnTo>
                  <a:lnTo>
                    <a:pt x="530874" y="591526"/>
                  </a:lnTo>
                  <a:cubicBezTo>
                    <a:pt x="478844" y="694947"/>
                    <a:pt x="421328" y="812820"/>
                    <a:pt x="370996" y="908188"/>
                  </a:cubicBezTo>
                  <a:cubicBezTo>
                    <a:pt x="320665" y="1003556"/>
                    <a:pt x="231831" y="1160869"/>
                    <a:pt x="228885" y="1163733"/>
                  </a:cubicBezTo>
                  <a:cubicBezTo>
                    <a:pt x="171733" y="1152781"/>
                    <a:pt x="84162" y="1152485"/>
                    <a:pt x="0" y="1127991"/>
                  </a:cubicBezTo>
                  <a:cubicBezTo>
                    <a:pt x="29011" y="1032734"/>
                    <a:pt x="134733" y="837278"/>
                    <a:pt x="170810" y="745306"/>
                  </a:cubicBezTo>
                  <a:cubicBezTo>
                    <a:pt x="206887" y="653334"/>
                    <a:pt x="320146" y="347868"/>
                    <a:pt x="369572" y="235368"/>
                  </a:cubicBezTo>
                  <a:cubicBezTo>
                    <a:pt x="418998" y="122868"/>
                    <a:pt x="422275" y="117767"/>
                    <a:pt x="467368" y="70302"/>
                  </a:cubicBezTo>
                  <a:cubicBezTo>
                    <a:pt x="507222" y="28319"/>
                    <a:pt x="553870" y="330"/>
                    <a:pt x="614266" y="3"/>
                  </a:cubicBezTo>
                  <a:cubicBezTo>
                    <a:pt x="670407" y="-324"/>
                    <a:pt x="710017" y="25945"/>
                    <a:pt x="737269" y="73166"/>
                  </a:cubicBezTo>
                  <a:cubicBezTo>
                    <a:pt x="746925" y="90025"/>
                    <a:pt x="754372" y="108192"/>
                    <a:pt x="759119" y="127342"/>
                  </a:cubicBezTo>
                  <a:close/>
                </a:path>
              </a:pathLst>
            </a:custGeom>
            <a:solidFill>
              <a:srgbClr val="D39064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210">
              <a:extLst>
                <a:ext uri="{FF2B5EF4-FFF2-40B4-BE49-F238E27FC236}">
                  <a16:creationId xmlns:a16="http://schemas.microsoft.com/office/drawing/2014/main" id="{F1E4A2A5-3C5C-48E4-9ABD-3F68F32CF6B6}"/>
                </a:ext>
              </a:extLst>
            </p:cNvPr>
            <p:cNvSpPr/>
            <p:nvPr/>
          </p:nvSpPr>
          <p:spPr>
            <a:xfrm>
              <a:off x="2841701" y="3716871"/>
              <a:ext cx="623329" cy="818132"/>
            </a:xfrm>
            <a:custGeom>
              <a:avLst/>
              <a:gdLst>
                <a:gd name="connsiteX0" fmla="*/ 167276 w 1511513"/>
                <a:gd name="connsiteY0" fmla="*/ 1679535 h 1983889"/>
                <a:gd name="connsiteX1" fmla="*/ 257379 w 1511513"/>
                <a:gd name="connsiteY1" fmla="*/ 1587222 h 1983889"/>
                <a:gd name="connsiteX2" fmla="*/ 398795 w 1511513"/>
                <a:gd name="connsiteY2" fmla="*/ 1386638 h 1983889"/>
                <a:gd name="connsiteX3" fmla="*/ 548395 w 1511513"/>
                <a:gd name="connsiteY3" fmla="*/ 1128112 h 1983889"/>
                <a:gd name="connsiteX4" fmla="*/ 665750 w 1511513"/>
                <a:gd name="connsiteY4" fmla="*/ 891765 h 1983889"/>
                <a:gd name="connsiteX5" fmla="*/ 850866 w 1511513"/>
                <a:gd name="connsiteY5" fmla="*/ 500172 h 1983889"/>
                <a:gd name="connsiteX6" fmla="*/ 1019207 w 1511513"/>
                <a:gd name="connsiteY6" fmla="*/ 163982 h 1983889"/>
                <a:gd name="connsiteX7" fmla="*/ 1070682 w 1511513"/>
                <a:gd name="connsiteY7" fmla="*/ 98267 h 1983889"/>
                <a:gd name="connsiteX8" fmla="*/ 1240168 w 1511513"/>
                <a:gd name="connsiteY8" fmla="*/ 6363 h 1983889"/>
                <a:gd name="connsiteX9" fmla="*/ 1261692 w 1511513"/>
                <a:gd name="connsiteY9" fmla="*/ 2680 h 1983889"/>
                <a:gd name="connsiteX10" fmla="*/ 1269548 w 1511513"/>
                <a:gd name="connsiteY10" fmla="*/ 2271 h 1983889"/>
                <a:gd name="connsiteX11" fmla="*/ 1323970 w 1511513"/>
                <a:gd name="connsiteY11" fmla="*/ 2026 h 1983889"/>
                <a:gd name="connsiteX12" fmla="*/ 1413337 w 1511513"/>
                <a:gd name="connsiteY12" fmla="*/ 27804 h 1983889"/>
                <a:gd name="connsiteX13" fmla="*/ 1505323 w 1511513"/>
                <a:gd name="connsiteY13" fmla="*/ 146224 h 1983889"/>
                <a:gd name="connsiteX14" fmla="*/ 1509251 w 1511513"/>
                <a:gd name="connsiteY14" fmla="*/ 158090 h 1983889"/>
                <a:gd name="connsiteX15" fmla="*/ 1508433 w 1511513"/>
                <a:gd name="connsiteY15" fmla="*/ 204083 h 1983889"/>
                <a:gd name="connsiteX16" fmla="*/ 1444681 w 1511513"/>
                <a:gd name="connsiteY16" fmla="*/ 282156 h 1983889"/>
                <a:gd name="connsiteX17" fmla="*/ 1335755 w 1511513"/>
                <a:gd name="connsiteY17" fmla="*/ 397793 h 1983889"/>
                <a:gd name="connsiteX18" fmla="*/ 1172816 w 1511513"/>
                <a:gd name="connsiteY18" fmla="*/ 620555 h 1983889"/>
                <a:gd name="connsiteX19" fmla="*/ 939415 w 1511513"/>
                <a:gd name="connsiteY19" fmla="*/ 1003146 h 1983889"/>
                <a:gd name="connsiteX20" fmla="*/ 735721 w 1511513"/>
                <a:gd name="connsiteY20" fmla="*/ 1337617 h 1983889"/>
                <a:gd name="connsiteX21" fmla="*/ 556005 w 1511513"/>
                <a:gd name="connsiteY21" fmla="*/ 1586976 h 1983889"/>
                <a:gd name="connsiteX22" fmla="*/ 295025 w 1511513"/>
                <a:gd name="connsiteY22" fmla="*/ 1828234 h 1983889"/>
                <a:gd name="connsiteX23" fmla="*/ 47466 w 1511513"/>
                <a:gd name="connsiteY23" fmla="*/ 1972514 h 1983889"/>
                <a:gd name="connsiteX24" fmla="*/ 16040 w 1511513"/>
                <a:gd name="connsiteY24" fmla="*/ 1983889 h 1983889"/>
                <a:gd name="connsiteX25" fmla="*/ 0 w 1511513"/>
                <a:gd name="connsiteY25" fmla="*/ 1981352 h 1983889"/>
                <a:gd name="connsiteX26" fmla="*/ 60723 w 1511513"/>
                <a:gd name="connsiteY26" fmla="*/ 1928976 h 1983889"/>
                <a:gd name="connsiteX27" fmla="*/ 162120 w 1511513"/>
                <a:gd name="connsiteY27" fmla="*/ 1718326 h 1983889"/>
                <a:gd name="connsiteX28" fmla="*/ 167276 w 1511513"/>
                <a:gd name="connsiteY28" fmla="*/ 1679535 h 1983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511513" h="1983889">
                  <a:moveTo>
                    <a:pt x="167276" y="1679535"/>
                  </a:moveTo>
                  <a:cubicBezTo>
                    <a:pt x="201321" y="1643445"/>
                    <a:pt x="229064" y="1620693"/>
                    <a:pt x="257379" y="1587222"/>
                  </a:cubicBezTo>
                  <a:cubicBezTo>
                    <a:pt x="310001" y="1524861"/>
                    <a:pt x="354684" y="1455299"/>
                    <a:pt x="398795" y="1386638"/>
                  </a:cubicBezTo>
                  <a:cubicBezTo>
                    <a:pt x="452726" y="1302590"/>
                    <a:pt x="501174" y="1216170"/>
                    <a:pt x="548395" y="1128112"/>
                  </a:cubicBezTo>
                  <a:cubicBezTo>
                    <a:pt x="590705" y="1049139"/>
                    <a:pt x="627613" y="972703"/>
                    <a:pt x="665750" y="891765"/>
                  </a:cubicBezTo>
                  <a:cubicBezTo>
                    <a:pt x="726801" y="762216"/>
                    <a:pt x="790061" y="629803"/>
                    <a:pt x="850866" y="500172"/>
                  </a:cubicBezTo>
                  <a:cubicBezTo>
                    <a:pt x="904552" y="385681"/>
                    <a:pt x="949645" y="270290"/>
                    <a:pt x="1019207" y="163982"/>
                  </a:cubicBezTo>
                  <a:cubicBezTo>
                    <a:pt x="1024690" y="155635"/>
                    <a:pt x="1058162" y="111770"/>
                    <a:pt x="1070682" y="98267"/>
                  </a:cubicBezTo>
                  <a:cubicBezTo>
                    <a:pt x="1117085" y="48018"/>
                    <a:pt x="1174125" y="19375"/>
                    <a:pt x="1240168" y="6363"/>
                  </a:cubicBezTo>
                  <a:cubicBezTo>
                    <a:pt x="1246797" y="2026"/>
                    <a:pt x="1255063" y="7181"/>
                    <a:pt x="1261692" y="2680"/>
                  </a:cubicBezTo>
                  <a:cubicBezTo>
                    <a:pt x="1264311" y="2517"/>
                    <a:pt x="1266930" y="2435"/>
                    <a:pt x="1269548" y="2271"/>
                  </a:cubicBezTo>
                  <a:cubicBezTo>
                    <a:pt x="1287716" y="-839"/>
                    <a:pt x="1305802" y="-593"/>
                    <a:pt x="1323970" y="2026"/>
                  </a:cubicBezTo>
                  <a:cubicBezTo>
                    <a:pt x="1354496" y="8081"/>
                    <a:pt x="1385103" y="12910"/>
                    <a:pt x="1413337" y="27804"/>
                  </a:cubicBezTo>
                  <a:cubicBezTo>
                    <a:pt x="1462194" y="53583"/>
                    <a:pt x="1495993" y="90083"/>
                    <a:pt x="1505323" y="146224"/>
                  </a:cubicBezTo>
                  <a:cubicBezTo>
                    <a:pt x="1505977" y="150315"/>
                    <a:pt x="1507942" y="154162"/>
                    <a:pt x="1509251" y="158090"/>
                  </a:cubicBezTo>
                  <a:cubicBezTo>
                    <a:pt x="1511788" y="173475"/>
                    <a:pt x="1513016" y="188861"/>
                    <a:pt x="1508433" y="204083"/>
                  </a:cubicBezTo>
                  <a:cubicBezTo>
                    <a:pt x="1505404" y="244838"/>
                    <a:pt x="1470296" y="260632"/>
                    <a:pt x="1444681" y="282156"/>
                  </a:cubicBezTo>
                  <a:cubicBezTo>
                    <a:pt x="1403680" y="316609"/>
                    <a:pt x="1369554" y="357201"/>
                    <a:pt x="1335755" y="397793"/>
                  </a:cubicBezTo>
                  <a:cubicBezTo>
                    <a:pt x="1276832" y="468582"/>
                    <a:pt x="1223146" y="543382"/>
                    <a:pt x="1172816" y="620555"/>
                  </a:cubicBezTo>
                  <a:cubicBezTo>
                    <a:pt x="1091142" y="745685"/>
                    <a:pt x="1015361" y="874415"/>
                    <a:pt x="939415" y="1003146"/>
                  </a:cubicBezTo>
                  <a:cubicBezTo>
                    <a:pt x="873045" y="1115591"/>
                    <a:pt x="805774" y="1227381"/>
                    <a:pt x="735721" y="1337617"/>
                  </a:cubicBezTo>
                  <a:cubicBezTo>
                    <a:pt x="680644" y="1424365"/>
                    <a:pt x="621148" y="1507758"/>
                    <a:pt x="556005" y="1586976"/>
                  </a:cubicBezTo>
                  <a:cubicBezTo>
                    <a:pt x="479978" y="1679453"/>
                    <a:pt x="392739" y="1758181"/>
                    <a:pt x="295025" y="1828234"/>
                  </a:cubicBezTo>
                  <a:cubicBezTo>
                    <a:pt x="216297" y="1884702"/>
                    <a:pt x="134705" y="1930940"/>
                    <a:pt x="47466" y="1972514"/>
                  </a:cubicBezTo>
                  <a:cubicBezTo>
                    <a:pt x="38054" y="1977015"/>
                    <a:pt x="25860" y="1980370"/>
                    <a:pt x="16040" y="1983889"/>
                  </a:cubicBezTo>
                  <a:cubicBezTo>
                    <a:pt x="-7775" y="1981598"/>
                    <a:pt x="7120" y="1984707"/>
                    <a:pt x="0" y="1981352"/>
                  </a:cubicBezTo>
                  <a:cubicBezTo>
                    <a:pt x="18577" y="1969731"/>
                    <a:pt x="49921" y="1939861"/>
                    <a:pt x="60723" y="1928976"/>
                  </a:cubicBezTo>
                  <a:cubicBezTo>
                    <a:pt x="118501" y="1870708"/>
                    <a:pt x="149026" y="1798281"/>
                    <a:pt x="162120" y="1718326"/>
                  </a:cubicBezTo>
                  <a:cubicBezTo>
                    <a:pt x="163921" y="1707114"/>
                    <a:pt x="165394" y="1692138"/>
                    <a:pt x="167276" y="1679535"/>
                  </a:cubicBezTo>
                  <a:close/>
                </a:path>
              </a:pathLst>
            </a:custGeom>
            <a:solidFill>
              <a:srgbClr val="E1AF8E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0" name="그룹 89">
            <a:extLst>
              <a:ext uri="{FF2B5EF4-FFF2-40B4-BE49-F238E27FC236}">
                <a16:creationId xmlns:a16="http://schemas.microsoft.com/office/drawing/2014/main" id="{EEA0D7AE-CE46-4CD0-BB78-DD1F60474880}"/>
              </a:ext>
            </a:extLst>
          </p:cNvPr>
          <p:cNvGrpSpPr/>
          <p:nvPr/>
        </p:nvGrpSpPr>
        <p:grpSpPr>
          <a:xfrm>
            <a:off x="2376697" y="2899818"/>
            <a:ext cx="746502" cy="819081"/>
            <a:chOff x="2718528" y="3715922"/>
            <a:chExt cx="746502" cy="819081"/>
          </a:xfrm>
        </p:grpSpPr>
        <p:sp>
          <p:nvSpPr>
            <p:cNvPr id="91" name="Freeform: Shape 212">
              <a:extLst>
                <a:ext uri="{FF2B5EF4-FFF2-40B4-BE49-F238E27FC236}">
                  <a16:creationId xmlns:a16="http://schemas.microsoft.com/office/drawing/2014/main" id="{82FAC915-C32A-4268-A1A1-1212D508BCD9}"/>
                </a:ext>
              </a:extLst>
            </p:cNvPr>
            <p:cNvSpPr/>
            <p:nvPr/>
          </p:nvSpPr>
          <p:spPr>
            <a:xfrm>
              <a:off x="2806773" y="3715922"/>
              <a:ext cx="467731" cy="694752"/>
            </a:xfrm>
            <a:custGeom>
              <a:avLst/>
              <a:gdLst>
                <a:gd name="connsiteX0" fmla="*/ 76027 w 1005786"/>
                <a:gd name="connsiteY0" fmla="*/ 1512598 h 1681837"/>
                <a:gd name="connsiteX1" fmla="*/ 89121 w 1005786"/>
                <a:gd name="connsiteY1" fmla="*/ 1490092 h 1681837"/>
                <a:gd name="connsiteX2" fmla="*/ 48530 w 1005786"/>
                <a:gd name="connsiteY2" fmla="*/ 1224529 h 1681837"/>
                <a:gd name="connsiteX3" fmla="*/ 0 w 1005786"/>
                <a:gd name="connsiteY3" fmla="*/ 1159222 h 1681837"/>
                <a:gd name="connsiteX4" fmla="*/ 24306 w 1005786"/>
                <a:gd name="connsiteY4" fmla="*/ 1120513 h 1681837"/>
                <a:gd name="connsiteX5" fmla="*/ 224235 w 1005786"/>
                <a:gd name="connsiteY5" fmla="*/ 771311 h 1681837"/>
                <a:gd name="connsiteX6" fmla="*/ 363850 w 1005786"/>
                <a:gd name="connsiteY6" fmla="*/ 489299 h 1681837"/>
                <a:gd name="connsiteX7" fmla="*/ 416799 w 1005786"/>
                <a:gd name="connsiteY7" fmla="*/ 389538 h 1681837"/>
                <a:gd name="connsiteX8" fmla="*/ 429484 w 1005786"/>
                <a:gd name="connsiteY8" fmla="*/ 374071 h 1681837"/>
                <a:gd name="connsiteX9" fmla="*/ 589723 w 1005786"/>
                <a:gd name="connsiteY9" fmla="*/ 128476 h 1681837"/>
                <a:gd name="connsiteX10" fmla="*/ 765265 w 1005786"/>
                <a:gd name="connsiteY10" fmla="*/ 5883 h 1681837"/>
                <a:gd name="connsiteX11" fmla="*/ 965848 w 1005786"/>
                <a:gd name="connsiteY11" fmla="*/ 61697 h 1681837"/>
                <a:gd name="connsiteX12" fmla="*/ 1005785 w 1005786"/>
                <a:gd name="connsiteY12" fmla="*/ 141161 h 1681837"/>
                <a:gd name="connsiteX13" fmla="*/ 996292 w 1005786"/>
                <a:gd name="connsiteY13" fmla="*/ 166122 h 1681837"/>
                <a:gd name="connsiteX14" fmla="*/ 853731 w 1005786"/>
                <a:gd name="connsiteY14" fmla="*/ 443961 h 1681837"/>
                <a:gd name="connsiteX15" fmla="*/ 783187 w 1005786"/>
                <a:gd name="connsiteY15" fmla="*/ 598470 h 1681837"/>
                <a:gd name="connsiteX16" fmla="*/ 553141 w 1005786"/>
                <a:gd name="connsiteY16" fmla="*/ 1083768 h 1681837"/>
                <a:gd name="connsiteX17" fmla="*/ 272274 w 1005786"/>
                <a:gd name="connsiteY17" fmla="*/ 1539850 h 1681837"/>
                <a:gd name="connsiteX18" fmla="*/ 160402 w 1005786"/>
                <a:gd name="connsiteY18" fmla="*/ 1669889 h 1681837"/>
                <a:gd name="connsiteX19" fmla="*/ 144280 w 1005786"/>
                <a:gd name="connsiteY19" fmla="*/ 1681838 h 1681837"/>
                <a:gd name="connsiteX20" fmla="*/ 76027 w 1005786"/>
                <a:gd name="connsiteY20" fmla="*/ 1512598 h 1681837"/>
                <a:gd name="connsiteX0" fmla="*/ 204443 w 1134202"/>
                <a:gd name="connsiteY0" fmla="*/ 1512598 h 1681837"/>
                <a:gd name="connsiteX1" fmla="*/ 217537 w 1134202"/>
                <a:gd name="connsiteY1" fmla="*/ 1490092 h 1681837"/>
                <a:gd name="connsiteX2" fmla="*/ 176946 w 1134202"/>
                <a:gd name="connsiteY2" fmla="*/ 1224529 h 1681837"/>
                <a:gd name="connsiteX3" fmla="*/ 0 w 1134202"/>
                <a:gd name="connsiteY3" fmla="*/ 1440747 h 1681837"/>
                <a:gd name="connsiteX4" fmla="*/ 152722 w 1134202"/>
                <a:gd name="connsiteY4" fmla="*/ 1120513 h 1681837"/>
                <a:gd name="connsiteX5" fmla="*/ 352651 w 1134202"/>
                <a:gd name="connsiteY5" fmla="*/ 771311 h 1681837"/>
                <a:gd name="connsiteX6" fmla="*/ 492266 w 1134202"/>
                <a:gd name="connsiteY6" fmla="*/ 489299 h 1681837"/>
                <a:gd name="connsiteX7" fmla="*/ 545215 w 1134202"/>
                <a:gd name="connsiteY7" fmla="*/ 389538 h 1681837"/>
                <a:gd name="connsiteX8" fmla="*/ 557900 w 1134202"/>
                <a:gd name="connsiteY8" fmla="*/ 374071 h 1681837"/>
                <a:gd name="connsiteX9" fmla="*/ 718139 w 1134202"/>
                <a:gd name="connsiteY9" fmla="*/ 128476 h 1681837"/>
                <a:gd name="connsiteX10" fmla="*/ 893681 w 1134202"/>
                <a:gd name="connsiteY10" fmla="*/ 5883 h 1681837"/>
                <a:gd name="connsiteX11" fmla="*/ 1094264 w 1134202"/>
                <a:gd name="connsiteY11" fmla="*/ 61697 h 1681837"/>
                <a:gd name="connsiteX12" fmla="*/ 1134201 w 1134202"/>
                <a:gd name="connsiteY12" fmla="*/ 141161 h 1681837"/>
                <a:gd name="connsiteX13" fmla="*/ 1124708 w 1134202"/>
                <a:gd name="connsiteY13" fmla="*/ 166122 h 1681837"/>
                <a:gd name="connsiteX14" fmla="*/ 982147 w 1134202"/>
                <a:gd name="connsiteY14" fmla="*/ 443961 h 1681837"/>
                <a:gd name="connsiteX15" fmla="*/ 911603 w 1134202"/>
                <a:gd name="connsiteY15" fmla="*/ 598470 h 1681837"/>
                <a:gd name="connsiteX16" fmla="*/ 681557 w 1134202"/>
                <a:gd name="connsiteY16" fmla="*/ 1083768 h 1681837"/>
                <a:gd name="connsiteX17" fmla="*/ 400690 w 1134202"/>
                <a:gd name="connsiteY17" fmla="*/ 1539850 h 1681837"/>
                <a:gd name="connsiteX18" fmla="*/ 288818 w 1134202"/>
                <a:gd name="connsiteY18" fmla="*/ 1669889 h 1681837"/>
                <a:gd name="connsiteX19" fmla="*/ 272696 w 1134202"/>
                <a:gd name="connsiteY19" fmla="*/ 1681838 h 1681837"/>
                <a:gd name="connsiteX20" fmla="*/ 204443 w 1134202"/>
                <a:gd name="connsiteY20" fmla="*/ 1512598 h 1681837"/>
                <a:gd name="connsiteX0" fmla="*/ 205217 w 1134976"/>
                <a:gd name="connsiteY0" fmla="*/ 1512598 h 1681837"/>
                <a:gd name="connsiteX1" fmla="*/ 218311 w 1134976"/>
                <a:gd name="connsiteY1" fmla="*/ 1490092 h 1681837"/>
                <a:gd name="connsiteX2" fmla="*/ 774 w 1134976"/>
                <a:gd name="connsiteY2" fmla="*/ 1440747 h 1681837"/>
                <a:gd name="connsiteX3" fmla="*/ 153496 w 1134976"/>
                <a:gd name="connsiteY3" fmla="*/ 1120513 h 1681837"/>
                <a:gd name="connsiteX4" fmla="*/ 353425 w 1134976"/>
                <a:gd name="connsiteY4" fmla="*/ 771311 h 1681837"/>
                <a:gd name="connsiteX5" fmla="*/ 493040 w 1134976"/>
                <a:gd name="connsiteY5" fmla="*/ 489299 h 1681837"/>
                <a:gd name="connsiteX6" fmla="*/ 545989 w 1134976"/>
                <a:gd name="connsiteY6" fmla="*/ 389538 h 1681837"/>
                <a:gd name="connsiteX7" fmla="*/ 558674 w 1134976"/>
                <a:gd name="connsiteY7" fmla="*/ 374071 h 1681837"/>
                <a:gd name="connsiteX8" fmla="*/ 718913 w 1134976"/>
                <a:gd name="connsiteY8" fmla="*/ 128476 h 1681837"/>
                <a:gd name="connsiteX9" fmla="*/ 894455 w 1134976"/>
                <a:gd name="connsiteY9" fmla="*/ 5883 h 1681837"/>
                <a:gd name="connsiteX10" fmla="*/ 1095038 w 1134976"/>
                <a:gd name="connsiteY10" fmla="*/ 61697 h 1681837"/>
                <a:gd name="connsiteX11" fmla="*/ 1134975 w 1134976"/>
                <a:gd name="connsiteY11" fmla="*/ 141161 h 1681837"/>
                <a:gd name="connsiteX12" fmla="*/ 1125482 w 1134976"/>
                <a:gd name="connsiteY12" fmla="*/ 166122 h 1681837"/>
                <a:gd name="connsiteX13" fmla="*/ 982921 w 1134976"/>
                <a:gd name="connsiteY13" fmla="*/ 443961 h 1681837"/>
                <a:gd name="connsiteX14" fmla="*/ 912377 w 1134976"/>
                <a:gd name="connsiteY14" fmla="*/ 598470 h 1681837"/>
                <a:gd name="connsiteX15" fmla="*/ 682331 w 1134976"/>
                <a:gd name="connsiteY15" fmla="*/ 1083768 h 1681837"/>
                <a:gd name="connsiteX16" fmla="*/ 401464 w 1134976"/>
                <a:gd name="connsiteY16" fmla="*/ 1539850 h 1681837"/>
                <a:gd name="connsiteX17" fmla="*/ 289592 w 1134976"/>
                <a:gd name="connsiteY17" fmla="*/ 1669889 h 1681837"/>
                <a:gd name="connsiteX18" fmla="*/ 273470 w 1134976"/>
                <a:gd name="connsiteY18" fmla="*/ 1681838 h 1681837"/>
                <a:gd name="connsiteX19" fmla="*/ 205217 w 1134976"/>
                <a:gd name="connsiteY19" fmla="*/ 1512598 h 1681837"/>
                <a:gd name="connsiteX0" fmla="*/ 273470 w 1134976"/>
                <a:gd name="connsiteY0" fmla="*/ 1681838 h 1681837"/>
                <a:gd name="connsiteX1" fmla="*/ 218311 w 1134976"/>
                <a:gd name="connsiteY1" fmla="*/ 1490092 h 1681837"/>
                <a:gd name="connsiteX2" fmla="*/ 774 w 1134976"/>
                <a:gd name="connsiteY2" fmla="*/ 1440747 h 1681837"/>
                <a:gd name="connsiteX3" fmla="*/ 153496 w 1134976"/>
                <a:gd name="connsiteY3" fmla="*/ 1120513 h 1681837"/>
                <a:gd name="connsiteX4" fmla="*/ 353425 w 1134976"/>
                <a:gd name="connsiteY4" fmla="*/ 771311 h 1681837"/>
                <a:gd name="connsiteX5" fmla="*/ 493040 w 1134976"/>
                <a:gd name="connsiteY5" fmla="*/ 489299 h 1681837"/>
                <a:gd name="connsiteX6" fmla="*/ 545989 w 1134976"/>
                <a:gd name="connsiteY6" fmla="*/ 389538 h 1681837"/>
                <a:gd name="connsiteX7" fmla="*/ 558674 w 1134976"/>
                <a:gd name="connsiteY7" fmla="*/ 374071 h 1681837"/>
                <a:gd name="connsiteX8" fmla="*/ 718913 w 1134976"/>
                <a:gd name="connsiteY8" fmla="*/ 128476 h 1681837"/>
                <a:gd name="connsiteX9" fmla="*/ 894455 w 1134976"/>
                <a:gd name="connsiteY9" fmla="*/ 5883 h 1681837"/>
                <a:gd name="connsiteX10" fmla="*/ 1095038 w 1134976"/>
                <a:gd name="connsiteY10" fmla="*/ 61697 h 1681837"/>
                <a:gd name="connsiteX11" fmla="*/ 1134975 w 1134976"/>
                <a:gd name="connsiteY11" fmla="*/ 141161 h 1681837"/>
                <a:gd name="connsiteX12" fmla="*/ 1125482 w 1134976"/>
                <a:gd name="connsiteY12" fmla="*/ 166122 h 1681837"/>
                <a:gd name="connsiteX13" fmla="*/ 982921 w 1134976"/>
                <a:gd name="connsiteY13" fmla="*/ 443961 h 1681837"/>
                <a:gd name="connsiteX14" fmla="*/ 912377 w 1134976"/>
                <a:gd name="connsiteY14" fmla="*/ 598470 h 1681837"/>
                <a:gd name="connsiteX15" fmla="*/ 682331 w 1134976"/>
                <a:gd name="connsiteY15" fmla="*/ 1083768 h 1681837"/>
                <a:gd name="connsiteX16" fmla="*/ 401464 w 1134976"/>
                <a:gd name="connsiteY16" fmla="*/ 1539850 h 1681837"/>
                <a:gd name="connsiteX17" fmla="*/ 289592 w 1134976"/>
                <a:gd name="connsiteY17" fmla="*/ 1669889 h 1681837"/>
                <a:gd name="connsiteX18" fmla="*/ 273470 w 1134976"/>
                <a:gd name="connsiteY18" fmla="*/ 1681838 h 1681837"/>
                <a:gd name="connsiteX0" fmla="*/ 272696 w 1134202"/>
                <a:gd name="connsiteY0" fmla="*/ 1681838 h 1681837"/>
                <a:gd name="connsiteX1" fmla="*/ 217537 w 1134202"/>
                <a:gd name="connsiteY1" fmla="*/ 1490092 h 1681837"/>
                <a:gd name="connsiteX2" fmla="*/ 0 w 1134202"/>
                <a:gd name="connsiteY2" fmla="*/ 1440747 h 1681837"/>
                <a:gd name="connsiteX3" fmla="*/ 152722 w 1134202"/>
                <a:gd name="connsiteY3" fmla="*/ 1120513 h 1681837"/>
                <a:gd name="connsiteX4" fmla="*/ 352651 w 1134202"/>
                <a:gd name="connsiteY4" fmla="*/ 771311 h 1681837"/>
                <a:gd name="connsiteX5" fmla="*/ 492266 w 1134202"/>
                <a:gd name="connsiteY5" fmla="*/ 489299 h 1681837"/>
                <a:gd name="connsiteX6" fmla="*/ 545215 w 1134202"/>
                <a:gd name="connsiteY6" fmla="*/ 389538 h 1681837"/>
                <a:gd name="connsiteX7" fmla="*/ 557900 w 1134202"/>
                <a:gd name="connsiteY7" fmla="*/ 374071 h 1681837"/>
                <a:gd name="connsiteX8" fmla="*/ 718139 w 1134202"/>
                <a:gd name="connsiteY8" fmla="*/ 128476 h 1681837"/>
                <a:gd name="connsiteX9" fmla="*/ 893681 w 1134202"/>
                <a:gd name="connsiteY9" fmla="*/ 5883 h 1681837"/>
                <a:gd name="connsiteX10" fmla="*/ 1094264 w 1134202"/>
                <a:gd name="connsiteY10" fmla="*/ 61697 h 1681837"/>
                <a:gd name="connsiteX11" fmla="*/ 1134201 w 1134202"/>
                <a:gd name="connsiteY11" fmla="*/ 141161 h 1681837"/>
                <a:gd name="connsiteX12" fmla="*/ 1124708 w 1134202"/>
                <a:gd name="connsiteY12" fmla="*/ 166122 h 1681837"/>
                <a:gd name="connsiteX13" fmla="*/ 982147 w 1134202"/>
                <a:gd name="connsiteY13" fmla="*/ 443961 h 1681837"/>
                <a:gd name="connsiteX14" fmla="*/ 911603 w 1134202"/>
                <a:gd name="connsiteY14" fmla="*/ 598470 h 1681837"/>
                <a:gd name="connsiteX15" fmla="*/ 681557 w 1134202"/>
                <a:gd name="connsiteY15" fmla="*/ 1083768 h 1681837"/>
                <a:gd name="connsiteX16" fmla="*/ 400690 w 1134202"/>
                <a:gd name="connsiteY16" fmla="*/ 1539850 h 1681837"/>
                <a:gd name="connsiteX17" fmla="*/ 288818 w 1134202"/>
                <a:gd name="connsiteY17" fmla="*/ 1669889 h 1681837"/>
                <a:gd name="connsiteX18" fmla="*/ 272696 w 1134202"/>
                <a:gd name="connsiteY18" fmla="*/ 1681838 h 1681837"/>
                <a:gd name="connsiteX0" fmla="*/ 272696 w 1134202"/>
                <a:gd name="connsiteY0" fmla="*/ 1681838 h 1681837"/>
                <a:gd name="connsiteX1" fmla="*/ 217537 w 1134202"/>
                <a:gd name="connsiteY1" fmla="*/ 1490092 h 1681837"/>
                <a:gd name="connsiteX2" fmla="*/ 0 w 1134202"/>
                <a:gd name="connsiteY2" fmla="*/ 1440747 h 1681837"/>
                <a:gd name="connsiteX3" fmla="*/ 152722 w 1134202"/>
                <a:gd name="connsiteY3" fmla="*/ 1120513 h 1681837"/>
                <a:gd name="connsiteX4" fmla="*/ 352651 w 1134202"/>
                <a:gd name="connsiteY4" fmla="*/ 771311 h 1681837"/>
                <a:gd name="connsiteX5" fmla="*/ 492266 w 1134202"/>
                <a:gd name="connsiteY5" fmla="*/ 489299 h 1681837"/>
                <a:gd name="connsiteX6" fmla="*/ 545215 w 1134202"/>
                <a:gd name="connsiteY6" fmla="*/ 389538 h 1681837"/>
                <a:gd name="connsiteX7" fmla="*/ 557900 w 1134202"/>
                <a:gd name="connsiteY7" fmla="*/ 374071 h 1681837"/>
                <a:gd name="connsiteX8" fmla="*/ 718139 w 1134202"/>
                <a:gd name="connsiteY8" fmla="*/ 128476 h 1681837"/>
                <a:gd name="connsiteX9" fmla="*/ 893681 w 1134202"/>
                <a:gd name="connsiteY9" fmla="*/ 5883 h 1681837"/>
                <a:gd name="connsiteX10" fmla="*/ 1094264 w 1134202"/>
                <a:gd name="connsiteY10" fmla="*/ 61697 h 1681837"/>
                <a:gd name="connsiteX11" fmla="*/ 1134201 w 1134202"/>
                <a:gd name="connsiteY11" fmla="*/ 141161 h 1681837"/>
                <a:gd name="connsiteX12" fmla="*/ 1124708 w 1134202"/>
                <a:gd name="connsiteY12" fmla="*/ 166122 h 1681837"/>
                <a:gd name="connsiteX13" fmla="*/ 982147 w 1134202"/>
                <a:gd name="connsiteY13" fmla="*/ 443961 h 1681837"/>
                <a:gd name="connsiteX14" fmla="*/ 911603 w 1134202"/>
                <a:gd name="connsiteY14" fmla="*/ 598470 h 1681837"/>
                <a:gd name="connsiteX15" fmla="*/ 681557 w 1134202"/>
                <a:gd name="connsiteY15" fmla="*/ 1083768 h 1681837"/>
                <a:gd name="connsiteX16" fmla="*/ 400690 w 1134202"/>
                <a:gd name="connsiteY16" fmla="*/ 1539850 h 1681837"/>
                <a:gd name="connsiteX17" fmla="*/ 288818 w 1134202"/>
                <a:gd name="connsiteY17" fmla="*/ 1669889 h 1681837"/>
                <a:gd name="connsiteX18" fmla="*/ 272696 w 1134202"/>
                <a:gd name="connsiteY18" fmla="*/ 1681838 h 1681837"/>
                <a:gd name="connsiteX0" fmla="*/ 272696 w 1134202"/>
                <a:gd name="connsiteY0" fmla="*/ 1681838 h 1681837"/>
                <a:gd name="connsiteX1" fmla="*/ 217537 w 1134202"/>
                <a:gd name="connsiteY1" fmla="*/ 1490092 h 1681837"/>
                <a:gd name="connsiteX2" fmla="*/ 0 w 1134202"/>
                <a:gd name="connsiteY2" fmla="*/ 1425930 h 1681837"/>
                <a:gd name="connsiteX3" fmla="*/ 152722 w 1134202"/>
                <a:gd name="connsiteY3" fmla="*/ 1120513 h 1681837"/>
                <a:gd name="connsiteX4" fmla="*/ 352651 w 1134202"/>
                <a:gd name="connsiteY4" fmla="*/ 771311 h 1681837"/>
                <a:gd name="connsiteX5" fmla="*/ 492266 w 1134202"/>
                <a:gd name="connsiteY5" fmla="*/ 489299 h 1681837"/>
                <a:gd name="connsiteX6" fmla="*/ 545215 w 1134202"/>
                <a:gd name="connsiteY6" fmla="*/ 389538 h 1681837"/>
                <a:gd name="connsiteX7" fmla="*/ 557900 w 1134202"/>
                <a:gd name="connsiteY7" fmla="*/ 374071 h 1681837"/>
                <a:gd name="connsiteX8" fmla="*/ 718139 w 1134202"/>
                <a:gd name="connsiteY8" fmla="*/ 128476 h 1681837"/>
                <a:gd name="connsiteX9" fmla="*/ 893681 w 1134202"/>
                <a:gd name="connsiteY9" fmla="*/ 5883 h 1681837"/>
                <a:gd name="connsiteX10" fmla="*/ 1094264 w 1134202"/>
                <a:gd name="connsiteY10" fmla="*/ 61697 h 1681837"/>
                <a:gd name="connsiteX11" fmla="*/ 1134201 w 1134202"/>
                <a:gd name="connsiteY11" fmla="*/ 141161 h 1681837"/>
                <a:gd name="connsiteX12" fmla="*/ 1124708 w 1134202"/>
                <a:gd name="connsiteY12" fmla="*/ 166122 h 1681837"/>
                <a:gd name="connsiteX13" fmla="*/ 982147 w 1134202"/>
                <a:gd name="connsiteY13" fmla="*/ 443961 h 1681837"/>
                <a:gd name="connsiteX14" fmla="*/ 911603 w 1134202"/>
                <a:gd name="connsiteY14" fmla="*/ 598470 h 1681837"/>
                <a:gd name="connsiteX15" fmla="*/ 681557 w 1134202"/>
                <a:gd name="connsiteY15" fmla="*/ 1083768 h 1681837"/>
                <a:gd name="connsiteX16" fmla="*/ 400690 w 1134202"/>
                <a:gd name="connsiteY16" fmla="*/ 1539850 h 1681837"/>
                <a:gd name="connsiteX17" fmla="*/ 288818 w 1134202"/>
                <a:gd name="connsiteY17" fmla="*/ 1669889 h 1681837"/>
                <a:gd name="connsiteX18" fmla="*/ 272696 w 1134202"/>
                <a:gd name="connsiteY18" fmla="*/ 1681838 h 1681837"/>
                <a:gd name="connsiteX0" fmla="*/ 272696 w 1134202"/>
                <a:gd name="connsiteY0" fmla="*/ 1681838 h 1681837"/>
                <a:gd name="connsiteX1" fmla="*/ 202720 w 1134202"/>
                <a:gd name="connsiteY1" fmla="*/ 1504908 h 1681837"/>
                <a:gd name="connsiteX2" fmla="*/ 0 w 1134202"/>
                <a:gd name="connsiteY2" fmla="*/ 1425930 h 1681837"/>
                <a:gd name="connsiteX3" fmla="*/ 152722 w 1134202"/>
                <a:gd name="connsiteY3" fmla="*/ 1120513 h 1681837"/>
                <a:gd name="connsiteX4" fmla="*/ 352651 w 1134202"/>
                <a:gd name="connsiteY4" fmla="*/ 771311 h 1681837"/>
                <a:gd name="connsiteX5" fmla="*/ 492266 w 1134202"/>
                <a:gd name="connsiteY5" fmla="*/ 489299 h 1681837"/>
                <a:gd name="connsiteX6" fmla="*/ 545215 w 1134202"/>
                <a:gd name="connsiteY6" fmla="*/ 389538 h 1681837"/>
                <a:gd name="connsiteX7" fmla="*/ 557900 w 1134202"/>
                <a:gd name="connsiteY7" fmla="*/ 374071 h 1681837"/>
                <a:gd name="connsiteX8" fmla="*/ 718139 w 1134202"/>
                <a:gd name="connsiteY8" fmla="*/ 128476 h 1681837"/>
                <a:gd name="connsiteX9" fmla="*/ 893681 w 1134202"/>
                <a:gd name="connsiteY9" fmla="*/ 5883 h 1681837"/>
                <a:gd name="connsiteX10" fmla="*/ 1094264 w 1134202"/>
                <a:gd name="connsiteY10" fmla="*/ 61697 h 1681837"/>
                <a:gd name="connsiteX11" fmla="*/ 1134201 w 1134202"/>
                <a:gd name="connsiteY11" fmla="*/ 141161 h 1681837"/>
                <a:gd name="connsiteX12" fmla="*/ 1124708 w 1134202"/>
                <a:gd name="connsiteY12" fmla="*/ 166122 h 1681837"/>
                <a:gd name="connsiteX13" fmla="*/ 982147 w 1134202"/>
                <a:gd name="connsiteY13" fmla="*/ 443961 h 1681837"/>
                <a:gd name="connsiteX14" fmla="*/ 911603 w 1134202"/>
                <a:gd name="connsiteY14" fmla="*/ 598470 h 1681837"/>
                <a:gd name="connsiteX15" fmla="*/ 681557 w 1134202"/>
                <a:gd name="connsiteY15" fmla="*/ 1083768 h 1681837"/>
                <a:gd name="connsiteX16" fmla="*/ 400690 w 1134202"/>
                <a:gd name="connsiteY16" fmla="*/ 1539850 h 1681837"/>
                <a:gd name="connsiteX17" fmla="*/ 288818 w 1134202"/>
                <a:gd name="connsiteY17" fmla="*/ 1669889 h 1681837"/>
                <a:gd name="connsiteX18" fmla="*/ 272696 w 1134202"/>
                <a:gd name="connsiteY18" fmla="*/ 1681838 h 1681837"/>
                <a:gd name="connsiteX0" fmla="*/ 272696 w 1134202"/>
                <a:gd name="connsiteY0" fmla="*/ 1681838 h 1681837"/>
                <a:gd name="connsiteX1" fmla="*/ 202720 w 1134202"/>
                <a:gd name="connsiteY1" fmla="*/ 1504908 h 1681837"/>
                <a:gd name="connsiteX2" fmla="*/ 0 w 1134202"/>
                <a:gd name="connsiteY2" fmla="*/ 1425930 h 1681837"/>
                <a:gd name="connsiteX3" fmla="*/ 157661 w 1134202"/>
                <a:gd name="connsiteY3" fmla="*/ 1135329 h 1681837"/>
                <a:gd name="connsiteX4" fmla="*/ 352651 w 1134202"/>
                <a:gd name="connsiteY4" fmla="*/ 771311 h 1681837"/>
                <a:gd name="connsiteX5" fmla="*/ 492266 w 1134202"/>
                <a:gd name="connsiteY5" fmla="*/ 489299 h 1681837"/>
                <a:gd name="connsiteX6" fmla="*/ 545215 w 1134202"/>
                <a:gd name="connsiteY6" fmla="*/ 389538 h 1681837"/>
                <a:gd name="connsiteX7" fmla="*/ 557900 w 1134202"/>
                <a:gd name="connsiteY7" fmla="*/ 374071 h 1681837"/>
                <a:gd name="connsiteX8" fmla="*/ 718139 w 1134202"/>
                <a:gd name="connsiteY8" fmla="*/ 128476 h 1681837"/>
                <a:gd name="connsiteX9" fmla="*/ 893681 w 1134202"/>
                <a:gd name="connsiteY9" fmla="*/ 5883 h 1681837"/>
                <a:gd name="connsiteX10" fmla="*/ 1094264 w 1134202"/>
                <a:gd name="connsiteY10" fmla="*/ 61697 h 1681837"/>
                <a:gd name="connsiteX11" fmla="*/ 1134201 w 1134202"/>
                <a:gd name="connsiteY11" fmla="*/ 141161 h 1681837"/>
                <a:gd name="connsiteX12" fmla="*/ 1124708 w 1134202"/>
                <a:gd name="connsiteY12" fmla="*/ 166122 h 1681837"/>
                <a:gd name="connsiteX13" fmla="*/ 982147 w 1134202"/>
                <a:gd name="connsiteY13" fmla="*/ 443961 h 1681837"/>
                <a:gd name="connsiteX14" fmla="*/ 911603 w 1134202"/>
                <a:gd name="connsiteY14" fmla="*/ 598470 h 1681837"/>
                <a:gd name="connsiteX15" fmla="*/ 681557 w 1134202"/>
                <a:gd name="connsiteY15" fmla="*/ 1083768 h 1681837"/>
                <a:gd name="connsiteX16" fmla="*/ 400690 w 1134202"/>
                <a:gd name="connsiteY16" fmla="*/ 1539850 h 1681837"/>
                <a:gd name="connsiteX17" fmla="*/ 288818 w 1134202"/>
                <a:gd name="connsiteY17" fmla="*/ 1669889 h 1681837"/>
                <a:gd name="connsiteX18" fmla="*/ 272696 w 1134202"/>
                <a:gd name="connsiteY18" fmla="*/ 1681838 h 1681837"/>
                <a:gd name="connsiteX0" fmla="*/ 272696 w 1134202"/>
                <a:gd name="connsiteY0" fmla="*/ 1681838 h 1681837"/>
                <a:gd name="connsiteX1" fmla="*/ 202720 w 1134202"/>
                <a:gd name="connsiteY1" fmla="*/ 1504908 h 1681837"/>
                <a:gd name="connsiteX2" fmla="*/ 0 w 1134202"/>
                <a:gd name="connsiteY2" fmla="*/ 1425930 h 1681837"/>
                <a:gd name="connsiteX3" fmla="*/ 157661 w 1134202"/>
                <a:gd name="connsiteY3" fmla="*/ 1135329 h 1681837"/>
                <a:gd name="connsiteX4" fmla="*/ 352651 w 1134202"/>
                <a:gd name="connsiteY4" fmla="*/ 771311 h 1681837"/>
                <a:gd name="connsiteX5" fmla="*/ 492266 w 1134202"/>
                <a:gd name="connsiteY5" fmla="*/ 489299 h 1681837"/>
                <a:gd name="connsiteX6" fmla="*/ 545215 w 1134202"/>
                <a:gd name="connsiteY6" fmla="*/ 389538 h 1681837"/>
                <a:gd name="connsiteX7" fmla="*/ 557900 w 1134202"/>
                <a:gd name="connsiteY7" fmla="*/ 374071 h 1681837"/>
                <a:gd name="connsiteX8" fmla="*/ 718139 w 1134202"/>
                <a:gd name="connsiteY8" fmla="*/ 128476 h 1681837"/>
                <a:gd name="connsiteX9" fmla="*/ 893681 w 1134202"/>
                <a:gd name="connsiteY9" fmla="*/ 5883 h 1681837"/>
                <a:gd name="connsiteX10" fmla="*/ 1094264 w 1134202"/>
                <a:gd name="connsiteY10" fmla="*/ 61697 h 1681837"/>
                <a:gd name="connsiteX11" fmla="*/ 1134201 w 1134202"/>
                <a:gd name="connsiteY11" fmla="*/ 141161 h 1681837"/>
                <a:gd name="connsiteX12" fmla="*/ 1124708 w 1134202"/>
                <a:gd name="connsiteY12" fmla="*/ 166122 h 1681837"/>
                <a:gd name="connsiteX13" fmla="*/ 982147 w 1134202"/>
                <a:gd name="connsiteY13" fmla="*/ 443961 h 1681837"/>
                <a:gd name="connsiteX14" fmla="*/ 911603 w 1134202"/>
                <a:gd name="connsiteY14" fmla="*/ 598470 h 1681837"/>
                <a:gd name="connsiteX15" fmla="*/ 681557 w 1134202"/>
                <a:gd name="connsiteY15" fmla="*/ 1083768 h 1681837"/>
                <a:gd name="connsiteX16" fmla="*/ 400690 w 1134202"/>
                <a:gd name="connsiteY16" fmla="*/ 1539850 h 1681837"/>
                <a:gd name="connsiteX17" fmla="*/ 288818 w 1134202"/>
                <a:gd name="connsiteY17" fmla="*/ 1669889 h 1681837"/>
                <a:gd name="connsiteX18" fmla="*/ 272696 w 1134202"/>
                <a:gd name="connsiteY18" fmla="*/ 1681838 h 1681837"/>
                <a:gd name="connsiteX0" fmla="*/ 272696 w 1134202"/>
                <a:gd name="connsiteY0" fmla="*/ 1681838 h 1681837"/>
                <a:gd name="connsiteX1" fmla="*/ 207659 w 1134202"/>
                <a:gd name="connsiteY1" fmla="*/ 1524664 h 1681837"/>
                <a:gd name="connsiteX2" fmla="*/ 0 w 1134202"/>
                <a:gd name="connsiteY2" fmla="*/ 1425930 h 1681837"/>
                <a:gd name="connsiteX3" fmla="*/ 157661 w 1134202"/>
                <a:gd name="connsiteY3" fmla="*/ 1135329 h 1681837"/>
                <a:gd name="connsiteX4" fmla="*/ 352651 w 1134202"/>
                <a:gd name="connsiteY4" fmla="*/ 771311 h 1681837"/>
                <a:gd name="connsiteX5" fmla="*/ 492266 w 1134202"/>
                <a:gd name="connsiteY5" fmla="*/ 489299 h 1681837"/>
                <a:gd name="connsiteX6" fmla="*/ 545215 w 1134202"/>
                <a:gd name="connsiteY6" fmla="*/ 389538 h 1681837"/>
                <a:gd name="connsiteX7" fmla="*/ 557900 w 1134202"/>
                <a:gd name="connsiteY7" fmla="*/ 374071 h 1681837"/>
                <a:gd name="connsiteX8" fmla="*/ 718139 w 1134202"/>
                <a:gd name="connsiteY8" fmla="*/ 128476 h 1681837"/>
                <a:gd name="connsiteX9" fmla="*/ 893681 w 1134202"/>
                <a:gd name="connsiteY9" fmla="*/ 5883 h 1681837"/>
                <a:gd name="connsiteX10" fmla="*/ 1094264 w 1134202"/>
                <a:gd name="connsiteY10" fmla="*/ 61697 h 1681837"/>
                <a:gd name="connsiteX11" fmla="*/ 1134201 w 1134202"/>
                <a:gd name="connsiteY11" fmla="*/ 141161 h 1681837"/>
                <a:gd name="connsiteX12" fmla="*/ 1124708 w 1134202"/>
                <a:gd name="connsiteY12" fmla="*/ 166122 h 1681837"/>
                <a:gd name="connsiteX13" fmla="*/ 982147 w 1134202"/>
                <a:gd name="connsiteY13" fmla="*/ 443961 h 1681837"/>
                <a:gd name="connsiteX14" fmla="*/ 911603 w 1134202"/>
                <a:gd name="connsiteY14" fmla="*/ 598470 h 1681837"/>
                <a:gd name="connsiteX15" fmla="*/ 681557 w 1134202"/>
                <a:gd name="connsiteY15" fmla="*/ 1083768 h 1681837"/>
                <a:gd name="connsiteX16" fmla="*/ 400690 w 1134202"/>
                <a:gd name="connsiteY16" fmla="*/ 1539850 h 1681837"/>
                <a:gd name="connsiteX17" fmla="*/ 288818 w 1134202"/>
                <a:gd name="connsiteY17" fmla="*/ 1669889 h 1681837"/>
                <a:gd name="connsiteX18" fmla="*/ 272696 w 1134202"/>
                <a:gd name="connsiteY18" fmla="*/ 1681838 h 1681837"/>
                <a:gd name="connsiteX0" fmla="*/ 288818 w 1134202"/>
                <a:gd name="connsiteY0" fmla="*/ 1669889 h 1669889"/>
                <a:gd name="connsiteX1" fmla="*/ 207659 w 1134202"/>
                <a:gd name="connsiteY1" fmla="*/ 1524664 h 1669889"/>
                <a:gd name="connsiteX2" fmla="*/ 0 w 1134202"/>
                <a:gd name="connsiteY2" fmla="*/ 1425930 h 1669889"/>
                <a:gd name="connsiteX3" fmla="*/ 157661 w 1134202"/>
                <a:gd name="connsiteY3" fmla="*/ 1135329 h 1669889"/>
                <a:gd name="connsiteX4" fmla="*/ 352651 w 1134202"/>
                <a:gd name="connsiteY4" fmla="*/ 771311 h 1669889"/>
                <a:gd name="connsiteX5" fmla="*/ 492266 w 1134202"/>
                <a:gd name="connsiteY5" fmla="*/ 489299 h 1669889"/>
                <a:gd name="connsiteX6" fmla="*/ 545215 w 1134202"/>
                <a:gd name="connsiteY6" fmla="*/ 389538 h 1669889"/>
                <a:gd name="connsiteX7" fmla="*/ 557900 w 1134202"/>
                <a:gd name="connsiteY7" fmla="*/ 374071 h 1669889"/>
                <a:gd name="connsiteX8" fmla="*/ 718139 w 1134202"/>
                <a:gd name="connsiteY8" fmla="*/ 128476 h 1669889"/>
                <a:gd name="connsiteX9" fmla="*/ 893681 w 1134202"/>
                <a:gd name="connsiteY9" fmla="*/ 5883 h 1669889"/>
                <a:gd name="connsiteX10" fmla="*/ 1094264 w 1134202"/>
                <a:gd name="connsiteY10" fmla="*/ 61697 h 1669889"/>
                <a:gd name="connsiteX11" fmla="*/ 1134201 w 1134202"/>
                <a:gd name="connsiteY11" fmla="*/ 141161 h 1669889"/>
                <a:gd name="connsiteX12" fmla="*/ 1124708 w 1134202"/>
                <a:gd name="connsiteY12" fmla="*/ 166122 h 1669889"/>
                <a:gd name="connsiteX13" fmla="*/ 982147 w 1134202"/>
                <a:gd name="connsiteY13" fmla="*/ 443961 h 1669889"/>
                <a:gd name="connsiteX14" fmla="*/ 911603 w 1134202"/>
                <a:gd name="connsiteY14" fmla="*/ 598470 h 1669889"/>
                <a:gd name="connsiteX15" fmla="*/ 681557 w 1134202"/>
                <a:gd name="connsiteY15" fmla="*/ 1083768 h 1669889"/>
                <a:gd name="connsiteX16" fmla="*/ 400690 w 1134202"/>
                <a:gd name="connsiteY16" fmla="*/ 1539850 h 1669889"/>
                <a:gd name="connsiteX17" fmla="*/ 288818 w 1134202"/>
                <a:gd name="connsiteY17" fmla="*/ 1669889 h 1669889"/>
                <a:gd name="connsiteX0" fmla="*/ 288818 w 1134202"/>
                <a:gd name="connsiteY0" fmla="*/ 1669889 h 1669889"/>
                <a:gd name="connsiteX1" fmla="*/ 207659 w 1134202"/>
                <a:gd name="connsiteY1" fmla="*/ 1524664 h 1669889"/>
                <a:gd name="connsiteX2" fmla="*/ 0 w 1134202"/>
                <a:gd name="connsiteY2" fmla="*/ 1425930 h 1669889"/>
                <a:gd name="connsiteX3" fmla="*/ 157661 w 1134202"/>
                <a:gd name="connsiteY3" fmla="*/ 1135329 h 1669889"/>
                <a:gd name="connsiteX4" fmla="*/ 352651 w 1134202"/>
                <a:gd name="connsiteY4" fmla="*/ 771311 h 1669889"/>
                <a:gd name="connsiteX5" fmla="*/ 492266 w 1134202"/>
                <a:gd name="connsiteY5" fmla="*/ 489299 h 1669889"/>
                <a:gd name="connsiteX6" fmla="*/ 545215 w 1134202"/>
                <a:gd name="connsiteY6" fmla="*/ 389538 h 1669889"/>
                <a:gd name="connsiteX7" fmla="*/ 557900 w 1134202"/>
                <a:gd name="connsiteY7" fmla="*/ 374071 h 1669889"/>
                <a:gd name="connsiteX8" fmla="*/ 718139 w 1134202"/>
                <a:gd name="connsiteY8" fmla="*/ 128476 h 1669889"/>
                <a:gd name="connsiteX9" fmla="*/ 893681 w 1134202"/>
                <a:gd name="connsiteY9" fmla="*/ 5883 h 1669889"/>
                <a:gd name="connsiteX10" fmla="*/ 1094264 w 1134202"/>
                <a:gd name="connsiteY10" fmla="*/ 61697 h 1669889"/>
                <a:gd name="connsiteX11" fmla="*/ 1134201 w 1134202"/>
                <a:gd name="connsiteY11" fmla="*/ 141161 h 1669889"/>
                <a:gd name="connsiteX12" fmla="*/ 1124708 w 1134202"/>
                <a:gd name="connsiteY12" fmla="*/ 166122 h 1669889"/>
                <a:gd name="connsiteX13" fmla="*/ 982147 w 1134202"/>
                <a:gd name="connsiteY13" fmla="*/ 443961 h 1669889"/>
                <a:gd name="connsiteX14" fmla="*/ 911603 w 1134202"/>
                <a:gd name="connsiteY14" fmla="*/ 598470 h 1669889"/>
                <a:gd name="connsiteX15" fmla="*/ 681557 w 1134202"/>
                <a:gd name="connsiteY15" fmla="*/ 1083768 h 1669889"/>
                <a:gd name="connsiteX16" fmla="*/ 400690 w 1134202"/>
                <a:gd name="connsiteY16" fmla="*/ 1539850 h 1669889"/>
                <a:gd name="connsiteX17" fmla="*/ 288818 w 1134202"/>
                <a:gd name="connsiteY17" fmla="*/ 1669889 h 1669889"/>
                <a:gd name="connsiteX0" fmla="*/ 274000 w 1134202"/>
                <a:gd name="connsiteY0" fmla="*/ 1684706 h 1684706"/>
                <a:gd name="connsiteX1" fmla="*/ 207659 w 1134202"/>
                <a:gd name="connsiteY1" fmla="*/ 1524664 h 1684706"/>
                <a:gd name="connsiteX2" fmla="*/ 0 w 1134202"/>
                <a:gd name="connsiteY2" fmla="*/ 1425930 h 1684706"/>
                <a:gd name="connsiteX3" fmla="*/ 157661 w 1134202"/>
                <a:gd name="connsiteY3" fmla="*/ 1135329 h 1684706"/>
                <a:gd name="connsiteX4" fmla="*/ 352651 w 1134202"/>
                <a:gd name="connsiteY4" fmla="*/ 771311 h 1684706"/>
                <a:gd name="connsiteX5" fmla="*/ 492266 w 1134202"/>
                <a:gd name="connsiteY5" fmla="*/ 489299 h 1684706"/>
                <a:gd name="connsiteX6" fmla="*/ 545215 w 1134202"/>
                <a:gd name="connsiteY6" fmla="*/ 389538 h 1684706"/>
                <a:gd name="connsiteX7" fmla="*/ 557900 w 1134202"/>
                <a:gd name="connsiteY7" fmla="*/ 374071 h 1684706"/>
                <a:gd name="connsiteX8" fmla="*/ 718139 w 1134202"/>
                <a:gd name="connsiteY8" fmla="*/ 128476 h 1684706"/>
                <a:gd name="connsiteX9" fmla="*/ 893681 w 1134202"/>
                <a:gd name="connsiteY9" fmla="*/ 5883 h 1684706"/>
                <a:gd name="connsiteX10" fmla="*/ 1094264 w 1134202"/>
                <a:gd name="connsiteY10" fmla="*/ 61697 h 1684706"/>
                <a:gd name="connsiteX11" fmla="*/ 1134201 w 1134202"/>
                <a:gd name="connsiteY11" fmla="*/ 141161 h 1684706"/>
                <a:gd name="connsiteX12" fmla="*/ 1124708 w 1134202"/>
                <a:gd name="connsiteY12" fmla="*/ 166122 h 1684706"/>
                <a:gd name="connsiteX13" fmla="*/ 982147 w 1134202"/>
                <a:gd name="connsiteY13" fmla="*/ 443961 h 1684706"/>
                <a:gd name="connsiteX14" fmla="*/ 911603 w 1134202"/>
                <a:gd name="connsiteY14" fmla="*/ 598470 h 1684706"/>
                <a:gd name="connsiteX15" fmla="*/ 681557 w 1134202"/>
                <a:gd name="connsiteY15" fmla="*/ 1083768 h 1684706"/>
                <a:gd name="connsiteX16" fmla="*/ 400690 w 1134202"/>
                <a:gd name="connsiteY16" fmla="*/ 1539850 h 1684706"/>
                <a:gd name="connsiteX17" fmla="*/ 274000 w 1134202"/>
                <a:gd name="connsiteY17" fmla="*/ 1684706 h 1684706"/>
                <a:gd name="connsiteX0" fmla="*/ 274000 w 1134202"/>
                <a:gd name="connsiteY0" fmla="*/ 1684706 h 1684706"/>
                <a:gd name="connsiteX1" fmla="*/ 207659 w 1134202"/>
                <a:gd name="connsiteY1" fmla="*/ 1524664 h 1684706"/>
                <a:gd name="connsiteX2" fmla="*/ 0 w 1134202"/>
                <a:gd name="connsiteY2" fmla="*/ 1425930 h 1684706"/>
                <a:gd name="connsiteX3" fmla="*/ 157661 w 1134202"/>
                <a:gd name="connsiteY3" fmla="*/ 1135329 h 1684706"/>
                <a:gd name="connsiteX4" fmla="*/ 352651 w 1134202"/>
                <a:gd name="connsiteY4" fmla="*/ 771311 h 1684706"/>
                <a:gd name="connsiteX5" fmla="*/ 492266 w 1134202"/>
                <a:gd name="connsiteY5" fmla="*/ 489299 h 1684706"/>
                <a:gd name="connsiteX6" fmla="*/ 545215 w 1134202"/>
                <a:gd name="connsiteY6" fmla="*/ 389538 h 1684706"/>
                <a:gd name="connsiteX7" fmla="*/ 557900 w 1134202"/>
                <a:gd name="connsiteY7" fmla="*/ 374071 h 1684706"/>
                <a:gd name="connsiteX8" fmla="*/ 718139 w 1134202"/>
                <a:gd name="connsiteY8" fmla="*/ 128476 h 1684706"/>
                <a:gd name="connsiteX9" fmla="*/ 893681 w 1134202"/>
                <a:gd name="connsiteY9" fmla="*/ 5883 h 1684706"/>
                <a:gd name="connsiteX10" fmla="*/ 1094264 w 1134202"/>
                <a:gd name="connsiteY10" fmla="*/ 61697 h 1684706"/>
                <a:gd name="connsiteX11" fmla="*/ 1134201 w 1134202"/>
                <a:gd name="connsiteY11" fmla="*/ 141161 h 1684706"/>
                <a:gd name="connsiteX12" fmla="*/ 1124708 w 1134202"/>
                <a:gd name="connsiteY12" fmla="*/ 166122 h 1684706"/>
                <a:gd name="connsiteX13" fmla="*/ 982147 w 1134202"/>
                <a:gd name="connsiteY13" fmla="*/ 443961 h 1684706"/>
                <a:gd name="connsiteX14" fmla="*/ 911603 w 1134202"/>
                <a:gd name="connsiteY14" fmla="*/ 598470 h 1684706"/>
                <a:gd name="connsiteX15" fmla="*/ 681557 w 1134202"/>
                <a:gd name="connsiteY15" fmla="*/ 1083768 h 1684706"/>
                <a:gd name="connsiteX16" fmla="*/ 400690 w 1134202"/>
                <a:gd name="connsiteY16" fmla="*/ 1539850 h 1684706"/>
                <a:gd name="connsiteX17" fmla="*/ 274000 w 1134202"/>
                <a:gd name="connsiteY17" fmla="*/ 1684706 h 1684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34202" h="1684706">
                  <a:moveTo>
                    <a:pt x="274000" y="1684706"/>
                  </a:moveTo>
                  <a:cubicBezTo>
                    <a:pt x="271460" y="1578453"/>
                    <a:pt x="253326" y="1567793"/>
                    <a:pt x="207659" y="1524664"/>
                  </a:cubicBezTo>
                  <a:cubicBezTo>
                    <a:pt x="161992" y="1481535"/>
                    <a:pt x="84888" y="1433197"/>
                    <a:pt x="0" y="1425930"/>
                  </a:cubicBezTo>
                  <a:cubicBezTo>
                    <a:pt x="38588" y="1334700"/>
                    <a:pt x="98886" y="1244432"/>
                    <a:pt x="157661" y="1135329"/>
                  </a:cubicBezTo>
                  <a:cubicBezTo>
                    <a:pt x="216436" y="1026226"/>
                    <a:pt x="296884" y="878983"/>
                    <a:pt x="352651" y="771311"/>
                  </a:cubicBezTo>
                  <a:cubicBezTo>
                    <a:pt x="408419" y="663639"/>
                    <a:pt x="447583" y="584230"/>
                    <a:pt x="492266" y="489299"/>
                  </a:cubicBezTo>
                  <a:cubicBezTo>
                    <a:pt x="508225" y="455418"/>
                    <a:pt x="525247" y="421619"/>
                    <a:pt x="545215" y="389538"/>
                  </a:cubicBezTo>
                  <a:cubicBezTo>
                    <a:pt x="553644" y="387820"/>
                    <a:pt x="554626" y="379800"/>
                    <a:pt x="557900" y="374071"/>
                  </a:cubicBezTo>
                  <a:cubicBezTo>
                    <a:pt x="605448" y="288387"/>
                    <a:pt x="654387" y="203522"/>
                    <a:pt x="718139" y="128476"/>
                  </a:cubicBezTo>
                  <a:cubicBezTo>
                    <a:pt x="765768" y="72417"/>
                    <a:pt x="818226" y="21269"/>
                    <a:pt x="893681" y="5883"/>
                  </a:cubicBezTo>
                  <a:cubicBezTo>
                    <a:pt x="969217" y="-9502"/>
                    <a:pt x="1038451" y="4001"/>
                    <a:pt x="1094264" y="61697"/>
                  </a:cubicBezTo>
                  <a:cubicBezTo>
                    <a:pt x="1115706" y="83875"/>
                    <a:pt x="1127818" y="111209"/>
                    <a:pt x="1134201" y="141161"/>
                  </a:cubicBezTo>
                  <a:cubicBezTo>
                    <a:pt x="1134283" y="150736"/>
                    <a:pt x="1129618" y="158265"/>
                    <a:pt x="1124708" y="166122"/>
                  </a:cubicBezTo>
                  <a:cubicBezTo>
                    <a:pt x="1068895" y="254425"/>
                    <a:pt x="1025603" y="349274"/>
                    <a:pt x="982147" y="443961"/>
                  </a:cubicBezTo>
                  <a:cubicBezTo>
                    <a:pt x="958496" y="495437"/>
                    <a:pt x="935418" y="547076"/>
                    <a:pt x="911603" y="598470"/>
                  </a:cubicBezTo>
                  <a:cubicBezTo>
                    <a:pt x="836476" y="761000"/>
                    <a:pt x="763231" y="924430"/>
                    <a:pt x="681557" y="1083768"/>
                  </a:cubicBezTo>
                  <a:cubicBezTo>
                    <a:pt x="599883" y="1243106"/>
                    <a:pt x="468616" y="1439694"/>
                    <a:pt x="400690" y="1539850"/>
                  </a:cubicBezTo>
                  <a:cubicBezTo>
                    <a:pt x="332764" y="1640006"/>
                    <a:pt x="313855" y="1643542"/>
                    <a:pt x="274000" y="1684706"/>
                  </a:cubicBezTo>
                  <a:close/>
                </a:path>
              </a:pathLst>
            </a:custGeom>
            <a:solidFill>
              <a:srgbClr val="DB9F78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" name="Freeform: Shape 213">
              <a:extLst>
                <a:ext uri="{FF2B5EF4-FFF2-40B4-BE49-F238E27FC236}">
                  <a16:creationId xmlns:a16="http://schemas.microsoft.com/office/drawing/2014/main" id="{594BAA4B-A20F-4130-A688-4143EEC02428}"/>
                </a:ext>
              </a:extLst>
            </p:cNvPr>
            <p:cNvSpPr/>
            <p:nvPr/>
          </p:nvSpPr>
          <p:spPr>
            <a:xfrm>
              <a:off x="2718528" y="3824082"/>
              <a:ext cx="313077" cy="479909"/>
            </a:xfrm>
            <a:custGeom>
              <a:avLst/>
              <a:gdLst>
                <a:gd name="connsiteX0" fmla="*/ 606008 w 606071"/>
                <a:gd name="connsiteY0" fmla="*/ 127342 h 897026"/>
                <a:gd name="connsiteX1" fmla="*/ 598397 w 606071"/>
                <a:gd name="connsiteY1" fmla="*/ 150912 h 897026"/>
                <a:gd name="connsiteX2" fmla="*/ 530063 w 606071"/>
                <a:gd name="connsiteY2" fmla="*/ 287663 h 897026"/>
                <a:gd name="connsiteX3" fmla="*/ 377763 w 606071"/>
                <a:gd name="connsiteY3" fmla="*/ 591526 h 897026"/>
                <a:gd name="connsiteX4" fmla="*/ 198129 w 606071"/>
                <a:gd name="connsiteY4" fmla="*/ 888433 h 897026"/>
                <a:gd name="connsiteX5" fmla="*/ 189373 w 606071"/>
                <a:gd name="connsiteY5" fmla="*/ 897026 h 897026"/>
                <a:gd name="connsiteX6" fmla="*/ 0 w 606071"/>
                <a:gd name="connsiteY6" fmla="*/ 787200 h 897026"/>
                <a:gd name="connsiteX7" fmla="*/ 216461 w 606071"/>
                <a:gd name="connsiteY7" fmla="*/ 235368 h 897026"/>
                <a:gd name="connsiteX8" fmla="*/ 314257 w 606071"/>
                <a:gd name="connsiteY8" fmla="*/ 70302 h 897026"/>
                <a:gd name="connsiteX9" fmla="*/ 461155 w 606071"/>
                <a:gd name="connsiteY9" fmla="*/ 3 h 897026"/>
                <a:gd name="connsiteX10" fmla="*/ 584158 w 606071"/>
                <a:gd name="connsiteY10" fmla="*/ 73166 h 897026"/>
                <a:gd name="connsiteX11" fmla="*/ 606008 w 606071"/>
                <a:gd name="connsiteY11" fmla="*/ 127342 h 897026"/>
                <a:gd name="connsiteX0" fmla="*/ 606008 w 606071"/>
                <a:gd name="connsiteY0" fmla="*/ 127342 h 897026"/>
                <a:gd name="connsiteX1" fmla="*/ 598397 w 606071"/>
                <a:gd name="connsiteY1" fmla="*/ 150912 h 897026"/>
                <a:gd name="connsiteX2" fmla="*/ 530063 w 606071"/>
                <a:gd name="connsiteY2" fmla="*/ 287663 h 897026"/>
                <a:gd name="connsiteX3" fmla="*/ 377763 w 606071"/>
                <a:gd name="connsiteY3" fmla="*/ 591526 h 897026"/>
                <a:gd name="connsiteX4" fmla="*/ 198129 w 606071"/>
                <a:gd name="connsiteY4" fmla="*/ 888433 h 897026"/>
                <a:gd name="connsiteX5" fmla="*/ 189373 w 606071"/>
                <a:gd name="connsiteY5" fmla="*/ 897026 h 897026"/>
                <a:gd name="connsiteX6" fmla="*/ 0 w 606071"/>
                <a:gd name="connsiteY6" fmla="*/ 787200 h 897026"/>
                <a:gd name="connsiteX7" fmla="*/ 216461 w 606071"/>
                <a:gd name="connsiteY7" fmla="*/ 235368 h 897026"/>
                <a:gd name="connsiteX8" fmla="*/ 314257 w 606071"/>
                <a:gd name="connsiteY8" fmla="*/ 70302 h 897026"/>
                <a:gd name="connsiteX9" fmla="*/ 461155 w 606071"/>
                <a:gd name="connsiteY9" fmla="*/ 3 h 897026"/>
                <a:gd name="connsiteX10" fmla="*/ 584158 w 606071"/>
                <a:gd name="connsiteY10" fmla="*/ 73166 h 897026"/>
                <a:gd name="connsiteX11" fmla="*/ 606008 w 606071"/>
                <a:gd name="connsiteY11" fmla="*/ 127342 h 897026"/>
                <a:gd name="connsiteX0" fmla="*/ 606008 w 606071"/>
                <a:gd name="connsiteY0" fmla="*/ 127342 h 1163733"/>
                <a:gd name="connsiteX1" fmla="*/ 598397 w 606071"/>
                <a:gd name="connsiteY1" fmla="*/ 150912 h 1163733"/>
                <a:gd name="connsiteX2" fmla="*/ 530063 w 606071"/>
                <a:gd name="connsiteY2" fmla="*/ 287663 h 1163733"/>
                <a:gd name="connsiteX3" fmla="*/ 377763 w 606071"/>
                <a:gd name="connsiteY3" fmla="*/ 591526 h 1163733"/>
                <a:gd name="connsiteX4" fmla="*/ 198129 w 606071"/>
                <a:gd name="connsiteY4" fmla="*/ 888433 h 1163733"/>
                <a:gd name="connsiteX5" fmla="*/ 75774 w 606071"/>
                <a:gd name="connsiteY5" fmla="*/ 1163733 h 1163733"/>
                <a:gd name="connsiteX6" fmla="*/ 0 w 606071"/>
                <a:gd name="connsiteY6" fmla="*/ 787200 h 1163733"/>
                <a:gd name="connsiteX7" fmla="*/ 216461 w 606071"/>
                <a:gd name="connsiteY7" fmla="*/ 235368 h 1163733"/>
                <a:gd name="connsiteX8" fmla="*/ 314257 w 606071"/>
                <a:gd name="connsiteY8" fmla="*/ 70302 h 1163733"/>
                <a:gd name="connsiteX9" fmla="*/ 461155 w 606071"/>
                <a:gd name="connsiteY9" fmla="*/ 3 h 1163733"/>
                <a:gd name="connsiteX10" fmla="*/ 584158 w 606071"/>
                <a:gd name="connsiteY10" fmla="*/ 73166 h 1163733"/>
                <a:gd name="connsiteX11" fmla="*/ 606008 w 606071"/>
                <a:gd name="connsiteY11" fmla="*/ 127342 h 1163733"/>
                <a:gd name="connsiteX0" fmla="*/ 617095 w 617158"/>
                <a:gd name="connsiteY0" fmla="*/ 127342 h 1163733"/>
                <a:gd name="connsiteX1" fmla="*/ 609484 w 617158"/>
                <a:gd name="connsiteY1" fmla="*/ 150912 h 1163733"/>
                <a:gd name="connsiteX2" fmla="*/ 541150 w 617158"/>
                <a:gd name="connsiteY2" fmla="*/ 287663 h 1163733"/>
                <a:gd name="connsiteX3" fmla="*/ 388850 w 617158"/>
                <a:gd name="connsiteY3" fmla="*/ 591526 h 1163733"/>
                <a:gd name="connsiteX4" fmla="*/ 209216 w 617158"/>
                <a:gd name="connsiteY4" fmla="*/ 888433 h 1163733"/>
                <a:gd name="connsiteX5" fmla="*/ 86861 w 617158"/>
                <a:gd name="connsiteY5" fmla="*/ 1163733 h 1163733"/>
                <a:gd name="connsiteX6" fmla="*/ 11087 w 617158"/>
                <a:gd name="connsiteY6" fmla="*/ 787200 h 1163733"/>
                <a:gd name="connsiteX7" fmla="*/ 23848 w 617158"/>
                <a:gd name="connsiteY7" fmla="*/ 740367 h 1163733"/>
                <a:gd name="connsiteX8" fmla="*/ 227548 w 617158"/>
                <a:gd name="connsiteY8" fmla="*/ 235368 h 1163733"/>
                <a:gd name="connsiteX9" fmla="*/ 325344 w 617158"/>
                <a:gd name="connsiteY9" fmla="*/ 70302 h 1163733"/>
                <a:gd name="connsiteX10" fmla="*/ 472242 w 617158"/>
                <a:gd name="connsiteY10" fmla="*/ 3 h 1163733"/>
                <a:gd name="connsiteX11" fmla="*/ 595245 w 617158"/>
                <a:gd name="connsiteY11" fmla="*/ 73166 h 1163733"/>
                <a:gd name="connsiteX12" fmla="*/ 617095 w 617158"/>
                <a:gd name="connsiteY12" fmla="*/ 127342 h 1163733"/>
                <a:gd name="connsiteX0" fmla="*/ 614827 w 614890"/>
                <a:gd name="connsiteY0" fmla="*/ 127342 h 1163733"/>
                <a:gd name="connsiteX1" fmla="*/ 607216 w 614890"/>
                <a:gd name="connsiteY1" fmla="*/ 150912 h 1163733"/>
                <a:gd name="connsiteX2" fmla="*/ 538882 w 614890"/>
                <a:gd name="connsiteY2" fmla="*/ 287663 h 1163733"/>
                <a:gd name="connsiteX3" fmla="*/ 386582 w 614890"/>
                <a:gd name="connsiteY3" fmla="*/ 591526 h 1163733"/>
                <a:gd name="connsiteX4" fmla="*/ 206948 w 614890"/>
                <a:gd name="connsiteY4" fmla="*/ 888433 h 1163733"/>
                <a:gd name="connsiteX5" fmla="*/ 84593 w 614890"/>
                <a:gd name="connsiteY5" fmla="*/ 1163733 h 1163733"/>
                <a:gd name="connsiteX6" fmla="*/ 8819 w 614890"/>
                <a:gd name="connsiteY6" fmla="*/ 787200 h 1163733"/>
                <a:gd name="connsiteX7" fmla="*/ 26518 w 614890"/>
                <a:gd name="connsiteY7" fmla="*/ 745306 h 1163733"/>
                <a:gd name="connsiteX8" fmla="*/ 225280 w 614890"/>
                <a:gd name="connsiteY8" fmla="*/ 235368 h 1163733"/>
                <a:gd name="connsiteX9" fmla="*/ 323076 w 614890"/>
                <a:gd name="connsiteY9" fmla="*/ 70302 h 1163733"/>
                <a:gd name="connsiteX10" fmla="*/ 469974 w 614890"/>
                <a:gd name="connsiteY10" fmla="*/ 3 h 1163733"/>
                <a:gd name="connsiteX11" fmla="*/ 592977 w 614890"/>
                <a:gd name="connsiteY11" fmla="*/ 73166 h 1163733"/>
                <a:gd name="connsiteX12" fmla="*/ 614827 w 614890"/>
                <a:gd name="connsiteY12" fmla="*/ 127342 h 1163733"/>
                <a:gd name="connsiteX0" fmla="*/ 759660 w 759723"/>
                <a:gd name="connsiteY0" fmla="*/ 127342 h 1163733"/>
                <a:gd name="connsiteX1" fmla="*/ 752049 w 759723"/>
                <a:gd name="connsiteY1" fmla="*/ 150912 h 1163733"/>
                <a:gd name="connsiteX2" fmla="*/ 683715 w 759723"/>
                <a:gd name="connsiteY2" fmla="*/ 287663 h 1163733"/>
                <a:gd name="connsiteX3" fmla="*/ 531415 w 759723"/>
                <a:gd name="connsiteY3" fmla="*/ 591526 h 1163733"/>
                <a:gd name="connsiteX4" fmla="*/ 351781 w 759723"/>
                <a:gd name="connsiteY4" fmla="*/ 888433 h 1163733"/>
                <a:gd name="connsiteX5" fmla="*/ 229426 w 759723"/>
                <a:gd name="connsiteY5" fmla="*/ 1163733 h 1163733"/>
                <a:gd name="connsiteX6" fmla="*/ 541 w 759723"/>
                <a:gd name="connsiteY6" fmla="*/ 1127991 h 1163733"/>
                <a:gd name="connsiteX7" fmla="*/ 171351 w 759723"/>
                <a:gd name="connsiteY7" fmla="*/ 745306 h 1163733"/>
                <a:gd name="connsiteX8" fmla="*/ 370113 w 759723"/>
                <a:gd name="connsiteY8" fmla="*/ 235368 h 1163733"/>
                <a:gd name="connsiteX9" fmla="*/ 467909 w 759723"/>
                <a:gd name="connsiteY9" fmla="*/ 70302 h 1163733"/>
                <a:gd name="connsiteX10" fmla="*/ 614807 w 759723"/>
                <a:gd name="connsiteY10" fmla="*/ 3 h 1163733"/>
                <a:gd name="connsiteX11" fmla="*/ 737810 w 759723"/>
                <a:gd name="connsiteY11" fmla="*/ 73166 h 1163733"/>
                <a:gd name="connsiteX12" fmla="*/ 759660 w 759723"/>
                <a:gd name="connsiteY12" fmla="*/ 127342 h 1163733"/>
                <a:gd name="connsiteX0" fmla="*/ 759660 w 759723"/>
                <a:gd name="connsiteY0" fmla="*/ 127342 h 1163733"/>
                <a:gd name="connsiteX1" fmla="*/ 752049 w 759723"/>
                <a:gd name="connsiteY1" fmla="*/ 150912 h 1163733"/>
                <a:gd name="connsiteX2" fmla="*/ 683715 w 759723"/>
                <a:gd name="connsiteY2" fmla="*/ 287663 h 1163733"/>
                <a:gd name="connsiteX3" fmla="*/ 531415 w 759723"/>
                <a:gd name="connsiteY3" fmla="*/ 591526 h 1163733"/>
                <a:gd name="connsiteX4" fmla="*/ 351781 w 759723"/>
                <a:gd name="connsiteY4" fmla="*/ 888433 h 1163733"/>
                <a:gd name="connsiteX5" fmla="*/ 229426 w 759723"/>
                <a:gd name="connsiteY5" fmla="*/ 1163733 h 1163733"/>
                <a:gd name="connsiteX6" fmla="*/ 541 w 759723"/>
                <a:gd name="connsiteY6" fmla="*/ 1127991 h 1163733"/>
                <a:gd name="connsiteX7" fmla="*/ 171351 w 759723"/>
                <a:gd name="connsiteY7" fmla="*/ 745306 h 1163733"/>
                <a:gd name="connsiteX8" fmla="*/ 370113 w 759723"/>
                <a:gd name="connsiteY8" fmla="*/ 235368 h 1163733"/>
                <a:gd name="connsiteX9" fmla="*/ 467909 w 759723"/>
                <a:gd name="connsiteY9" fmla="*/ 70302 h 1163733"/>
                <a:gd name="connsiteX10" fmla="*/ 614807 w 759723"/>
                <a:gd name="connsiteY10" fmla="*/ 3 h 1163733"/>
                <a:gd name="connsiteX11" fmla="*/ 737810 w 759723"/>
                <a:gd name="connsiteY11" fmla="*/ 73166 h 1163733"/>
                <a:gd name="connsiteX12" fmla="*/ 759660 w 759723"/>
                <a:gd name="connsiteY12" fmla="*/ 127342 h 1163733"/>
                <a:gd name="connsiteX0" fmla="*/ 759119 w 759182"/>
                <a:gd name="connsiteY0" fmla="*/ 127342 h 1163733"/>
                <a:gd name="connsiteX1" fmla="*/ 751508 w 759182"/>
                <a:gd name="connsiteY1" fmla="*/ 150912 h 1163733"/>
                <a:gd name="connsiteX2" fmla="*/ 683174 w 759182"/>
                <a:gd name="connsiteY2" fmla="*/ 287663 h 1163733"/>
                <a:gd name="connsiteX3" fmla="*/ 530874 w 759182"/>
                <a:gd name="connsiteY3" fmla="*/ 591526 h 1163733"/>
                <a:gd name="connsiteX4" fmla="*/ 351240 w 759182"/>
                <a:gd name="connsiteY4" fmla="*/ 888433 h 1163733"/>
                <a:gd name="connsiteX5" fmla="*/ 228885 w 759182"/>
                <a:gd name="connsiteY5" fmla="*/ 1163733 h 1163733"/>
                <a:gd name="connsiteX6" fmla="*/ 0 w 759182"/>
                <a:gd name="connsiteY6" fmla="*/ 1127991 h 1163733"/>
                <a:gd name="connsiteX7" fmla="*/ 170810 w 759182"/>
                <a:gd name="connsiteY7" fmla="*/ 745306 h 1163733"/>
                <a:gd name="connsiteX8" fmla="*/ 369572 w 759182"/>
                <a:gd name="connsiteY8" fmla="*/ 235368 h 1163733"/>
                <a:gd name="connsiteX9" fmla="*/ 467368 w 759182"/>
                <a:gd name="connsiteY9" fmla="*/ 70302 h 1163733"/>
                <a:gd name="connsiteX10" fmla="*/ 614266 w 759182"/>
                <a:gd name="connsiteY10" fmla="*/ 3 h 1163733"/>
                <a:gd name="connsiteX11" fmla="*/ 737269 w 759182"/>
                <a:gd name="connsiteY11" fmla="*/ 73166 h 1163733"/>
                <a:gd name="connsiteX12" fmla="*/ 759119 w 759182"/>
                <a:gd name="connsiteY12" fmla="*/ 127342 h 1163733"/>
                <a:gd name="connsiteX0" fmla="*/ 759119 w 759182"/>
                <a:gd name="connsiteY0" fmla="*/ 127342 h 1163733"/>
                <a:gd name="connsiteX1" fmla="*/ 751508 w 759182"/>
                <a:gd name="connsiteY1" fmla="*/ 150912 h 1163733"/>
                <a:gd name="connsiteX2" fmla="*/ 683174 w 759182"/>
                <a:gd name="connsiteY2" fmla="*/ 287663 h 1163733"/>
                <a:gd name="connsiteX3" fmla="*/ 530874 w 759182"/>
                <a:gd name="connsiteY3" fmla="*/ 591526 h 1163733"/>
                <a:gd name="connsiteX4" fmla="*/ 351240 w 759182"/>
                <a:gd name="connsiteY4" fmla="*/ 888433 h 1163733"/>
                <a:gd name="connsiteX5" fmla="*/ 228885 w 759182"/>
                <a:gd name="connsiteY5" fmla="*/ 1163733 h 1163733"/>
                <a:gd name="connsiteX6" fmla="*/ 0 w 759182"/>
                <a:gd name="connsiteY6" fmla="*/ 1127991 h 1163733"/>
                <a:gd name="connsiteX7" fmla="*/ 170810 w 759182"/>
                <a:gd name="connsiteY7" fmla="*/ 745306 h 1163733"/>
                <a:gd name="connsiteX8" fmla="*/ 369572 w 759182"/>
                <a:gd name="connsiteY8" fmla="*/ 235368 h 1163733"/>
                <a:gd name="connsiteX9" fmla="*/ 467368 w 759182"/>
                <a:gd name="connsiteY9" fmla="*/ 70302 h 1163733"/>
                <a:gd name="connsiteX10" fmla="*/ 614266 w 759182"/>
                <a:gd name="connsiteY10" fmla="*/ 3 h 1163733"/>
                <a:gd name="connsiteX11" fmla="*/ 737269 w 759182"/>
                <a:gd name="connsiteY11" fmla="*/ 73166 h 1163733"/>
                <a:gd name="connsiteX12" fmla="*/ 759119 w 759182"/>
                <a:gd name="connsiteY12" fmla="*/ 127342 h 1163733"/>
                <a:gd name="connsiteX0" fmla="*/ 759119 w 759182"/>
                <a:gd name="connsiteY0" fmla="*/ 127342 h 1163733"/>
                <a:gd name="connsiteX1" fmla="*/ 751508 w 759182"/>
                <a:gd name="connsiteY1" fmla="*/ 150912 h 1163733"/>
                <a:gd name="connsiteX2" fmla="*/ 683174 w 759182"/>
                <a:gd name="connsiteY2" fmla="*/ 287663 h 1163733"/>
                <a:gd name="connsiteX3" fmla="*/ 530874 w 759182"/>
                <a:gd name="connsiteY3" fmla="*/ 591526 h 1163733"/>
                <a:gd name="connsiteX4" fmla="*/ 370996 w 759182"/>
                <a:gd name="connsiteY4" fmla="*/ 908188 h 1163733"/>
                <a:gd name="connsiteX5" fmla="*/ 228885 w 759182"/>
                <a:gd name="connsiteY5" fmla="*/ 1163733 h 1163733"/>
                <a:gd name="connsiteX6" fmla="*/ 0 w 759182"/>
                <a:gd name="connsiteY6" fmla="*/ 1127991 h 1163733"/>
                <a:gd name="connsiteX7" fmla="*/ 170810 w 759182"/>
                <a:gd name="connsiteY7" fmla="*/ 745306 h 1163733"/>
                <a:gd name="connsiteX8" fmla="*/ 369572 w 759182"/>
                <a:gd name="connsiteY8" fmla="*/ 235368 h 1163733"/>
                <a:gd name="connsiteX9" fmla="*/ 467368 w 759182"/>
                <a:gd name="connsiteY9" fmla="*/ 70302 h 1163733"/>
                <a:gd name="connsiteX10" fmla="*/ 614266 w 759182"/>
                <a:gd name="connsiteY10" fmla="*/ 3 h 1163733"/>
                <a:gd name="connsiteX11" fmla="*/ 737269 w 759182"/>
                <a:gd name="connsiteY11" fmla="*/ 73166 h 1163733"/>
                <a:gd name="connsiteX12" fmla="*/ 759119 w 759182"/>
                <a:gd name="connsiteY12" fmla="*/ 127342 h 116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59182" h="1163733">
                  <a:moveTo>
                    <a:pt x="759119" y="127342"/>
                  </a:moveTo>
                  <a:cubicBezTo>
                    <a:pt x="759774" y="136263"/>
                    <a:pt x="755191" y="143465"/>
                    <a:pt x="751508" y="150912"/>
                  </a:cubicBezTo>
                  <a:lnTo>
                    <a:pt x="683174" y="287663"/>
                  </a:lnTo>
                  <a:lnTo>
                    <a:pt x="530874" y="591526"/>
                  </a:lnTo>
                  <a:cubicBezTo>
                    <a:pt x="478844" y="694947"/>
                    <a:pt x="421328" y="812820"/>
                    <a:pt x="370996" y="908188"/>
                  </a:cubicBezTo>
                  <a:cubicBezTo>
                    <a:pt x="320665" y="1003556"/>
                    <a:pt x="231831" y="1160869"/>
                    <a:pt x="228885" y="1163733"/>
                  </a:cubicBezTo>
                  <a:cubicBezTo>
                    <a:pt x="171733" y="1152781"/>
                    <a:pt x="84162" y="1152485"/>
                    <a:pt x="0" y="1127991"/>
                  </a:cubicBezTo>
                  <a:cubicBezTo>
                    <a:pt x="29011" y="1032734"/>
                    <a:pt x="134733" y="837278"/>
                    <a:pt x="170810" y="745306"/>
                  </a:cubicBezTo>
                  <a:cubicBezTo>
                    <a:pt x="206887" y="653334"/>
                    <a:pt x="320146" y="347868"/>
                    <a:pt x="369572" y="235368"/>
                  </a:cubicBezTo>
                  <a:cubicBezTo>
                    <a:pt x="418998" y="122868"/>
                    <a:pt x="422275" y="117767"/>
                    <a:pt x="467368" y="70302"/>
                  </a:cubicBezTo>
                  <a:cubicBezTo>
                    <a:pt x="507222" y="28319"/>
                    <a:pt x="553870" y="330"/>
                    <a:pt x="614266" y="3"/>
                  </a:cubicBezTo>
                  <a:cubicBezTo>
                    <a:pt x="670407" y="-324"/>
                    <a:pt x="710017" y="25945"/>
                    <a:pt x="737269" y="73166"/>
                  </a:cubicBezTo>
                  <a:cubicBezTo>
                    <a:pt x="746925" y="90025"/>
                    <a:pt x="754372" y="108192"/>
                    <a:pt x="759119" y="127342"/>
                  </a:cubicBezTo>
                  <a:close/>
                </a:path>
              </a:pathLst>
            </a:custGeom>
            <a:solidFill>
              <a:srgbClr val="D39064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210">
              <a:extLst>
                <a:ext uri="{FF2B5EF4-FFF2-40B4-BE49-F238E27FC236}">
                  <a16:creationId xmlns:a16="http://schemas.microsoft.com/office/drawing/2014/main" id="{A57D60B6-006A-4562-B823-92074EEDDAA5}"/>
                </a:ext>
              </a:extLst>
            </p:cNvPr>
            <p:cNvSpPr/>
            <p:nvPr/>
          </p:nvSpPr>
          <p:spPr>
            <a:xfrm>
              <a:off x="2841701" y="3716871"/>
              <a:ext cx="623329" cy="818132"/>
            </a:xfrm>
            <a:custGeom>
              <a:avLst/>
              <a:gdLst>
                <a:gd name="connsiteX0" fmla="*/ 167276 w 1511513"/>
                <a:gd name="connsiteY0" fmla="*/ 1679535 h 1983889"/>
                <a:gd name="connsiteX1" fmla="*/ 257379 w 1511513"/>
                <a:gd name="connsiteY1" fmla="*/ 1587222 h 1983889"/>
                <a:gd name="connsiteX2" fmla="*/ 398795 w 1511513"/>
                <a:gd name="connsiteY2" fmla="*/ 1386638 h 1983889"/>
                <a:gd name="connsiteX3" fmla="*/ 548395 w 1511513"/>
                <a:gd name="connsiteY3" fmla="*/ 1128112 h 1983889"/>
                <a:gd name="connsiteX4" fmla="*/ 665750 w 1511513"/>
                <a:gd name="connsiteY4" fmla="*/ 891765 h 1983889"/>
                <a:gd name="connsiteX5" fmla="*/ 850866 w 1511513"/>
                <a:gd name="connsiteY5" fmla="*/ 500172 h 1983889"/>
                <a:gd name="connsiteX6" fmla="*/ 1019207 w 1511513"/>
                <a:gd name="connsiteY6" fmla="*/ 163982 h 1983889"/>
                <a:gd name="connsiteX7" fmla="*/ 1070682 w 1511513"/>
                <a:gd name="connsiteY7" fmla="*/ 98267 h 1983889"/>
                <a:gd name="connsiteX8" fmla="*/ 1240168 w 1511513"/>
                <a:gd name="connsiteY8" fmla="*/ 6363 h 1983889"/>
                <a:gd name="connsiteX9" fmla="*/ 1261692 w 1511513"/>
                <a:gd name="connsiteY9" fmla="*/ 2680 h 1983889"/>
                <a:gd name="connsiteX10" fmla="*/ 1269548 w 1511513"/>
                <a:gd name="connsiteY10" fmla="*/ 2271 h 1983889"/>
                <a:gd name="connsiteX11" fmla="*/ 1323970 w 1511513"/>
                <a:gd name="connsiteY11" fmla="*/ 2026 h 1983889"/>
                <a:gd name="connsiteX12" fmla="*/ 1413337 w 1511513"/>
                <a:gd name="connsiteY12" fmla="*/ 27804 h 1983889"/>
                <a:gd name="connsiteX13" fmla="*/ 1505323 w 1511513"/>
                <a:gd name="connsiteY13" fmla="*/ 146224 h 1983889"/>
                <a:gd name="connsiteX14" fmla="*/ 1509251 w 1511513"/>
                <a:gd name="connsiteY14" fmla="*/ 158090 h 1983889"/>
                <a:gd name="connsiteX15" fmla="*/ 1508433 w 1511513"/>
                <a:gd name="connsiteY15" fmla="*/ 204083 h 1983889"/>
                <a:gd name="connsiteX16" fmla="*/ 1444681 w 1511513"/>
                <a:gd name="connsiteY16" fmla="*/ 282156 h 1983889"/>
                <a:gd name="connsiteX17" fmla="*/ 1335755 w 1511513"/>
                <a:gd name="connsiteY17" fmla="*/ 397793 h 1983889"/>
                <a:gd name="connsiteX18" fmla="*/ 1172816 w 1511513"/>
                <a:gd name="connsiteY18" fmla="*/ 620555 h 1983889"/>
                <a:gd name="connsiteX19" fmla="*/ 939415 w 1511513"/>
                <a:gd name="connsiteY19" fmla="*/ 1003146 h 1983889"/>
                <a:gd name="connsiteX20" fmla="*/ 735721 w 1511513"/>
                <a:gd name="connsiteY20" fmla="*/ 1337617 h 1983889"/>
                <a:gd name="connsiteX21" fmla="*/ 556005 w 1511513"/>
                <a:gd name="connsiteY21" fmla="*/ 1586976 h 1983889"/>
                <a:gd name="connsiteX22" fmla="*/ 295025 w 1511513"/>
                <a:gd name="connsiteY22" fmla="*/ 1828234 h 1983889"/>
                <a:gd name="connsiteX23" fmla="*/ 47466 w 1511513"/>
                <a:gd name="connsiteY23" fmla="*/ 1972514 h 1983889"/>
                <a:gd name="connsiteX24" fmla="*/ 16040 w 1511513"/>
                <a:gd name="connsiteY24" fmla="*/ 1983889 h 1983889"/>
                <a:gd name="connsiteX25" fmla="*/ 0 w 1511513"/>
                <a:gd name="connsiteY25" fmla="*/ 1981352 h 1983889"/>
                <a:gd name="connsiteX26" fmla="*/ 60723 w 1511513"/>
                <a:gd name="connsiteY26" fmla="*/ 1928976 h 1983889"/>
                <a:gd name="connsiteX27" fmla="*/ 162120 w 1511513"/>
                <a:gd name="connsiteY27" fmla="*/ 1718326 h 1983889"/>
                <a:gd name="connsiteX28" fmla="*/ 167276 w 1511513"/>
                <a:gd name="connsiteY28" fmla="*/ 1679535 h 1983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511513" h="1983889">
                  <a:moveTo>
                    <a:pt x="167276" y="1679535"/>
                  </a:moveTo>
                  <a:cubicBezTo>
                    <a:pt x="201321" y="1643445"/>
                    <a:pt x="229064" y="1620693"/>
                    <a:pt x="257379" y="1587222"/>
                  </a:cubicBezTo>
                  <a:cubicBezTo>
                    <a:pt x="310001" y="1524861"/>
                    <a:pt x="354684" y="1455299"/>
                    <a:pt x="398795" y="1386638"/>
                  </a:cubicBezTo>
                  <a:cubicBezTo>
                    <a:pt x="452726" y="1302590"/>
                    <a:pt x="501174" y="1216170"/>
                    <a:pt x="548395" y="1128112"/>
                  </a:cubicBezTo>
                  <a:cubicBezTo>
                    <a:pt x="590705" y="1049139"/>
                    <a:pt x="627613" y="972703"/>
                    <a:pt x="665750" y="891765"/>
                  </a:cubicBezTo>
                  <a:cubicBezTo>
                    <a:pt x="726801" y="762216"/>
                    <a:pt x="790061" y="629803"/>
                    <a:pt x="850866" y="500172"/>
                  </a:cubicBezTo>
                  <a:cubicBezTo>
                    <a:pt x="904552" y="385681"/>
                    <a:pt x="949645" y="270290"/>
                    <a:pt x="1019207" y="163982"/>
                  </a:cubicBezTo>
                  <a:cubicBezTo>
                    <a:pt x="1024690" y="155635"/>
                    <a:pt x="1058162" y="111770"/>
                    <a:pt x="1070682" y="98267"/>
                  </a:cubicBezTo>
                  <a:cubicBezTo>
                    <a:pt x="1117085" y="48018"/>
                    <a:pt x="1174125" y="19375"/>
                    <a:pt x="1240168" y="6363"/>
                  </a:cubicBezTo>
                  <a:cubicBezTo>
                    <a:pt x="1246797" y="2026"/>
                    <a:pt x="1255063" y="7181"/>
                    <a:pt x="1261692" y="2680"/>
                  </a:cubicBezTo>
                  <a:cubicBezTo>
                    <a:pt x="1264311" y="2517"/>
                    <a:pt x="1266930" y="2435"/>
                    <a:pt x="1269548" y="2271"/>
                  </a:cubicBezTo>
                  <a:cubicBezTo>
                    <a:pt x="1287716" y="-839"/>
                    <a:pt x="1305802" y="-593"/>
                    <a:pt x="1323970" y="2026"/>
                  </a:cubicBezTo>
                  <a:cubicBezTo>
                    <a:pt x="1354496" y="8081"/>
                    <a:pt x="1385103" y="12910"/>
                    <a:pt x="1413337" y="27804"/>
                  </a:cubicBezTo>
                  <a:cubicBezTo>
                    <a:pt x="1462194" y="53583"/>
                    <a:pt x="1495993" y="90083"/>
                    <a:pt x="1505323" y="146224"/>
                  </a:cubicBezTo>
                  <a:cubicBezTo>
                    <a:pt x="1505977" y="150315"/>
                    <a:pt x="1507942" y="154162"/>
                    <a:pt x="1509251" y="158090"/>
                  </a:cubicBezTo>
                  <a:cubicBezTo>
                    <a:pt x="1511788" y="173475"/>
                    <a:pt x="1513016" y="188861"/>
                    <a:pt x="1508433" y="204083"/>
                  </a:cubicBezTo>
                  <a:cubicBezTo>
                    <a:pt x="1505404" y="244838"/>
                    <a:pt x="1470296" y="260632"/>
                    <a:pt x="1444681" y="282156"/>
                  </a:cubicBezTo>
                  <a:cubicBezTo>
                    <a:pt x="1403680" y="316609"/>
                    <a:pt x="1369554" y="357201"/>
                    <a:pt x="1335755" y="397793"/>
                  </a:cubicBezTo>
                  <a:cubicBezTo>
                    <a:pt x="1276832" y="468582"/>
                    <a:pt x="1223146" y="543382"/>
                    <a:pt x="1172816" y="620555"/>
                  </a:cubicBezTo>
                  <a:cubicBezTo>
                    <a:pt x="1091142" y="745685"/>
                    <a:pt x="1015361" y="874415"/>
                    <a:pt x="939415" y="1003146"/>
                  </a:cubicBezTo>
                  <a:cubicBezTo>
                    <a:pt x="873045" y="1115591"/>
                    <a:pt x="805774" y="1227381"/>
                    <a:pt x="735721" y="1337617"/>
                  </a:cubicBezTo>
                  <a:cubicBezTo>
                    <a:pt x="680644" y="1424365"/>
                    <a:pt x="621148" y="1507758"/>
                    <a:pt x="556005" y="1586976"/>
                  </a:cubicBezTo>
                  <a:cubicBezTo>
                    <a:pt x="479978" y="1679453"/>
                    <a:pt x="392739" y="1758181"/>
                    <a:pt x="295025" y="1828234"/>
                  </a:cubicBezTo>
                  <a:cubicBezTo>
                    <a:pt x="216297" y="1884702"/>
                    <a:pt x="134705" y="1930940"/>
                    <a:pt x="47466" y="1972514"/>
                  </a:cubicBezTo>
                  <a:cubicBezTo>
                    <a:pt x="38054" y="1977015"/>
                    <a:pt x="25860" y="1980370"/>
                    <a:pt x="16040" y="1983889"/>
                  </a:cubicBezTo>
                  <a:cubicBezTo>
                    <a:pt x="-7775" y="1981598"/>
                    <a:pt x="7120" y="1984707"/>
                    <a:pt x="0" y="1981352"/>
                  </a:cubicBezTo>
                  <a:cubicBezTo>
                    <a:pt x="18577" y="1969731"/>
                    <a:pt x="49921" y="1939861"/>
                    <a:pt x="60723" y="1928976"/>
                  </a:cubicBezTo>
                  <a:cubicBezTo>
                    <a:pt x="118501" y="1870708"/>
                    <a:pt x="149026" y="1798281"/>
                    <a:pt x="162120" y="1718326"/>
                  </a:cubicBezTo>
                  <a:cubicBezTo>
                    <a:pt x="163921" y="1707114"/>
                    <a:pt x="165394" y="1692138"/>
                    <a:pt x="167276" y="1679535"/>
                  </a:cubicBezTo>
                  <a:close/>
                </a:path>
              </a:pathLst>
            </a:custGeom>
            <a:solidFill>
              <a:srgbClr val="E1AF8E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aphicFrame>
        <p:nvGraphicFramePr>
          <p:cNvPr id="94" name="Chart 5">
            <a:extLst>
              <a:ext uri="{FF2B5EF4-FFF2-40B4-BE49-F238E27FC236}">
                <a16:creationId xmlns:a16="http://schemas.microsoft.com/office/drawing/2014/main" id="{89F1FB7D-5E68-40EE-946D-F4F8727C7C44}"/>
              </a:ext>
            </a:extLst>
          </p:cNvPr>
          <p:cNvGraphicFramePr/>
          <p:nvPr/>
        </p:nvGraphicFramePr>
        <p:xfrm>
          <a:off x="1280600" y="1855142"/>
          <a:ext cx="1840638" cy="1812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5" name="Chart 5">
            <a:extLst>
              <a:ext uri="{FF2B5EF4-FFF2-40B4-BE49-F238E27FC236}">
                <a16:creationId xmlns:a16="http://schemas.microsoft.com/office/drawing/2014/main" id="{C9FDAE8E-5731-4709-8A32-891556176D71}"/>
              </a:ext>
            </a:extLst>
          </p:cNvPr>
          <p:cNvGraphicFramePr/>
          <p:nvPr/>
        </p:nvGraphicFramePr>
        <p:xfrm>
          <a:off x="9070763" y="1855142"/>
          <a:ext cx="1840638" cy="1812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96" name="그룹 95">
            <a:extLst>
              <a:ext uri="{FF2B5EF4-FFF2-40B4-BE49-F238E27FC236}">
                <a16:creationId xmlns:a16="http://schemas.microsoft.com/office/drawing/2014/main" id="{A900EB39-49EC-4BE5-A2F2-A5F1121D0463}"/>
              </a:ext>
            </a:extLst>
          </p:cNvPr>
          <p:cNvGrpSpPr/>
          <p:nvPr/>
        </p:nvGrpSpPr>
        <p:grpSpPr>
          <a:xfrm>
            <a:off x="1" y="2975989"/>
            <a:ext cx="3238856" cy="1766906"/>
            <a:chOff x="1" y="2975989"/>
            <a:chExt cx="3238856" cy="1766906"/>
          </a:xfrm>
        </p:grpSpPr>
        <p:grpSp>
          <p:nvGrpSpPr>
            <p:cNvPr id="97" name="Group 208">
              <a:extLst>
                <a:ext uri="{FF2B5EF4-FFF2-40B4-BE49-F238E27FC236}">
                  <a16:creationId xmlns:a16="http://schemas.microsoft.com/office/drawing/2014/main" id="{D0368FCB-5A08-4312-B4FE-DE45D914B6F8}"/>
                </a:ext>
              </a:extLst>
            </p:cNvPr>
            <p:cNvGrpSpPr/>
            <p:nvPr/>
          </p:nvGrpSpPr>
          <p:grpSpPr>
            <a:xfrm>
              <a:off x="414177" y="2975989"/>
              <a:ext cx="2824680" cy="1413815"/>
              <a:chOff x="3689225" y="3852074"/>
              <a:chExt cx="3354811" cy="1679158"/>
            </a:xfrm>
          </p:grpSpPr>
          <p:sp>
            <p:nvSpPr>
              <p:cNvPr id="101" name="Freeform: Shape 209">
                <a:extLst>
                  <a:ext uri="{FF2B5EF4-FFF2-40B4-BE49-F238E27FC236}">
                    <a16:creationId xmlns:a16="http://schemas.microsoft.com/office/drawing/2014/main" id="{913E4C7A-6E99-4ADF-8038-8719A2E8C99A}"/>
                  </a:ext>
                </a:extLst>
              </p:cNvPr>
              <p:cNvSpPr/>
              <p:nvPr/>
            </p:nvSpPr>
            <p:spPr>
              <a:xfrm>
                <a:off x="3689225" y="3852074"/>
                <a:ext cx="3354811" cy="1679158"/>
              </a:xfrm>
              <a:custGeom>
                <a:avLst/>
                <a:gdLst>
                  <a:gd name="connsiteX0" fmla="*/ 6847555 w 6849572"/>
                  <a:gd name="connsiteY0" fmla="*/ 124465 h 3428362"/>
                  <a:gd name="connsiteX1" fmla="*/ 6835443 w 6849572"/>
                  <a:gd name="connsiteY1" fmla="*/ 76181 h 3428362"/>
                  <a:gd name="connsiteX2" fmla="*/ 6737647 w 6849572"/>
                  <a:gd name="connsiteY2" fmla="*/ 1954 h 3428362"/>
                  <a:gd name="connsiteX3" fmla="*/ 6674959 w 6849572"/>
                  <a:gd name="connsiteY3" fmla="*/ 2036 h 3428362"/>
                  <a:gd name="connsiteX4" fmla="*/ 6581582 w 6849572"/>
                  <a:gd name="connsiteY4" fmla="*/ 38863 h 3428362"/>
                  <a:gd name="connsiteX5" fmla="*/ 6565951 w 6849572"/>
                  <a:gd name="connsiteY5" fmla="*/ 27406 h 3428362"/>
                  <a:gd name="connsiteX6" fmla="*/ 6566687 w 6849572"/>
                  <a:gd name="connsiteY6" fmla="*/ 25442 h 3428362"/>
                  <a:gd name="connsiteX7" fmla="*/ 6564723 w 6849572"/>
                  <a:gd name="connsiteY7" fmla="*/ 22414 h 3428362"/>
                  <a:gd name="connsiteX8" fmla="*/ 6553594 w 6849572"/>
                  <a:gd name="connsiteY8" fmla="*/ 40745 h 3428362"/>
                  <a:gd name="connsiteX9" fmla="*/ 6541154 w 6849572"/>
                  <a:gd name="connsiteY9" fmla="*/ 61614 h 3428362"/>
                  <a:gd name="connsiteX10" fmla="*/ 6338933 w 6849572"/>
                  <a:gd name="connsiteY10" fmla="*/ 276356 h 3428362"/>
                  <a:gd name="connsiteX11" fmla="*/ 6059212 w 6849572"/>
                  <a:gd name="connsiteY11" fmla="*/ 705349 h 3428362"/>
                  <a:gd name="connsiteX12" fmla="*/ 5716066 w 6849572"/>
                  <a:gd name="connsiteY12" fmla="*/ 1260945 h 3428362"/>
                  <a:gd name="connsiteX13" fmla="*/ 5513682 w 6849572"/>
                  <a:gd name="connsiteY13" fmla="*/ 1507195 h 3428362"/>
                  <a:gd name="connsiteX14" fmla="*/ 5331920 w 6849572"/>
                  <a:gd name="connsiteY14" fmla="*/ 1659086 h 3428362"/>
                  <a:gd name="connsiteX15" fmla="*/ 5071103 w 6849572"/>
                  <a:gd name="connsiteY15" fmla="*/ 1802302 h 3428362"/>
                  <a:gd name="connsiteX16" fmla="*/ 5055064 w 6849572"/>
                  <a:gd name="connsiteY16" fmla="*/ 1814005 h 3428362"/>
                  <a:gd name="connsiteX17" fmla="*/ 4980100 w 6849572"/>
                  <a:gd name="connsiteY17" fmla="*/ 1874483 h 3428362"/>
                  <a:gd name="connsiteX18" fmla="*/ 4623943 w 6849572"/>
                  <a:gd name="connsiteY18" fmla="*/ 1976043 h 3428362"/>
                  <a:gd name="connsiteX19" fmla="*/ 4397497 w 6849572"/>
                  <a:gd name="connsiteY19" fmla="*/ 1969251 h 3428362"/>
                  <a:gd name="connsiteX20" fmla="*/ 3964576 w 6849572"/>
                  <a:gd name="connsiteY20" fmla="*/ 1887822 h 3428362"/>
                  <a:gd name="connsiteX21" fmla="*/ 3480342 w 6849572"/>
                  <a:gd name="connsiteY21" fmla="*/ 1773004 h 3428362"/>
                  <a:gd name="connsiteX22" fmla="*/ 3381318 w 6849572"/>
                  <a:gd name="connsiteY22" fmla="*/ 1755573 h 3428362"/>
                  <a:gd name="connsiteX23" fmla="*/ 3390402 w 6849572"/>
                  <a:gd name="connsiteY23" fmla="*/ 1755736 h 3428362"/>
                  <a:gd name="connsiteX24" fmla="*/ 3411107 w 6849572"/>
                  <a:gd name="connsiteY24" fmla="*/ 1752790 h 3428362"/>
                  <a:gd name="connsiteX25" fmla="*/ 3423710 w 6849572"/>
                  <a:gd name="connsiteY25" fmla="*/ 1752381 h 3428362"/>
                  <a:gd name="connsiteX26" fmla="*/ 3454399 w 6849572"/>
                  <a:gd name="connsiteY26" fmla="*/ 1755327 h 3428362"/>
                  <a:gd name="connsiteX27" fmla="*/ 3584849 w 6849572"/>
                  <a:gd name="connsiteY27" fmla="*/ 1763838 h 3428362"/>
                  <a:gd name="connsiteX28" fmla="*/ 3597288 w 6849572"/>
                  <a:gd name="connsiteY28" fmla="*/ 1763920 h 3428362"/>
                  <a:gd name="connsiteX29" fmla="*/ 3631005 w 6849572"/>
                  <a:gd name="connsiteY29" fmla="*/ 1768094 h 3428362"/>
                  <a:gd name="connsiteX30" fmla="*/ 3666114 w 6849572"/>
                  <a:gd name="connsiteY30" fmla="*/ 1772922 h 3428362"/>
                  <a:gd name="connsiteX31" fmla="*/ 3945917 w 6849572"/>
                  <a:gd name="connsiteY31" fmla="*/ 1819652 h 3428362"/>
                  <a:gd name="connsiteX32" fmla="*/ 4348477 w 6849572"/>
                  <a:gd name="connsiteY32" fmla="*/ 1891096 h 3428362"/>
                  <a:gd name="connsiteX33" fmla="*/ 4593990 w 6849572"/>
                  <a:gd name="connsiteY33" fmla="*/ 1910737 h 3428362"/>
                  <a:gd name="connsiteX34" fmla="*/ 4760611 w 6849572"/>
                  <a:gd name="connsiteY34" fmla="*/ 1898625 h 3428362"/>
                  <a:gd name="connsiteX35" fmla="*/ 4968152 w 6849572"/>
                  <a:gd name="connsiteY35" fmla="*/ 1844284 h 3428362"/>
                  <a:gd name="connsiteX36" fmla="*/ 5028057 w 6849572"/>
                  <a:gd name="connsiteY36" fmla="*/ 1816378 h 3428362"/>
                  <a:gd name="connsiteX37" fmla="*/ 5085589 w 6849572"/>
                  <a:gd name="connsiteY37" fmla="*/ 1780124 h 3428362"/>
                  <a:gd name="connsiteX38" fmla="*/ 5107194 w 6849572"/>
                  <a:gd name="connsiteY38" fmla="*/ 1757373 h 3428362"/>
                  <a:gd name="connsiteX39" fmla="*/ 5224467 w 6849572"/>
                  <a:gd name="connsiteY39" fmla="*/ 1503185 h 3428362"/>
                  <a:gd name="connsiteX40" fmla="*/ 5224140 w 6849572"/>
                  <a:gd name="connsiteY40" fmla="*/ 1473887 h 3428362"/>
                  <a:gd name="connsiteX41" fmla="*/ 5138128 w 6849572"/>
                  <a:gd name="connsiteY41" fmla="*/ 1310621 h 3428362"/>
                  <a:gd name="connsiteX42" fmla="*/ 4994503 w 6849572"/>
                  <a:gd name="connsiteY42" fmla="*/ 1252680 h 3428362"/>
                  <a:gd name="connsiteX43" fmla="*/ 4509370 w 6849572"/>
                  <a:gd name="connsiteY43" fmla="*/ 1178044 h 3428362"/>
                  <a:gd name="connsiteX44" fmla="*/ 4219418 w 6849572"/>
                  <a:gd name="connsiteY44" fmla="*/ 1145800 h 3428362"/>
                  <a:gd name="connsiteX45" fmla="*/ 3745578 w 6849572"/>
                  <a:gd name="connsiteY45" fmla="*/ 1033109 h 3428362"/>
                  <a:gd name="connsiteX46" fmla="*/ 3470276 w 6849572"/>
                  <a:gd name="connsiteY46" fmla="*/ 938669 h 3428362"/>
                  <a:gd name="connsiteX47" fmla="*/ 3312575 w 6849572"/>
                  <a:gd name="connsiteY47" fmla="*/ 876553 h 3428362"/>
                  <a:gd name="connsiteX48" fmla="*/ 3169768 w 6849572"/>
                  <a:gd name="connsiteY48" fmla="*/ 817549 h 3428362"/>
                  <a:gd name="connsiteX49" fmla="*/ 2636841 w 6849572"/>
                  <a:gd name="connsiteY49" fmla="*/ 587748 h 3428362"/>
                  <a:gd name="connsiteX50" fmla="*/ 2470710 w 6849572"/>
                  <a:gd name="connsiteY50" fmla="*/ 514995 h 3428362"/>
                  <a:gd name="connsiteX51" fmla="*/ 2460726 w 6849572"/>
                  <a:gd name="connsiteY51" fmla="*/ 512212 h 3428362"/>
                  <a:gd name="connsiteX52" fmla="*/ 2041308 w 6849572"/>
                  <a:gd name="connsiteY52" fmla="*/ 373906 h 3428362"/>
                  <a:gd name="connsiteX53" fmla="*/ 1784747 w 6849572"/>
                  <a:gd name="connsiteY53" fmla="*/ 325459 h 3428362"/>
                  <a:gd name="connsiteX54" fmla="*/ 1632692 w 6849572"/>
                  <a:gd name="connsiteY54" fmla="*/ 312119 h 3428362"/>
                  <a:gd name="connsiteX55" fmla="*/ 1357145 w 6849572"/>
                  <a:gd name="connsiteY55" fmla="*/ 323985 h 3428362"/>
                  <a:gd name="connsiteX56" fmla="*/ 1181930 w 6849572"/>
                  <a:gd name="connsiteY56" fmla="*/ 363922 h 3428362"/>
                  <a:gd name="connsiteX57" fmla="*/ 754901 w 6849572"/>
                  <a:gd name="connsiteY57" fmla="*/ 553622 h 3428362"/>
                  <a:gd name="connsiteX58" fmla="*/ 380657 w 6849572"/>
                  <a:gd name="connsiteY58" fmla="*/ 900041 h 3428362"/>
                  <a:gd name="connsiteX59" fmla="*/ 104209 w 6849572"/>
                  <a:gd name="connsiteY59" fmla="*/ 1436815 h 3428362"/>
                  <a:gd name="connsiteX60" fmla="*/ 15906 w 6849572"/>
                  <a:gd name="connsiteY60" fmla="*/ 1978580 h 3428362"/>
                  <a:gd name="connsiteX61" fmla="*/ 6495 w 6849572"/>
                  <a:gd name="connsiteY61" fmla="*/ 2200524 h 3428362"/>
                  <a:gd name="connsiteX62" fmla="*/ 2812 w 6849572"/>
                  <a:gd name="connsiteY62" fmla="*/ 2218529 h 3428362"/>
                  <a:gd name="connsiteX63" fmla="*/ 2321 w 6849572"/>
                  <a:gd name="connsiteY63" fmla="*/ 2260184 h 3428362"/>
                  <a:gd name="connsiteX64" fmla="*/ 766 w 6849572"/>
                  <a:gd name="connsiteY64" fmla="*/ 2353724 h 3428362"/>
                  <a:gd name="connsiteX65" fmla="*/ 2239 w 6849572"/>
                  <a:gd name="connsiteY65" fmla="*/ 2491130 h 3428362"/>
                  <a:gd name="connsiteX66" fmla="*/ 2730 w 6849572"/>
                  <a:gd name="connsiteY66" fmla="*/ 2537123 h 3428362"/>
                  <a:gd name="connsiteX67" fmla="*/ 4613 w 6849572"/>
                  <a:gd name="connsiteY67" fmla="*/ 2561756 h 3428362"/>
                  <a:gd name="connsiteX68" fmla="*/ 6413 w 6849572"/>
                  <a:gd name="connsiteY68" fmla="*/ 2667735 h 3428362"/>
                  <a:gd name="connsiteX69" fmla="*/ 6986 w 6849572"/>
                  <a:gd name="connsiteY69" fmla="*/ 2692696 h 3428362"/>
                  <a:gd name="connsiteX70" fmla="*/ 8868 w 6849572"/>
                  <a:gd name="connsiteY70" fmla="*/ 2715120 h 3428362"/>
                  <a:gd name="connsiteX71" fmla="*/ 10587 w 6849572"/>
                  <a:gd name="connsiteY71" fmla="*/ 2781245 h 3428362"/>
                  <a:gd name="connsiteX72" fmla="*/ 11160 w 6849572"/>
                  <a:gd name="connsiteY72" fmla="*/ 2801950 h 3428362"/>
                  <a:gd name="connsiteX73" fmla="*/ 14842 w 6849572"/>
                  <a:gd name="connsiteY73" fmla="*/ 2873803 h 3428362"/>
                  <a:gd name="connsiteX74" fmla="*/ 15333 w 6849572"/>
                  <a:gd name="connsiteY74" fmla="*/ 2890252 h 3428362"/>
                  <a:gd name="connsiteX75" fmla="*/ 19016 w 6849572"/>
                  <a:gd name="connsiteY75" fmla="*/ 2949421 h 3428362"/>
                  <a:gd name="connsiteX76" fmla="*/ 19507 w 6849572"/>
                  <a:gd name="connsiteY76" fmla="*/ 2965952 h 3428362"/>
                  <a:gd name="connsiteX77" fmla="*/ 23108 w 6849572"/>
                  <a:gd name="connsiteY77" fmla="*/ 3020865 h 3428362"/>
                  <a:gd name="connsiteX78" fmla="*/ 23763 w 6849572"/>
                  <a:gd name="connsiteY78" fmla="*/ 3041489 h 3428362"/>
                  <a:gd name="connsiteX79" fmla="*/ 27445 w 6849572"/>
                  <a:gd name="connsiteY79" fmla="*/ 3088136 h 3428362"/>
                  <a:gd name="connsiteX80" fmla="*/ 27936 w 6849572"/>
                  <a:gd name="connsiteY80" fmla="*/ 3100493 h 3428362"/>
                  <a:gd name="connsiteX81" fmla="*/ 31537 w 6849572"/>
                  <a:gd name="connsiteY81" fmla="*/ 3151151 h 3428362"/>
                  <a:gd name="connsiteX82" fmla="*/ 32110 w 6849572"/>
                  <a:gd name="connsiteY82" fmla="*/ 3163508 h 3428362"/>
                  <a:gd name="connsiteX83" fmla="*/ 35957 w 6849572"/>
                  <a:gd name="connsiteY83" fmla="*/ 3210074 h 3428362"/>
                  <a:gd name="connsiteX84" fmla="*/ 36366 w 6849572"/>
                  <a:gd name="connsiteY84" fmla="*/ 3222268 h 3428362"/>
                  <a:gd name="connsiteX85" fmla="*/ 39967 w 6849572"/>
                  <a:gd name="connsiteY85" fmla="*/ 3264660 h 3428362"/>
                  <a:gd name="connsiteX86" fmla="*/ 40539 w 6849572"/>
                  <a:gd name="connsiteY86" fmla="*/ 3276935 h 3428362"/>
                  <a:gd name="connsiteX87" fmla="*/ 43977 w 6849572"/>
                  <a:gd name="connsiteY87" fmla="*/ 3310898 h 3428362"/>
                  <a:gd name="connsiteX88" fmla="*/ 44631 w 6849572"/>
                  <a:gd name="connsiteY88" fmla="*/ 3323420 h 3428362"/>
                  <a:gd name="connsiteX89" fmla="*/ 48232 w 6849572"/>
                  <a:gd name="connsiteY89" fmla="*/ 3357137 h 3428362"/>
                  <a:gd name="connsiteX90" fmla="*/ 48887 w 6849572"/>
                  <a:gd name="connsiteY90" fmla="*/ 3369494 h 3428362"/>
                  <a:gd name="connsiteX91" fmla="*/ 50933 w 6849572"/>
                  <a:gd name="connsiteY91" fmla="*/ 3388808 h 3428362"/>
                  <a:gd name="connsiteX92" fmla="*/ 53634 w 6849572"/>
                  <a:gd name="connsiteY92" fmla="*/ 3408121 h 3428362"/>
                  <a:gd name="connsiteX93" fmla="*/ 64272 w 6849572"/>
                  <a:gd name="connsiteY93" fmla="*/ 3428090 h 3428362"/>
                  <a:gd name="connsiteX94" fmla="*/ 83913 w 6849572"/>
                  <a:gd name="connsiteY94" fmla="*/ 3412377 h 3428362"/>
                  <a:gd name="connsiteX95" fmla="*/ 180809 w 6849572"/>
                  <a:gd name="connsiteY95" fmla="*/ 3243791 h 3428362"/>
                  <a:gd name="connsiteX96" fmla="*/ 357742 w 6849572"/>
                  <a:gd name="connsiteY96" fmla="*/ 2995987 h 3428362"/>
                  <a:gd name="connsiteX97" fmla="*/ 500631 w 6849572"/>
                  <a:gd name="connsiteY97" fmla="*/ 2851707 h 3428362"/>
                  <a:gd name="connsiteX98" fmla="*/ 642129 w 6849572"/>
                  <a:gd name="connsiteY98" fmla="*/ 2734515 h 3428362"/>
                  <a:gd name="connsiteX99" fmla="*/ 907528 w 6849572"/>
                  <a:gd name="connsiteY99" fmla="*/ 2561428 h 3428362"/>
                  <a:gd name="connsiteX100" fmla="*/ 1219166 w 6849572"/>
                  <a:gd name="connsiteY100" fmla="*/ 2425496 h 3428362"/>
                  <a:gd name="connsiteX101" fmla="*/ 1498560 w 6849572"/>
                  <a:gd name="connsiteY101" fmla="*/ 2360599 h 3428362"/>
                  <a:gd name="connsiteX102" fmla="*/ 1520165 w 6849572"/>
                  <a:gd name="connsiteY102" fmla="*/ 2356752 h 3428362"/>
                  <a:gd name="connsiteX103" fmla="*/ 1522129 w 6849572"/>
                  <a:gd name="connsiteY103" fmla="*/ 2356425 h 3428362"/>
                  <a:gd name="connsiteX104" fmla="*/ 1524093 w 6849572"/>
                  <a:gd name="connsiteY104" fmla="*/ 2356507 h 3428362"/>
                  <a:gd name="connsiteX105" fmla="*/ 1549545 w 6849572"/>
                  <a:gd name="connsiteY105" fmla="*/ 2352824 h 3428362"/>
                  <a:gd name="connsiteX106" fmla="*/ 1557729 w 6849572"/>
                  <a:gd name="connsiteY106" fmla="*/ 2352333 h 3428362"/>
                  <a:gd name="connsiteX107" fmla="*/ 1587518 w 6849572"/>
                  <a:gd name="connsiteY107" fmla="*/ 2348405 h 3428362"/>
                  <a:gd name="connsiteX108" fmla="*/ 1595538 w 6849572"/>
                  <a:gd name="connsiteY108" fmla="*/ 2348077 h 3428362"/>
                  <a:gd name="connsiteX109" fmla="*/ 1629500 w 6849572"/>
                  <a:gd name="connsiteY109" fmla="*/ 2344395 h 3428362"/>
                  <a:gd name="connsiteX110" fmla="*/ 1641776 w 6849572"/>
                  <a:gd name="connsiteY110" fmla="*/ 2343822 h 3428362"/>
                  <a:gd name="connsiteX111" fmla="*/ 1688424 w 6849572"/>
                  <a:gd name="connsiteY111" fmla="*/ 2340057 h 3428362"/>
                  <a:gd name="connsiteX112" fmla="*/ 1709047 w 6849572"/>
                  <a:gd name="connsiteY112" fmla="*/ 2339566 h 3428362"/>
                  <a:gd name="connsiteX113" fmla="*/ 1884998 w 6849572"/>
                  <a:gd name="connsiteY113" fmla="*/ 2337848 h 3428362"/>
                  <a:gd name="connsiteX114" fmla="*/ 1937047 w 6849572"/>
                  <a:gd name="connsiteY114" fmla="*/ 2339566 h 3428362"/>
                  <a:gd name="connsiteX115" fmla="*/ 1957752 w 6849572"/>
                  <a:gd name="connsiteY115" fmla="*/ 2340139 h 3428362"/>
                  <a:gd name="connsiteX116" fmla="*/ 2012665 w 6849572"/>
                  <a:gd name="connsiteY116" fmla="*/ 2343822 h 3428362"/>
                  <a:gd name="connsiteX117" fmla="*/ 2025022 w 6849572"/>
                  <a:gd name="connsiteY117" fmla="*/ 2344313 h 3428362"/>
                  <a:gd name="connsiteX118" fmla="*/ 2063240 w 6849572"/>
                  <a:gd name="connsiteY118" fmla="*/ 2347914 h 3428362"/>
                  <a:gd name="connsiteX119" fmla="*/ 2075516 w 6849572"/>
                  <a:gd name="connsiteY119" fmla="*/ 2348487 h 3428362"/>
                  <a:gd name="connsiteX120" fmla="*/ 2109315 w 6849572"/>
                  <a:gd name="connsiteY120" fmla="*/ 2352251 h 3428362"/>
                  <a:gd name="connsiteX121" fmla="*/ 2117499 w 6849572"/>
                  <a:gd name="connsiteY121" fmla="*/ 2352660 h 3428362"/>
                  <a:gd name="connsiteX122" fmla="*/ 2147206 w 6849572"/>
                  <a:gd name="connsiteY122" fmla="*/ 2356425 h 3428362"/>
                  <a:gd name="connsiteX123" fmla="*/ 2155390 w 6849572"/>
                  <a:gd name="connsiteY123" fmla="*/ 2356916 h 3428362"/>
                  <a:gd name="connsiteX124" fmla="*/ 2185015 w 6849572"/>
                  <a:gd name="connsiteY124" fmla="*/ 2360599 h 3428362"/>
                  <a:gd name="connsiteX125" fmla="*/ 2186979 w 6849572"/>
                  <a:gd name="connsiteY125" fmla="*/ 2360517 h 3428362"/>
                  <a:gd name="connsiteX126" fmla="*/ 2188943 w 6849572"/>
                  <a:gd name="connsiteY126" fmla="*/ 2360844 h 3428362"/>
                  <a:gd name="connsiteX127" fmla="*/ 2218650 w 6849572"/>
                  <a:gd name="connsiteY127" fmla="*/ 2364855 h 3428362"/>
                  <a:gd name="connsiteX128" fmla="*/ 2226916 w 6849572"/>
                  <a:gd name="connsiteY128" fmla="*/ 2365509 h 3428362"/>
                  <a:gd name="connsiteX129" fmla="*/ 2248112 w 6849572"/>
                  <a:gd name="connsiteY129" fmla="*/ 2369028 h 3428362"/>
                  <a:gd name="connsiteX130" fmla="*/ 2256296 w 6849572"/>
                  <a:gd name="connsiteY130" fmla="*/ 2369601 h 3428362"/>
                  <a:gd name="connsiteX131" fmla="*/ 2277491 w 6849572"/>
                  <a:gd name="connsiteY131" fmla="*/ 2373202 h 3428362"/>
                  <a:gd name="connsiteX132" fmla="*/ 2309981 w 6849572"/>
                  <a:gd name="connsiteY132" fmla="*/ 2379258 h 3428362"/>
                  <a:gd name="connsiteX133" fmla="*/ 2699529 w 6849572"/>
                  <a:gd name="connsiteY133" fmla="*/ 2489984 h 3428362"/>
                  <a:gd name="connsiteX134" fmla="*/ 3107408 w 6849572"/>
                  <a:gd name="connsiteY134" fmla="*/ 2622479 h 3428362"/>
                  <a:gd name="connsiteX135" fmla="*/ 3753353 w 6849572"/>
                  <a:gd name="connsiteY135" fmla="*/ 2821100 h 3428362"/>
                  <a:gd name="connsiteX136" fmla="*/ 3937733 w 6849572"/>
                  <a:gd name="connsiteY136" fmla="*/ 2860873 h 3428362"/>
                  <a:gd name="connsiteX137" fmla="*/ 3959174 w 6849572"/>
                  <a:gd name="connsiteY137" fmla="*/ 2864965 h 3428362"/>
                  <a:gd name="connsiteX138" fmla="*/ 4013597 w 6849572"/>
                  <a:gd name="connsiteY138" fmla="*/ 2873885 h 3428362"/>
                  <a:gd name="connsiteX139" fmla="*/ 4034874 w 6849572"/>
                  <a:gd name="connsiteY139" fmla="*/ 2877567 h 3428362"/>
                  <a:gd name="connsiteX140" fmla="*/ 4043140 w 6849572"/>
                  <a:gd name="connsiteY140" fmla="*/ 2878140 h 3428362"/>
                  <a:gd name="connsiteX141" fmla="*/ 4064336 w 6849572"/>
                  <a:gd name="connsiteY141" fmla="*/ 2881741 h 3428362"/>
                  <a:gd name="connsiteX142" fmla="*/ 4072602 w 6849572"/>
                  <a:gd name="connsiteY142" fmla="*/ 2882314 h 3428362"/>
                  <a:gd name="connsiteX143" fmla="*/ 4097971 w 6849572"/>
                  <a:gd name="connsiteY143" fmla="*/ 2885915 h 3428362"/>
                  <a:gd name="connsiteX144" fmla="*/ 4106237 w 6849572"/>
                  <a:gd name="connsiteY144" fmla="*/ 2886406 h 3428362"/>
                  <a:gd name="connsiteX145" fmla="*/ 4135944 w 6849572"/>
                  <a:gd name="connsiteY145" fmla="*/ 2890007 h 3428362"/>
                  <a:gd name="connsiteX146" fmla="*/ 4144046 w 6849572"/>
                  <a:gd name="connsiteY146" fmla="*/ 2890334 h 3428362"/>
                  <a:gd name="connsiteX147" fmla="*/ 4182182 w 6849572"/>
                  <a:gd name="connsiteY147" fmla="*/ 2894181 h 3428362"/>
                  <a:gd name="connsiteX148" fmla="*/ 4194622 w 6849572"/>
                  <a:gd name="connsiteY148" fmla="*/ 2894754 h 3428362"/>
                  <a:gd name="connsiteX149" fmla="*/ 4249535 w 6849572"/>
                  <a:gd name="connsiteY149" fmla="*/ 2898355 h 3428362"/>
                  <a:gd name="connsiteX150" fmla="*/ 4270240 w 6849572"/>
                  <a:gd name="connsiteY150" fmla="*/ 2898764 h 3428362"/>
                  <a:gd name="connsiteX151" fmla="*/ 4366726 w 6849572"/>
                  <a:gd name="connsiteY151" fmla="*/ 2898927 h 3428362"/>
                  <a:gd name="connsiteX152" fmla="*/ 4387513 w 6849572"/>
                  <a:gd name="connsiteY152" fmla="*/ 2898355 h 3428362"/>
                  <a:gd name="connsiteX153" fmla="*/ 4434079 w 6849572"/>
                  <a:gd name="connsiteY153" fmla="*/ 2894590 h 3428362"/>
                  <a:gd name="connsiteX154" fmla="*/ 4446273 w 6849572"/>
                  <a:gd name="connsiteY154" fmla="*/ 2894099 h 3428362"/>
                  <a:gd name="connsiteX155" fmla="*/ 4471970 w 6849572"/>
                  <a:gd name="connsiteY155" fmla="*/ 2890334 h 3428362"/>
                  <a:gd name="connsiteX156" fmla="*/ 4479990 w 6849572"/>
                  <a:gd name="connsiteY156" fmla="*/ 2889925 h 3428362"/>
                  <a:gd name="connsiteX157" fmla="*/ 4501431 w 6849572"/>
                  <a:gd name="connsiteY157" fmla="*/ 2886079 h 3428362"/>
                  <a:gd name="connsiteX158" fmla="*/ 4503395 w 6849572"/>
                  <a:gd name="connsiteY158" fmla="*/ 2885751 h 3428362"/>
                  <a:gd name="connsiteX159" fmla="*/ 4505441 w 6849572"/>
                  <a:gd name="connsiteY159" fmla="*/ 2885833 h 3428362"/>
                  <a:gd name="connsiteX160" fmla="*/ 4526719 w 6849572"/>
                  <a:gd name="connsiteY160" fmla="*/ 2881905 h 3428362"/>
                  <a:gd name="connsiteX161" fmla="*/ 4597509 w 6849572"/>
                  <a:gd name="connsiteY161" fmla="*/ 2865701 h 3428362"/>
                  <a:gd name="connsiteX162" fmla="*/ 4985911 w 6849572"/>
                  <a:gd name="connsiteY162" fmla="*/ 2692860 h 3428362"/>
                  <a:gd name="connsiteX163" fmla="*/ 5238216 w 6849572"/>
                  <a:gd name="connsiteY163" fmla="*/ 2525829 h 3428362"/>
                  <a:gd name="connsiteX164" fmla="*/ 5458196 w 6849572"/>
                  <a:gd name="connsiteY164" fmla="*/ 2363218 h 3428362"/>
                  <a:gd name="connsiteX165" fmla="*/ 5712956 w 6849572"/>
                  <a:gd name="connsiteY165" fmla="*/ 2156823 h 3428362"/>
                  <a:gd name="connsiteX166" fmla="*/ 5900038 w 6849572"/>
                  <a:gd name="connsiteY166" fmla="*/ 1992820 h 3428362"/>
                  <a:gd name="connsiteX167" fmla="*/ 6034497 w 6849572"/>
                  <a:gd name="connsiteY167" fmla="*/ 1860652 h 3428362"/>
                  <a:gd name="connsiteX168" fmla="*/ 6175830 w 6849572"/>
                  <a:gd name="connsiteY168" fmla="*/ 1684947 h 3428362"/>
                  <a:gd name="connsiteX169" fmla="*/ 6409232 w 6849572"/>
                  <a:gd name="connsiteY169" fmla="*/ 1254644 h 3428362"/>
                  <a:gd name="connsiteX170" fmla="*/ 6656873 w 6849572"/>
                  <a:gd name="connsiteY170" fmla="*/ 723599 h 3428362"/>
                  <a:gd name="connsiteX171" fmla="*/ 6785112 w 6849572"/>
                  <a:gd name="connsiteY171" fmla="*/ 407951 h 3428362"/>
                  <a:gd name="connsiteX172" fmla="*/ 6843708 w 6849572"/>
                  <a:gd name="connsiteY172" fmla="*/ 199347 h 3428362"/>
                  <a:gd name="connsiteX173" fmla="*/ 6847227 w 6849572"/>
                  <a:gd name="connsiteY173" fmla="*/ 177905 h 3428362"/>
                  <a:gd name="connsiteX174" fmla="*/ 6847718 w 6849572"/>
                  <a:gd name="connsiteY174" fmla="*/ 165711 h 3428362"/>
                  <a:gd name="connsiteX175" fmla="*/ 6847555 w 6849572"/>
                  <a:gd name="connsiteY175" fmla="*/ 124465 h 3428362"/>
                  <a:gd name="connsiteX176" fmla="*/ 3343755 w 6849572"/>
                  <a:gd name="connsiteY176" fmla="*/ 1752217 h 3428362"/>
                  <a:gd name="connsiteX177" fmla="*/ 3340727 w 6849572"/>
                  <a:gd name="connsiteY177" fmla="*/ 1752054 h 3428362"/>
                  <a:gd name="connsiteX178" fmla="*/ 3340891 w 6849572"/>
                  <a:gd name="connsiteY178" fmla="*/ 1751317 h 3428362"/>
                  <a:gd name="connsiteX179" fmla="*/ 3343755 w 6849572"/>
                  <a:gd name="connsiteY179" fmla="*/ 1752217 h 3428362"/>
                  <a:gd name="connsiteX180" fmla="*/ 3022378 w 6849572"/>
                  <a:gd name="connsiteY180" fmla="*/ 778676 h 3428362"/>
                  <a:gd name="connsiteX181" fmla="*/ 3022460 w 6849572"/>
                  <a:gd name="connsiteY181" fmla="*/ 776548 h 3428362"/>
                  <a:gd name="connsiteX182" fmla="*/ 3025734 w 6849572"/>
                  <a:gd name="connsiteY182" fmla="*/ 777612 h 3428362"/>
                  <a:gd name="connsiteX183" fmla="*/ 3022378 w 6849572"/>
                  <a:gd name="connsiteY183" fmla="*/ 778676 h 3428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</a:cxnLst>
                <a:rect l="l" t="t" r="r" b="b"/>
                <a:pathLst>
                  <a:path w="6849572" h="3428362">
                    <a:moveTo>
                      <a:pt x="6847555" y="124465"/>
                    </a:moveTo>
                    <a:cubicBezTo>
                      <a:pt x="6843135" y="108425"/>
                      <a:pt x="6842072" y="91730"/>
                      <a:pt x="6835443" y="76181"/>
                    </a:cubicBezTo>
                    <a:cubicBezTo>
                      <a:pt x="6816865" y="32643"/>
                      <a:pt x="6779465" y="14557"/>
                      <a:pt x="6737647" y="1954"/>
                    </a:cubicBezTo>
                    <a:cubicBezTo>
                      <a:pt x="6716696" y="-583"/>
                      <a:pt x="6695828" y="-747"/>
                      <a:pt x="6674959" y="2036"/>
                    </a:cubicBezTo>
                    <a:cubicBezTo>
                      <a:pt x="6641896" y="9483"/>
                      <a:pt x="6610634" y="21268"/>
                      <a:pt x="6581582" y="38863"/>
                    </a:cubicBezTo>
                    <a:cubicBezTo>
                      <a:pt x="6567015" y="47701"/>
                      <a:pt x="6563332" y="41973"/>
                      <a:pt x="6565951" y="27406"/>
                    </a:cubicBezTo>
                    <a:cubicBezTo>
                      <a:pt x="6566360" y="27406"/>
                      <a:pt x="6566606" y="26751"/>
                      <a:pt x="6566687" y="25442"/>
                    </a:cubicBezTo>
                    <a:cubicBezTo>
                      <a:pt x="6566769" y="24214"/>
                      <a:pt x="6566115" y="23232"/>
                      <a:pt x="6564723" y="22414"/>
                    </a:cubicBezTo>
                    <a:cubicBezTo>
                      <a:pt x="6555230" y="25032"/>
                      <a:pt x="6554658" y="33461"/>
                      <a:pt x="6553594" y="40745"/>
                    </a:cubicBezTo>
                    <a:cubicBezTo>
                      <a:pt x="6552203" y="49665"/>
                      <a:pt x="6548356" y="56212"/>
                      <a:pt x="6541154" y="61614"/>
                    </a:cubicBezTo>
                    <a:cubicBezTo>
                      <a:pt x="6461199" y="121437"/>
                      <a:pt x="6399084" y="198037"/>
                      <a:pt x="6338933" y="276356"/>
                    </a:cubicBezTo>
                    <a:cubicBezTo>
                      <a:pt x="6234590" y="412125"/>
                      <a:pt x="6146860" y="558696"/>
                      <a:pt x="6059212" y="705349"/>
                    </a:cubicBezTo>
                    <a:cubicBezTo>
                      <a:pt x="5947504" y="892185"/>
                      <a:pt x="5840787" y="1082130"/>
                      <a:pt x="5716066" y="1260945"/>
                    </a:cubicBezTo>
                    <a:cubicBezTo>
                      <a:pt x="5655098" y="1348266"/>
                      <a:pt x="5589055" y="1431659"/>
                      <a:pt x="5513682" y="1507195"/>
                    </a:cubicBezTo>
                    <a:cubicBezTo>
                      <a:pt x="5457705" y="1563254"/>
                      <a:pt x="5397145" y="1614075"/>
                      <a:pt x="5331920" y="1659086"/>
                    </a:cubicBezTo>
                    <a:cubicBezTo>
                      <a:pt x="5249837" y="1715718"/>
                      <a:pt x="5163417" y="1764329"/>
                      <a:pt x="5071103" y="1802302"/>
                    </a:cubicBezTo>
                    <a:cubicBezTo>
                      <a:pt x="5065047" y="1805166"/>
                      <a:pt x="5059810" y="1809340"/>
                      <a:pt x="5055064" y="1814005"/>
                    </a:cubicBezTo>
                    <a:cubicBezTo>
                      <a:pt x="5032885" y="1837574"/>
                      <a:pt x="5008252" y="1858443"/>
                      <a:pt x="4980100" y="1874483"/>
                    </a:cubicBezTo>
                    <a:cubicBezTo>
                      <a:pt x="4869783" y="1937580"/>
                      <a:pt x="4750381" y="1970724"/>
                      <a:pt x="4623943" y="1976043"/>
                    </a:cubicBezTo>
                    <a:cubicBezTo>
                      <a:pt x="4548488" y="1979235"/>
                      <a:pt x="4473034" y="1976453"/>
                      <a:pt x="4397497" y="1969251"/>
                    </a:cubicBezTo>
                    <a:cubicBezTo>
                      <a:pt x="4250598" y="1955256"/>
                      <a:pt x="4106892" y="1925549"/>
                      <a:pt x="3964576" y="1887822"/>
                    </a:cubicBezTo>
                    <a:cubicBezTo>
                      <a:pt x="3804174" y="1845348"/>
                      <a:pt x="3644181" y="1800992"/>
                      <a:pt x="3480342" y="1773004"/>
                    </a:cubicBezTo>
                    <a:cubicBezTo>
                      <a:pt x="3446789" y="1767275"/>
                      <a:pt x="3413481" y="1759992"/>
                      <a:pt x="3381318" y="1755573"/>
                    </a:cubicBezTo>
                    <a:cubicBezTo>
                      <a:pt x="3384346" y="1755573"/>
                      <a:pt x="3387374" y="1755573"/>
                      <a:pt x="3390402" y="1755736"/>
                    </a:cubicBezTo>
                    <a:cubicBezTo>
                      <a:pt x="3397195" y="1753936"/>
                      <a:pt x="3404069" y="1753036"/>
                      <a:pt x="3411107" y="1752790"/>
                    </a:cubicBezTo>
                    <a:cubicBezTo>
                      <a:pt x="3415936" y="1752627"/>
                      <a:pt x="3420109" y="1752545"/>
                      <a:pt x="3423710" y="1752381"/>
                    </a:cubicBezTo>
                    <a:cubicBezTo>
                      <a:pt x="3433695" y="1755491"/>
                      <a:pt x="3444661" y="1750335"/>
                      <a:pt x="3454399" y="1755327"/>
                    </a:cubicBezTo>
                    <a:cubicBezTo>
                      <a:pt x="3498183" y="1753936"/>
                      <a:pt x="3541147" y="1764575"/>
                      <a:pt x="3584849" y="1763838"/>
                    </a:cubicBezTo>
                    <a:cubicBezTo>
                      <a:pt x="3589023" y="1761383"/>
                      <a:pt x="3593196" y="1759992"/>
                      <a:pt x="3597288" y="1763920"/>
                    </a:cubicBezTo>
                    <a:cubicBezTo>
                      <a:pt x="3607682" y="1772022"/>
                      <a:pt x="3619793" y="1766375"/>
                      <a:pt x="3631005" y="1768094"/>
                    </a:cubicBezTo>
                    <a:cubicBezTo>
                      <a:pt x="3642463" y="1771858"/>
                      <a:pt x="3654493" y="1771040"/>
                      <a:pt x="3666114" y="1772922"/>
                    </a:cubicBezTo>
                    <a:cubicBezTo>
                      <a:pt x="3759490" y="1787980"/>
                      <a:pt x="3853031" y="1801893"/>
                      <a:pt x="3945917" y="1819652"/>
                    </a:cubicBezTo>
                    <a:cubicBezTo>
                      <a:pt x="4079803" y="1845266"/>
                      <a:pt x="4213117" y="1873337"/>
                      <a:pt x="4348477" y="1891096"/>
                    </a:cubicBezTo>
                    <a:cubicBezTo>
                      <a:pt x="4430150" y="1901735"/>
                      <a:pt x="4511907" y="1908445"/>
                      <a:pt x="4593990" y="1910737"/>
                    </a:cubicBezTo>
                    <a:cubicBezTo>
                      <a:pt x="4649803" y="1912292"/>
                      <a:pt x="4705289" y="1906072"/>
                      <a:pt x="4760611" y="1898625"/>
                    </a:cubicBezTo>
                    <a:cubicBezTo>
                      <a:pt x="4832056" y="1888968"/>
                      <a:pt x="4901863" y="1873419"/>
                      <a:pt x="4968152" y="1844284"/>
                    </a:cubicBezTo>
                    <a:cubicBezTo>
                      <a:pt x="4988939" y="1836674"/>
                      <a:pt x="5009480" y="1828736"/>
                      <a:pt x="5028057" y="1816378"/>
                    </a:cubicBezTo>
                    <a:cubicBezTo>
                      <a:pt x="5046961" y="1803857"/>
                      <a:pt x="5066357" y="1792154"/>
                      <a:pt x="5085589" y="1780124"/>
                    </a:cubicBezTo>
                    <a:cubicBezTo>
                      <a:pt x="5092791" y="1772513"/>
                      <a:pt x="5099583" y="1764575"/>
                      <a:pt x="5107194" y="1757373"/>
                    </a:cubicBezTo>
                    <a:cubicBezTo>
                      <a:pt x="5180275" y="1688302"/>
                      <a:pt x="5214401" y="1601308"/>
                      <a:pt x="5224467" y="1503185"/>
                    </a:cubicBezTo>
                    <a:cubicBezTo>
                      <a:pt x="5224386" y="1493446"/>
                      <a:pt x="5224958" y="1483626"/>
                      <a:pt x="5224140" y="1473887"/>
                    </a:cubicBezTo>
                    <a:cubicBezTo>
                      <a:pt x="5219230" y="1418319"/>
                      <a:pt x="5214810" y="1362834"/>
                      <a:pt x="5138128" y="1310621"/>
                    </a:cubicBezTo>
                    <a:cubicBezTo>
                      <a:pt x="5094673" y="1280996"/>
                      <a:pt x="5044588" y="1266101"/>
                      <a:pt x="4994503" y="1252680"/>
                    </a:cubicBezTo>
                    <a:cubicBezTo>
                      <a:pt x="4835575" y="1210124"/>
                      <a:pt x="4672554" y="1192938"/>
                      <a:pt x="4509370" y="1178044"/>
                    </a:cubicBezTo>
                    <a:cubicBezTo>
                      <a:pt x="4412474" y="1169205"/>
                      <a:pt x="4315578" y="1160858"/>
                      <a:pt x="4219418" y="1145800"/>
                    </a:cubicBezTo>
                    <a:cubicBezTo>
                      <a:pt x="4058525" y="1120676"/>
                      <a:pt x="3901479" y="1079430"/>
                      <a:pt x="3745578" y="1033109"/>
                    </a:cubicBezTo>
                    <a:cubicBezTo>
                      <a:pt x="3714234" y="1023780"/>
                      <a:pt x="3476905" y="941205"/>
                      <a:pt x="3470276" y="938669"/>
                    </a:cubicBezTo>
                    <a:cubicBezTo>
                      <a:pt x="3427475" y="922301"/>
                      <a:pt x="3317567" y="878763"/>
                      <a:pt x="3312575" y="876553"/>
                    </a:cubicBezTo>
                    <a:cubicBezTo>
                      <a:pt x="3279594" y="861905"/>
                      <a:pt x="3175660" y="820004"/>
                      <a:pt x="3169768" y="817549"/>
                    </a:cubicBezTo>
                    <a:cubicBezTo>
                      <a:pt x="3095950" y="787269"/>
                      <a:pt x="2709022" y="619010"/>
                      <a:pt x="2636841" y="587748"/>
                    </a:cubicBezTo>
                    <a:cubicBezTo>
                      <a:pt x="2581355" y="563688"/>
                      <a:pt x="2526033" y="539219"/>
                      <a:pt x="2470710" y="514995"/>
                    </a:cubicBezTo>
                    <a:cubicBezTo>
                      <a:pt x="2467355" y="514094"/>
                      <a:pt x="2463918" y="513522"/>
                      <a:pt x="2460726" y="512212"/>
                    </a:cubicBezTo>
                    <a:cubicBezTo>
                      <a:pt x="2323812" y="457381"/>
                      <a:pt x="2184769" y="409015"/>
                      <a:pt x="2041308" y="373906"/>
                    </a:cubicBezTo>
                    <a:cubicBezTo>
                      <a:pt x="1956606" y="353201"/>
                      <a:pt x="1871331" y="336261"/>
                      <a:pt x="1784747" y="325459"/>
                    </a:cubicBezTo>
                    <a:cubicBezTo>
                      <a:pt x="1734171" y="319157"/>
                      <a:pt x="1683431" y="316211"/>
                      <a:pt x="1632692" y="312119"/>
                    </a:cubicBezTo>
                    <a:cubicBezTo>
                      <a:pt x="1540134" y="304672"/>
                      <a:pt x="1448557" y="312119"/>
                      <a:pt x="1357145" y="323985"/>
                    </a:cubicBezTo>
                    <a:cubicBezTo>
                      <a:pt x="1297567" y="331760"/>
                      <a:pt x="1240035" y="349192"/>
                      <a:pt x="1181930" y="363922"/>
                    </a:cubicBezTo>
                    <a:cubicBezTo>
                      <a:pt x="1028730" y="402877"/>
                      <a:pt x="885677" y="464501"/>
                      <a:pt x="754901" y="553622"/>
                    </a:cubicBezTo>
                    <a:cubicBezTo>
                      <a:pt x="612912" y="650354"/>
                      <a:pt x="489256" y="767055"/>
                      <a:pt x="380657" y="900041"/>
                    </a:cubicBezTo>
                    <a:cubicBezTo>
                      <a:pt x="250535" y="1059461"/>
                      <a:pt x="160432" y="1239422"/>
                      <a:pt x="104209" y="1436815"/>
                    </a:cubicBezTo>
                    <a:cubicBezTo>
                      <a:pt x="53797" y="1613912"/>
                      <a:pt x="30064" y="1795591"/>
                      <a:pt x="15906" y="1978580"/>
                    </a:cubicBezTo>
                    <a:cubicBezTo>
                      <a:pt x="10178" y="2052316"/>
                      <a:pt x="4695" y="2126297"/>
                      <a:pt x="6495" y="2200524"/>
                    </a:cubicBezTo>
                    <a:cubicBezTo>
                      <a:pt x="6659" y="2206662"/>
                      <a:pt x="7804" y="2213291"/>
                      <a:pt x="2812" y="2218529"/>
                    </a:cubicBezTo>
                    <a:cubicBezTo>
                      <a:pt x="2649" y="2232441"/>
                      <a:pt x="2485" y="2246271"/>
                      <a:pt x="2321" y="2260184"/>
                    </a:cubicBezTo>
                    <a:cubicBezTo>
                      <a:pt x="-1607" y="2291282"/>
                      <a:pt x="603" y="2322544"/>
                      <a:pt x="766" y="2353724"/>
                    </a:cubicBezTo>
                    <a:cubicBezTo>
                      <a:pt x="930" y="2399554"/>
                      <a:pt x="-1607" y="2445383"/>
                      <a:pt x="2239" y="2491130"/>
                    </a:cubicBezTo>
                    <a:cubicBezTo>
                      <a:pt x="2403" y="2506434"/>
                      <a:pt x="2567" y="2521737"/>
                      <a:pt x="2730" y="2537123"/>
                    </a:cubicBezTo>
                    <a:cubicBezTo>
                      <a:pt x="6577" y="2545061"/>
                      <a:pt x="4367" y="2553490"/>
                      <a:pt x="4613" y="2561756"/>
                    </a:cubicBezTo>
                    <a:cubicBezTo>
                      <a:pt x="5840" y="2597110"/>
                      <a:pt x="2567" y="2632463"/>
                      <a:pt x="6413" y="2667735"/>
                    </a:cubicBezTo>
                    <a:cubicBezTo>
                      <a:pt x="6577" y="2676083"/>
                      <a:pt x="6741" y="2684349"/>
                      <a:pt x="6986" y="2692696"/>
                    </a:cubicBezTo>
                    <a:cubicBezTo>
                      <a:pt x="10751" y="2699898"/>
                      <a:pt x="8541" y="2707672"/>
                      <a:pt x="8868" y="2715120"/>
                    </a:cubicBezTo>
                    <a:cubicBezTo>
                      <a:pt x="10014" y="2737134"/>
                      <a:pt x="6986" y="2759312"/>
                      <a:pt x="10587" y="2781245"/>
                    </a:cubicBezTo>
                    <a:cubicBezTo>
                      <a:pt x="10751" y="2788119"/>
                      <a:pt x="10996" y="2795075"/>
                      <a:pt x="11160" y="2801950"/>
                    </a:cubicBezTo>
                    <a:cubicBezTo>
                      <a:pt x="16643" y="2825683"/>
                      <a:pt x="9687" y="2850070"/>
                      <a:pt x="14842" y="2873803"/>
                    </a:cubicBezTo>
                    <a:cubicBezTo>
                      <a:pt x="15006" y="2879286"/>
                      <a:pt x="15170" y="2884769"/>
                      <a:pt x="15333" y="2890252"/>
                    </a:cubicBezTo>
                    <a:cubicBezTo>
                      <a:pt x="20735" y="2909730"/>
                      <a:pt x="13942" y="2929944"/>
                      <a:pt x="19016" y="2949421"/>
                    </a:cubicBezTo>
                    <a:cubicBezTo>
                      <a:pt x="19180" y="2954904"/>
                      <a:pt x="19344" y="2960469"/>
                      <a:pt x="19507" y="2965952"/>
                    </a:cubicBezTo>
                    <a:cubicBezTo>
                      <a:pt x="24827" y="2983957"/>
                      <a:pt x="18361" y="3002779"/>
                      <a:pt x="23108" y="3020865"/>
                    </a:cubicBezTo>
                    <a:cubicBezTo>
                      <a:pt x="23354" y="3027740"/>
                      <a:pt x="23517" y="3034614"/>
                      <a:pt x="23763" y="3041489"/>
                    </a:cubicBezTo>
                    <a:cubicBezTo>
                      <a:pt x="29000" y="3056710"/>
                      <a:pt x="22535" y="3072914"/>
                      <a:pt x="27445" y="3088136"/>
                    </a:cubicBezTo>
                    <a:cubicBezTo>
                      <a:pt x="27609" y="3092228"/>
                      <a:pt x="27773" y="3096320"/>
                      <a:pt x="27936" y="3100493"/>
                    </a:cubicBezTo>
                    <a:cubicBezTo>
                      <a:pt x="33338" y="3117107"/>
                      <a:pt x="26709" y="3134538"/>
                      <a:pt x="31537" y="3151151"/>
                    </a:cubicBezTo>
                    <a:cubicBezTo>
                      <a:pt x="31701" y="3155243"/>
                      <a:pt x="31947" y="3159417"/>
                      <a:pt x="32110" y="3163508"/>
                    </a:cubicBezTo>
                    <a:cubicBezTo>
                      <a:pt x="37511" y="3178730"/>
                      <a:pt x="30801" y="3194852"/>
                      <a:pt x="35957" y="3210074"/>
                    </a:cubicBezTo>
                    <a:cubicBezTo>
                      <a:pt x="36120" y="3214166"/>
                      <a:pt x="36202" y="3218258"/>
                      <a:pt x="36366" y="3222268"/>
                    </a:cubicBezTo>
                    <a:cubicBezTo>
                      <a:pt x="41603" y="3236017"/>
                      <a:pt x="35220" y="3250829"/>
                      <a:pt x="39967" y="3264660"/>
                    </a:cubicBezTo>
                    <a:cubicBezTo>
                      <a:pt x="40130" y="3268752"/>
                      <a:pt x="40376" y="3272844"/>
                      <a:pt x="40539" y="3276935"/>
                    </a:cubicBezTo>
                    <a:cubicBezTo>
                      <a:pt x="45532" y="3287902"/>
                      <a:pt x="39721" y="3299932"/>
                      <a:pt x="43977" y="3310898"/>
                    </a:cubicBezTo>
                    <a:cubicBezTo>
                      <a:pt x="44222" y="3315072"/>
                      <a:pt x="44386" y="3319246"/>
                      <a:pt x="44631" y="3323420"/>
                    </a:cubicBezTo>
                    <a:cubicBezTo>
                      <a:pt x="49869" y="3334222"/>
                      <a:pt x="43813" y="3346252"/>
                      <a:pt x="48232" y="3357137"/>
                    </a:cubicBezTo>
                    <a:cubicBezTo>
                      <a:pt x="48478" y="3361229"/>
                      <a:pt x="48723" y="3365402"/>
                      <a:pt x="48887" y="3369494"/>
                    </a:cubicBezTo>
                    <a:cubicBezTo>
                      <a:pt x="52651" y="3375632"/>
                      <a:pt x="50033" y="3382424"/>
                      <a:pt x="50933" y="3388808"/>
                    </a:cubicBezTo>
                    <a:cubicBezTo>
                      <a:pt x="54206" y="3394946"/>
                      <a:pt x="60262" y="3400593"/>
                      <a:pt x="53634" y="3408121"/>
                    </a:cubicBezTo>
                    <a:cubicBezTo>
                      <a:pt x="55598" y="3415732"/>
                      <a:pt x="54043" y="3426208"/>
                      <a:pt x="64272" y="3428090"/>
                    </a:cubicBezTo>
                    <a:cubicBezTo>
                      <a:pt x="75402" y="3430136"/>
                      <a:pt x="79331" y="3420233"/>
                      <a:pt x="83913" y="3412377"/>
                    </a:cubicBezTo>
                    <a:cubicBezTo>
                      <a:pt x="116158" y="3356155"/>
                      <a:pt x="148402" y="3299932"/>
                      <a:pt x="180809" y="3243791"/>
                    </a:cubicBezTo>
                    <a:cubicBezTo>
                      <a:pt x="231876" y="3155570"/>
                      <a:pt x="290881" y="3072832"/>
                      <a:pt x="357742" y="2995987"/>
                    </a:cubicBezTo>
                    <a:cubicBezTo>
                      <a:pt x="402180" y="2944920"/>
                      <a:pt x="449646" y="2896636"/>
                      <a:pt x="500631" y="2851707"/>
                    </a:cubicBezTo>
                    <a:cubicBezTo>
                      <a:pt x="546624" y="2811197"/>
                      <a:pt x="593271" y="2771506"/>
                      <a:pt x="642129" y="2734515"/>
                    </a:cubicBezTo>
                    <a:cubicBezTo>
                      <a:pt x="726503" y="2670600"/>
                      <a:pt x="814888" y="2612905"/>
                      <a:pt x="907528" y="2561428"/>
                    </a:cubicBezTo>
                    <a:cubicBezTo>
                      <a:pt x="1007206" y="2506106"/>
                      <a:pt x="1111140" y="2461014"/>
                      <a:pt x="1219166" y="2425496"/>
                    </a:cubicBezTo>
                    <a:cubicBezTo>
                      <a:pt x="1310252" y="2395544"/>
                      <a:pt x="1403547" y="2374102"/>
                      <a:pt x="1498560" y="2360599"/>
                    </a:cubicBezTo>
                    <a:cubicBezTo>
                      <a:pt x="1505189" y="2356098"/>
                      <a:pt x="1513536" y="2361335"/>
                      <a:pt x="1520165" y="2356752"/>
                    </a:cubicBezTo>
                    <a:lnTo>
                      <a:pt x="1522129" y="2356425"/>
                    </a:lnTo>
                    <a:lnTo>
                      <a:pt x="1524093" y="2356507"/>
                    </a:lnTo>
                    <a:cubicBezTo>
                      <a:pt x="1532032" y="2351597"/>
                      <a:pt x="1541525" y="2357243"/>
                      <a:pt x="1549545" y="2352824"/>
                    </a:cubicBezTo>
                    <a:cubicBezTo>
                      <a:pt x="1552246" y="2352660"/>
                      <a:pt x="1554946" y="2352497"/>
                      <a:pt x="1557729" y="2352333"/>
                    </a:cubicBezTo>
                    <a:cubicBezTo>
                      <a:pt x="1567140" y="2347095"/>
                      <a:pt x="1578106" y="2353561"/>
                      <a:pt x="1587518" y="2348405"/>
                    </a:cubicBezTo>
                    <a:cubicBezTo>
                      <a:pt x="1590218" y="2348323"/>
                      <a:pt x="1592837" y="2348159"/>
                      <a:pt x="1595538" y="2348077"/>
                    </a:cubicBezTo>
                    <a:cubicBezTo>
                      <a:pt x="1606422" y="2343004"/>
                      <a:pt x="1618534" y="2349141"/>
                      <a:pt x="1629500" y="2344395"/>
                    </a:cubicBezTo>
                    <a:cubicBezTo>
                      <a:pt x="1633592" y="2344231"/>
                      <a:pt x="1637684" y="2343986"/>
                      <a:pt x="1641776" y="2343822"/>
                    </a:cubicBezTo>
                    <a:cubicBezTo>
                      <a:pt x="1656998" y="2338584"/>
                      <a:pt x="1673202" y="2345131"/>
                      <a:pt x="1688424" y="2340057"/>
                    </a:cubicBezTo>
                    <a:cubicBezTo>
                      <a:pt x="1695298" y="2339894"/>
                      <a:pt x="1702172" y="2339730"/>
                      <a:pt x="1709047" y="2339566"/>
                    </a:cubicBezTo>
                    <a:cubicBezTo>
                      <a:pt x="1767642" y="2335147"/>
                      <a:pt x="1826320" y="2338503"/>
                      <a:pt x="1884998" y="2337848"/>
                    </a:cubicBezTo>
                    <a:cubicBezTo>
                      <a:pt x="1902347" y="2337684"/>
                      <a:pt x="1919861" y="2335229"/>
                      <a:pt x="1937047" y="2339566"/>
                    </a:cubicBezTo>
                    <a:cubicBezTo>
                      <a:pt x="1943921" y="2339730"/>
                      <a:pt x="1950877" y="2339894"/>
                      <a:pt x="1957752" y="2340139"/>
                    </a:cubicBezTo>
                    <a:cubicBezTo>
                      <a:pt x="1975838" y="2345131"/>
                      <a:pt x="1994660" y="2338421"/>
                      <a:pt x="2012665" y="2343822"/>
                    </a:cubicBezTo>
                    <a:cubicBezTo>
                      <a:pt x="2016756" y="2343986"/>
                      <a:pt x="2020930" y="2344149"/>
                      <a:pt x="2025022" y="2344313"/>
                    </a:cubicBezTo>
                    <a:cubicBezTo>
                      <a:pt x="2037380" y="2349059"/>
                      <a:pt x="2050883" y="2342758"/>
                      <a:pt x="2063240" y="2347914"/>
                    </a:cubicBezTo>
                    <a:cubicBezTo>
                      <a:pt x="2067332" y="2348077"/>
                      <a:pt x="2071424" y="2348241"/>
                      <a:pt x="2075516" y="2348487"/>
                    </a:cubicBezTo>
                    <a:cubicBezTo>
                      <a:pt x="2086400" y="2353315"/>
                      <a:pt x="2098512" y="2346932"/>
                      <a:pt x="2109315" y="2352251"/>
                    </a:cubicBezTo>
                    <a:cubicBezTo>
                      <a:pt x="2112016" y="2352415"/>
                      <a:pt x="2114798" y="2352579"/>
                      <a:pt x="2117499" y="2352660"/>
                    </a:cubicBezTo>
                    <a:cubicBezTo>
                      <a:pt x="2126992" y="2357325"/>
                      <a:pt x="2137794" y="2351269"/>
                      <a:pt x="2147206" y="2356425"/>
                    </a:cubicBezTo>
                    <a:cubicBezTo>
                      <a:pt x="2149906" y="2356589"/>
                      <a:pt x="2152689" y="2356752"/>
                      <a:pt x="2155390" y="2356916"/>
                    </a:cubicBezTo>
                    <a:cubicBezTo>
                      <a:pt x="2164801" y="2361499"/>
                      <a:pt x="2175603" y="2355525"/>
                      <a:pt x="2185015" y="2360599"/>
                    </a:cubicBezTo>
                    <a:lnTo>
                      <a:pt x="2186979" y="2360517"/>
                    </a:lnTo>
                    <a:lnTo>
                      <a:pt x="2188943" y="2360844"/>
                    </a:lnTo>
                    <a:cubicBezTo>
                      <a:pt x="2198355" y="2366000"/>
                      <a:pt x="2209321" y="2359535"/>
                      <a:pt x="2218650" y="2364855"/>
                    </a:cubicBezTo>
                    <a:cubicBezTo>
                      <a:pt x="2221433" y="2365100"/>
                      <a:pt x="2224133" y="2365264"/>
                      <a:pt x="2226916" y="2365509"/>
                    </a:cubicBezTo>
                    <a:cubicBezTo>
                      <a:pt x="2233545" y="2369356"/>
                      <a:pt x="2241646" y="2364527"/>
                      <a:pt x="2248112" y="2369028"/>
                    </a:cubicBezTo>
                    <a:cubicBezTo>
                      <a:pt x="2250812" y="2369192"/>
                      <a:pt x="2253595" y="2369437"/>
                      <a:pt x="2256296" y="2369601"/>
                    </a:cubicBezTo>
                    <a:cubicBezTo>
                      <a:pt x="2262924" y="2373611"/>
                      <a:pt x="2271026" y="2368619"/>
                      <a:pt x="2277491" y="2373202"/>
                    </a:cubicBezTo>
                    <a:cubicBezTo>
                      <a:pt x="2288294" y="2375166"/>
                      <a:pt x="2299342" y="2376639"/>
                      <a:pt x="2309981" y="2379258"/>
                    </a:cubicBezTo>
                    <a:cubicBezTo>
                      <a:pt x="2441085" y="2411747"/>
                      <a:pt x="2570880" y="2449147"/>
                      <a:pt x="2699529" y="2489984"/>
                    </a:cubicBezTo>
                    <a:cubicBezTo>
                      <a:pt x="2835788" y="2533276"/>
                      <a:pt x="2971803" y="2577387"/>
                      <a:pt x="3107408" y="2622479"/>
                    </a:cubicBezTo>
                    <a:cubicBezTo>
                      <a:pt x="3321250" y="2693678"/>
                      <a:pt x="3534764" y="2765695"/>
                      <a:pt x="3753353" y="2821100"/>
                    </a:cubicBezTo>
                    <a:cubicBezTo>
                      <a:pt x="3814322" y="2836567"/>
                      <a:pt x="3875455" y="2851461"/>
                      <a:pt x="3937733" y="2860873"/>
                    </a:cubicBezTo>
                    <a:cubicBezTo>
                      <a:pt x="3944198" y="2865865"/>
                      <a:pt x="3952709" y="2860136"/>
                      <a:pt x="3959174" y="2864965"/>
                    </a:cubicBezTo>
                    <a:cubicBezTo>
                      <a:pt x="3976770" y="2871266"/>
                      <a:pt x="3995183" y="2872494"/>
                      <a:pt x="4013597" y="2873885"/>
                    </a:cubicBezTo>
                    <a:cubicBezTo>
                      <a:pt x="4020144" y="2878140"/>
                      <a:pt x="4028327" y="2872903"/>
                      <a:pt x="4034874" y="2877567"/>
                    </a:cubicBezTo>
                    <a:cubicBezTo>
                      <a:pt x="4037657" y="2877731"/>
                      <a:pt x="4040357" y="2877977"/>
                      <a:pt x="4043140" y="2878140"/>
                    </a:cubicBezTo>
                    <a:cubicBezTo>
                      <a:pt x="4049687" y="2882150"/>
                      <a:pt x="4057871" y="2877158"/>
                      <a:pt x="4064336" y="2881741"/>
                    </a:cubicBezTo>
                    <a:cubicBezTo>
                      <a:pt x="4067118" y="2881905"/>
                      <a:pt x="4069819" y="2882150"/>
                      <a:pt x="4072602" y="2882314"/>
                    </a:cubicBezTo>
                    <a:cubicBezTo>
                      <a:pt x="4080622" y="2886570"/>
                      <a:pt x="4090033" y="2881005"/>
                      <a:pt x="4097971" y="2885915"/>
                    </a:cubicBezTo>
                    <a:cubicBezTo>
                      <a:pt x="4100754" y="2886079"/>
                      <a:pt x="4103454" y="2886242"/>
                      <a:pt x="4106237" y="2886406"/>
                    </a:cubicBezTo>
                    <a:cubicBezTo>
                      <a:pt x="4115730" y="2890907"/>
                      <a:pt x="4126451" y="2885015"/>
                      <a:pt x="4135944" y="2890007"/>
                    </a:cubicBezTo>
                    <a:cubicBezTo>
                      <a:pt x="4138645" y="2890089"/>
                      <a:pt x="4141345" y="2890252"/>
                      <a:pt x="4144046" y="2890334"/>
                    </a:cubicBezTo>
                    <a:cubicBezTo>
                      <a:pt x="4156403" y="2895326"/>
                      <a:pt x="4169906" y="2888943"/>
                      <a:pt x="4182182" y="2894181"/>
                    </a:cubicBezTo>
                    <a:cubicBezTo>
                      <a:pt x="4186356" y="2894344"/>
                      <a:pt x="4190448" y="2894590"/>
                      <a:pt x="4194622" y="2894754"/>
                    </a:cubicBezTo>
                    <a:cubicBezTo>
                      <a:pt x="4212708" y="2899500"/>
                      <a:pt x="4231531" y="2893035"/>
                      <a:pt x="4249535" y="2898355"/>
                    </a:cubicBezTo>
                    <a:cubicBezTo>
                      <a:pt x="4256409" y="2898518"/>
                      <a:pt x="4263365" y="2898600"/>
                      <a:pt x="4270240" y="2898764"/>
                    </a:cubicBezTo>
                    <a:cubicBezTo>
                      <a:pt x="4302402" y="2901874"/>
                      <a:pt x="4334564" y="2901628"/>
                      <a:pt x="4366726" y="2898927"/>
                    </a:cubicBezTo>
                    <a:cubicBezTo>
                      <a:pt x="4373683" y="2898764"/>
                      <a:pt x="4380557" y="2898600"/>
                      <a:pt x="4387513" y="2898355"/>
                    </a:cubicBezTo>
                    <a:cubicBezTo>
                      <a:pt x="4402735" y="2893035"/>
                      <a:pt x="4418857" y="2899582"/>
                      <a:pt x="4434079" y="2894590"/>
                    </a:cubicBezTo>
                    <a:cubicBezTo>
                      <a:pt x="4438171" y="2894426"/>
                      <a:pt x="4442181" y="2894263"/>
                      <a:pt x="4446273" y="2894099"/>
                    </a:cubicBezTo>
                    <a:cubicBezTo>
                      <a:pt x="4454293" y="2889352"/>
                      <a:pt x="4463867" y="2894999"/>
                      <a:pt x="4471970" y="2890334"/>
                    </a:cubicBezTo>
                    <a:cubicBezTo>
                      <a:pt x="4474670" y="2890171"/>
                      <a:pt x="4477289" y="2890089"/>
                      <a:pt x="4479990" y="2889925"/>
                    </a:cubicBezTo>
                    <a:cubicBezTo>
                      <a:pt x="4486537" y="2885342"/>
                      <a:pt x="4494884" y="2890662"/>
                      <a:pt x="4501431" y="2886079"/>
                    </a:cubicBezTo>
                    <a:lnTo>
                      <a:pt x="4503395" y="2885751"/>
                    </a:lnTo>
                    <a:lnTo>
                      <a:pt x="4505441" y="2885833"/>
                    </a:lnTo>
                    <a:cubicBezTo>
                      <a:pt x="4511907" y="2881005"/>
                      <a:pt x="4520254" y="2886570"/>
                      <a:pt x="4526719" y="2881905"/>
                    </a:cubicBezTo>
                    <a:cubicBezTo>
                      <a:pt x="4550452" y="2876995"/>
                      <a:pt x="4574021" y="2871757"/>
                      <a:pt x="4597509" y="2865701"/>
                    </a:cubicBezTo>
                    <a:cubicBezTo>
                      <a:pt x="4736715" y="2829775"/>
                      <a:pt x="4863399" y="2765859"/>
                      <a:pt x="4985911" y="2692860"/>
                    </a:cubicBezTo>
                    <a:cubicBezTo>
                      <a:pt x="5072576" y="2641220"/>
                      <a:pt x="5156706" y="2585407"/>
                      <a:pt x="5238216" y="2525829"/>
                    </a:cubicBezTo>
                    <a:cubicBezTo>
                      <a:pt x="5311788" y="2471980"/>
                      <a:pt x="5386424" y="2419440"/>
                      <a:pt x="5458196" y="2363218"/>
                    </a:cubicBezTo>
                    <a:cubicBezTo>
                      <a:pt x="5544289" y="2295865"/>
                      <a:pt x="5629891" y="2227940"/>
                      <a:pt x="5712956" y="2156823"/>
                    </a:cubicBezTo>
                    <a:cubicBezTo>
                      <a:pt x="5775972" y="2102892"/>
                      <a:pt x="5839560" y="2049534"/>
                      <a:pt x="5900038" y="1992820"/>
                    </a:cubicBezTo>
                    <a:cubicBezTo>
                      <a:pt x="5945785" y="1949855"/>
                      <a:pt x="5992105" y="1907381"/>
                      <a:pt x="6034497" y="1860652"/>
                    </a:cubicBezTo>
                    <a:cubicBezTo>
                      <a:pt x="6085155" y="1804757"/>
                      <a:pt x="6133848" y="1747552"/>
                      <a:pt x="6175830" y="1684947"/>
                    </a:cubicBezTo>
                    <a:cubicBezTo>
                      <a:pt x="6266916" y="1548769"/>
                      <a:pt x="6337379" y="1401215"/>
                      <a:pt x="6409232" y="1254644"/>
                    </a:cubicBezTo>
                    <a:cubicBezTo>
                      <a:pt x="6495243" y="1079266"/>
                      <a:pt x="6578636" y="902660"/>
                      <a:pt x="6656873" y="723599"/>
                    </a:cubicBezTo>
                    <a:cubicBezTo>
                      <a:pt x="6702375" y="619501"/>
                      <a:pt x="6746239" y="514749"/>
                      <a:pt x="6785112" y="407951"/>
                    </a:cubicBezTo>
                    <a:cubicBezTo>
                      <a:pt x="6809909" y="339862"/>
                      <a:pt x="6829387" y="270382"/>
                      <a:pt x="6843708" y="199347"/>
                    </a:cubicBezTo>
                    <a:cubicBezTo>
                      <a:pt x="6847636" y="192636"/>
                      <a:pt x="6842808" y="184534"/>
                      <a:pt x="6847227" y="177905"/>
                    </a:cubicBezTo>
                    <a:cubicBezTo>
                      <a:pt x="6847391" y="173813"/>
                      <a:pt x="6847555" y="169803"/>
                      <a:pt x="6847718" y="165711"/>
                    </a:cubicBezTo>
                    <a:cubicBezTo>
                      <a:pt x="6850337" y="152290"/>
                      <a:pt x="6850091" y="138377"/>
                      <a:pt x="6847555" y="124465"/>
                    </a:cubicBezTo>
                    <a:close/>
                    <a:moveTo>
                      <a:pt x="3343755" y="1752217"/>
                    </a:moveTo>
                    <a:cubicBezTo>
                      <a:pt x="3342773" y="1752136"/>
                      <a:pt x="3341709" y="1752054"/>
                      <a:pt x="3340727" y="1752054"/>
                    </a:cubicBezTo>
                    <a:cubicBezTo>
                      <a:pt x="3340809" y="1751890"/>
                      <a:pt x="3340891" y="1751644"/>
                      <a:pt x="3340891" y="1751317"/>
                    </a:cubicBezTo>
                    <a:cubicBezTo>
                      <a:pt x="3341873" y="1751644"/>
                      <a:pt x="3342773" y="1751890"/>
                      <a:pt x="3343755" y="1752217"/>
                    </a:cubicBezTo>
                    <a:close/>
                    <a:moveTo>
                      <a:pt x="3022378" y="778676"/>
                    </a:moveTo>
                    <a:cubicBezTo>
                      <a:pt x="3022460" y="777857"/>
                      <a:pt x="3022460" y="777203"/>
                      <a:pt x="3022460" y="776548"/>
                    </a:cubicBezTo>
                    <a:cubicBezTo>
                      <a:pt x="3023524" y="776957"/>
                      <a:pt x="3024588" y="777203"/>
                      <a:pt x="3025734" y="777612"/>
                    </a:cubicBezTo>
                    <a:cubicBezTo>
                      <a:pt x="3024424" y="777857"/>
                      <a:pt x="3023442" y="778267"/>
                      <a:pt x="3022378" y="778676"/>
                    </a:cubicBezTo>
                    <a:close/>
                  </a:path>
                </a:pathLst>
              </a:custGeom>
              <a:solidFill>
                <a:srgbClr val="F9C9A9"/>
              </a:solidFill>
              <a:ln w="81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211">
                <a:extLst>
                  <a:ext uri="{FF2B5EF4-FFF2-40B4-BE49-F238E27FC236}">
                    <a16:creationId xmlns:a16="http://schemas.microsoft.com/office/drawing/2014/main" id="{6D897FDC-F857-4C9D-A51C-87C7A3DEBB9C}"/>
                  </a:ext>
                </a:extLst>
              </p:cNvPr>
              <p:cNvSpPr/>
              <p:nvPr/>
            </p:nvSpPr>
            <p:spPr>
              <a:xfrm>
                <a:off x="5319170" y="4709834"/>
                <a:ext cx="855087" cy="113341"/>
              </a:xfrm>
              <a:custGeom>
                <a:avLst/>
                <a:gdLst>
                  <a:gd name="connsiteX0" fmla="*/ 12930 w 1745843"/>
                  <a:gd name="connsiteY0" fmla="*/ 20 h 231410"/>
                  <a:gd name="connsiteX1" fmla="*/ 304518 w 1745843"/>
                  <a:gd name="connsiteY1" fmla="*/ 11641 h 231410"/>
                  <a:gd name="connsiteX2" fmla="*/ 959956 w 1745843"/>
                  <a:gd name="connsiteY2" fmla="*/ 125478 h 231410"/>
                  <a:gd name="connsiteX3" fmla="*/ 1207516 w 1745843"/>
                  <a:gd name="connsiteY3" fmla="*/ 154612 h 231410"/>
                  <a:gd name="connsiteX4" fmla="*/ 1581923 w 1745843"/>
                  <a:gd name="connsiteY4" fmla="*/ 115739 h 231410"/>
                  <a:gd name="connsiteX5" fmla="*/ 1729804 w 1745843"/>
                  <a:gd name="connsiteY5" fmla="*/ 47323 h 231410"/>
                  <a:gd name="connsiteX6" fmla="*/ 1745844 w 1745843"/>
                  <a:gd name="connsiteY6" fmla="*/ 49860 h 231410"/>
                  <a:gd name="connsiteX7" fmla="*/ 1647066 w 1745843"/>
                  <a:gd name="connsiteY7" fmla="*/ 132843 h 231410"/>
                  <a:gd name="connsiteX8" fmla="*/ 1440262 w 1745843"/>
                  <a:gd name="connsiteY8" fmla="*/ 211325 h 231410"/>
                  <a:gd name="connsiteX9" fmla="*/ 1272822 w 1745843"/>
                  <a:gd name="connsiteY9" fmla="*/ 231294 h 231410"/>
                  <a:gd name="connsiteX10" fmla="*/ 1092697 w 1745843"/>
                  <a:gd name="connsiteY10" fmla="*/ 226956 h 231410"/>
                  <a:gd name="connsiteX11" fmla="*/ 802419 w 1745843"/>
                  <a:gd name="connsiteY11" fmla="*/ 182764 h 231410"/>
                  <a:gd name="connsiteX12" fmla="*/ 338563 w 1745843"/>
                  <a:gd name="connsiteY12" fmla="*/ 66063 h 231410"/>
                  <a:gd name="connsiteX13" fmla="*/ 0 w 1745843"/>
                  <a:gd name="connsiteY13" fmla="*/ 3785 h 231410"/>
                  <a:gd name="connsiteX14" fmla="*/ 12930 w 1745843"/>
                  <a:gd name="connsiteY14" fmla="*/ 20 h 231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45843" h="231410">
                    <a:moveTo>
                      <a:pt x="12930" y="20"/>
                    </a:moveTo>
                    <a:cubicBezTo>
                      <a:pt x="29707" y="20"/>
                      <a:pt x="292733" y="10086"/>
                      <a:pt x="304518" y="11641"/>
                    </a:cubicBezTo>
                    <a:cubicBezTo>
                      <a:pt x="525152" y="37502"/>
                      <a:pt x="740713" y="92252"/>
                      <a:pt x="959956" y="125478"/>
                    </a:cubicBezTo>
                    <a:cubicBezTo>
                      <a:pt x="1041548" y="137835"/>
                      <a:pt x="1124941" y="149865"/>
                      <a:pt x="1207516" y="154612"/>
                    </a:cubicBezTo>
                    <a:cubicBezTo>
                      <a:pt x="1333954" y="161814"/>
                      <a:pt x="1460394" y="150111"/>
                      <a:pt x="1581923" y="115739"/>
                    </a:cubicBezTo>
                    <a:cubicBezTo>
                      <a:pt x="1597636" y="111320"/>
                      <a:pt x="1683893" y="75720"/>
                      <a:pt x="1729804" y="47323"/>
                    </a:cubicBezTo>
                    <a:cubicBezTo>
                      <a:pt x="1737415" y="50678"/>
                      <a:pt x="1743225" y="49778"/>
                      <a:pt x="1745844" y="49860"/>
                    </a:cubicBezTo>
                    <a:cubicBezTo>
                      <a:pt x="1726039" y="82431"/>
                      <a:pt x="1679637" y="115002"/>
                      <a:pt x="1647066" y="132843"/>
                    </a:cubicBezTo>
                    <a:cubicBezTo>
                      <a:pt x="1581841" y="168606"/>
                      <a:pt x="1513179" y="195858"/>
                      <a:pt x="1440262" y="211325"/>
                    </a:cubicBezTo>
                    <a:cubicBezTo>
                      <a:pt x="1385103" y="223028"/>
                      <a:pt x="1329453" y="231539"/>
                      <a:pt x="1272822" y="231294"/>
                    </a:cubicBezTo>
                    <a:cubicBezTo>
                      <a:pt x="1212753" y="231048"/>
                      <a:pt x="1152602" y="233013"/>
                      <a:pt x="1092697" y="226956"/>
                    </a:cubicBezTo>
                    <a:cubicBezTo>
                      <a:pt x="995229" y="217054"/>
                      <a:pt x="898332" y="203305"/>
                      <a:pt x="802419" y="182764"/>
                    </a:cubicBezTo>
                    <a:cubicBezTo>
                      <a:pt x="646436" y="149374"/>
                      <a:pt x="493972" y="101745"/>
                      <a:pt x="338563" y="66063"/>
                    </a:cubicBezTo>
                    <a:cubicBezTo>
                      <a:pt x="237657" y="42903"/>
                      <a:pt x="11703" y="3785"/>
                      <a:pt x="0" y="3785"/>
                    </a:cubicBezTo>
                    <a:cubicBezTo>
                      <a:pt x="3437" y="-2517"/>
                      <a:pt x="8838" y="1248"/>
                      <a:pt x="12930" y="20"/>
                    </a:cubicBezTo>
                    <a:close/>
                  </a:path>
                </a:pathLst>
              </a:custGeom>
              <a:solidFill>
                <a:srgbClr val="DAB299"/>
              </a:solidFill>
              <a:ln w="81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214">
                <a:extLst>
                  <a:ext uri="{FF2B5EF4-FFF2-40B4-BE49-F238E27FC236}">
                    <a16:creationId xmlns:a16="http://schemas.microsoft.com/office/drawing/2014/main" id="{E31B9207-8499-455B-BB70-3953CF0180AC}"/>
                  </a:ext>
                </a:extLst>
              </p:cNvPr>
              <p:cNvSpPr/>
              <p:nvPr/>
            </p:nvSpPr>
            <p:spPr>
              <a:xfrm>
                <a:off x="5900593" y="4468097"/>
                <a:ext cx="314799" cy="266564"/>
              </a:xfrm>
              <a:custGeom>
                <a:avLst/>
                <a:gdLst>
                  <a:gd name="connsiteX0" fmla="*/ 642220 w 642730"/>
                  <a:gd name="connsiteY0" fmla="*/ 230627 h 544248"/>
                  <a:gd name="connsiteX1" fmla="*/ 573313 w 642730"/>
                  <a:gd name="connsiteY1" fmla="*/ 400686 h 544248"/>
                  <a:gd name="connsiteX2" fmla="*/ 303658 w 642730"/>
                  <a:gd name="connsiteY2" fmla="*/ 536864 h 544248"/>
                  <a:gd name="connsiteX3" fmla="*/ 132617 w 642730"/>
                  <a:gd name="connsiteY3" fmla="*/ 528762 h 544248"/>
                  <a:gd name="connsiteX4" fmla="*/ 41204 w 642730"/>
                  <a:gd name="connsiteY4" fmla="*/ 439886 h 544248"/>
                  <a:gd name="connsiteX5" fmla="*/ 1513 w 642730"/>
                  <a:gd name="connsiteY5" fmla="*/ 258861 h 544248"/>
                  <a:gd name="connsiteX6" fmla="*/ 24755 w 642730"/>
                  <a:gd name="connsiteY6" fmla="*/ 48293 h 544248"/>
                  <a:gd name="connsiteX7" fmla="*/ 87279 w 642730"/>
                  <a:gd name="connsiteY7" fmla="*/ 6392 h 544248"/>
                  <a:gd name="connsiteX8" fmla="*/ 225093 w 642730"/>
                  <a:gd name="connsiteY8" fmla="*/ 8 h 544248"/>
                  <a:gd name="connsiteX9" fmla="*/ 494503 w 642730"/>
                  <a:gd name="connsiteY9" fmla="*/ 50666 h 544248"/>
                  <a:gd name="connsiteX10" fmla="*/ 581333 w 642730"/>
                  <a:gd name="connsiteY10" fmla="*/ 100424 h 544248"/>
                  <a:gd name="connsiteX11" fmla="*/ 642220 w 642730"/>
                  <a:gd name="connsiteY11" fmla="*/ 230627 h 544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2730" h="544248">
                    <a:moveTo>
                      <a:pt x="642220" y="230627"/>
                    </a:moveTo>
                    <a:cubicBezTo>
                      <a:pt x="643939" y="301744"/>
                      <a:pt x="614477" y="354448"/>
                      <a:pt x="573313" y="400686"/>
                    </a:cubicBezTo>
                    <a:cubicBezTo>
                      <a:pt x="501705" y="481214"/>
                      <a:pt x="406773" y="517468"/>
                      <a:pt x="303658" y="536864"/>
                    </a:cubicBezTo>
                    <a:cubicBezTo>
                      <a:pt x="245962" y="547748"/>
                      <a:pt x="188921" y="547830"/>
                      <a:pt x="132617" y="528762"/>
                    </a:cubicBezTo>
                    <a:cubicBezTo>
                      <a:pt x="87934" y="513622"/>
                      <a:pt x="56917" y="483915"/>
                      <a:pt x="41204" y="439886"/>
                    </a:cubicBezTo>
                    <a:cubicBezTo>
                      <a:pt x="20336" y="381291"/>
                      <a:pt x="7078" y="321303"/>
                      <a:pt x="1513" y="258861"/>
                    </a:cubicBezTo>
                    <a:cubicBezTo>
                      <a:pt x="-4871" y="186516"/>
                      <a:pt x="10106" y="117609"/>
                      <a:pt x="24755" y="48293"/>
                    </a:cubicBezTo>
                    <a:cubicBezTo>
                      <a:pt x="31547" y="15885"/>
                      <a:pt x="43823" y="10484"/>
                      <a:pt x="87279" y="6392"/>
                    </a:cubicBezTo>
                    <a:cubicBezTo>
                      <a:pt x="133190" y="2054"/>
                      <a:pt x="179428" y="-155"/>
                      <a:pt x="225093" y="8"/>
                    </a:cubicBezTo>
                    <a:cubicBezTo>
                      <a:pt x="317406" y="254"/>
                      <a:pt x="408165" y="14903"/>
                      <a:pt x="494503" y="50666"/>
                    </a:cubicBezTo>
                    <a:cubicBezTo>
                      <a:pt x="525683" y="63597"/>
                      <a:pt x="556045" y="78163"/>
                      <a:pt x="581333" y="100424"/>
                    </a:cubicBezTo>
                    <a:cubicBezTo>
                      <a:pt x="622006" y="136268"/>
                      <a:pt x="646639" y="180215"/>
                      <a:pt x="642220" y="230627"/>
                    </a:cubicBezTo>
                    <a:close/>
                  </a:path>
                </a:pathLst>
              </a:custGeom>
              <a:solidFill>
                <a:srgbClr val="FEE5D5"/>
              </a:solidFill>
              <a:ln w="81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8" name="그룹 97">
              <a:extLst>
                <a:ext uri="{FF2B5EF4-FFF2-40B4-BE49-F238E27FC236}">
                  <a16:creationId xmlns:a16="http://schemas.microsoft.com/office/drawing/2014/main" id="{280FEA1F-CF30-4805-98A1-7F0CDD0F137F}"/>
                </a:ext>
              </a:extLst>
            </p:cNvPr>
            <p:cNvGrpSpPr/>
            <p:nvPr/>
          </p:nvGrpSpPr>
          <p:grpSpPr>
            <a:xfrm>
              <a:off x="1" y="3256112"/>
              <a:ext cx="1078876" cy="1486783"/>
              <a:chOff x="1" y="3256112"/>
              <a:chExt cx="1078876" cy="1486783"/>
            </a:xfrm>
          </p:grpSpPr>
          <p:sp>
            <p:nvSpPr>
              <p:cNvPr id="99" name="Freeform: Shape 274">
                <a:extLst>
                  <a:ext uri="{FF2B5EF4-FFF2-40B4-BE49-F238E27FC236}">
                    <a16:creationId xmlns:a16="http://schemas.microsoft.com/office/drawing/2014/main" id="{7758A96C-E634-48B9-9CF4-F687CAB890AB}"/>
                  </a:ext>
                </a:extLst>
              </p:cNvPr>
              <p:cNvSpPr/>
              <p:nvPr/>
            </p:nvSpPr>
            <p:spPr>
              <a:xfrm flipH="1">
                <a:off x="333900" y="3256112"/>
                <a:ext cx="744977" cy="940739"/>
              </a:xfrm>
              <a:custGeom>
                <a:avLst/>
                <a:gdLst>
                  <a:gd name="connsiteX0" fmla="*/ 478387 w 869950"/>
                  <a:gd name="connsiteY0" fmla="*/ 54948 h 1098550"/>
                  <a:gd name="connsiteX1" fmla="*/ 575542 w 869950"/>
                  <a:gd name="connsiteY1" fmla="*/ 29548 h 1098550"/>
                  <a:gd name="connsiteX2" fmla="*/ 873357 w 869950"/>
                  <a:gd name="connsiteY2" fmla="*/ 234654 h 1098550"/>
                  <a:gd name="connsiteX3" fmla="*/ 371707 w 869950"/>
                  <a:gd name="connsiteY3" fmla="*/ 1104604 h 1098550"/>
                  <a:gd name="connsiteX4" fmla="*/ 17377 w 869950"/>
                  <a:gd name="connsiteY4" fmla="*/ 916009 h 1098550"/>
                  <a:gd name="connsiteX5" fmla="*/ 7216 w 869950"/>
                  <a:gd name="connsiteY5" fmla="*/ 877273 h 1098550"/>
                  <a:gd name="connsiteX6" fmla="*/ 478387 w 869950"/>
                  <a:gd name="connsiteY6" fmla="*/ 54948 h 1098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9950" h="1098550">
                    <a:moveTo>
                      <a:pt x="478387" y="54948"/>
                    </a:moveTo>
                    <a:cubicBezTo>
                      <a:pt x="512041" y="-12996"/>
                      <a:pt x="512677" y="-13632"/>
                      <a:pt x="575542" y="29548"/>
                    </a:cubicBezTo>
                    <a:cubicBezTo>
                      <a:pt x="675237" y="97493"/>
                      <a:pt x="773662" y="166073"/>
                      <a:pt x="873357" y="234654"/>
                    </a:cubicBezTo>
                    <a:cubicBezTo>
                      <a:pt x="746357" y="454364"/>
                      <a:pt x="411712" y="1034119"/>
                      <a:pt x="371707" y="1104604"/>
                    </a:cubicBezTo>
                    <a:cubicBezTo>
                      <a:pt x="361547" y="1107779"/>
                      <a:pt x="127232" y="975698"/>
                      <a:pt x="17377" y="916009"/>
                    </a:cubicBezTo>
                    <a:cubicBezTo>
                      <a:pt x="-2943" y="905214"/>
                      <a:pt x="-4213" y="896323"/>
                      <a:pt x="7216" y="877273"/>
                    </a:cubicBezTo>
                    <a:cubicBezTo>
                      <a:pt x="38332" y="824569"/>
                      <a:pt x="435841" y="127973"/>
                      <a:pt x="478387" y="54948"/>
                    </a:cubicBez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자유형: 도형 99">
                <a:extLst>
                  <a:ext uri="{FF2B5EF4-FFF2-40B4-BE49-F238E27FC236}">
                    <a16:creationId xmlns:a16="http://schemas.microsoft.com/office/drawing/2014/main" id="{BEBAD1D8-3677-4ADF-979B-DFD3F329922A}"/>
                  </a:ext>
                </a:extLst>
              </p:cNvPr>
              <p:cNvSpPr/>
              <p:nvPr/>
            </p:nvSpPr>
            <p:spPr>
              <a:xfrm flipH="1">
                <a:off x="1" y="3309833"/>
                <a:ext cx="966159" cy="1433062"/>
              </a:xfrm>
              <a:custGeom>
                <a:avLst/>
                <a:gdLst>
                  <a:gd name="connsiteX0" fmla="*/ 561070 w 966159"/>
                  <a:gd name="connsiteY0" fmla="*/ 608 h 1433062"/>
                  <a:gd name="connsiteX1" fmla="*/ 532638 w 966159"/>
                  <a:gd name="connsiteY1" fmla="*/ 34028 h 1433062"/>
                  <a:gd name="connsiteX2" fmla="*/ 5451 w 966159"/>
                  <a:gd name="connsiteY2" fmla="*/ 945629 h 1433062"/>
                  <a:gd name="connsiteX3" fmla="*/ 15206 w 966159"/>
                  <a:gd name="connsiteY3" fmla="*/ 977109 h 1433062"/>
                  <a:gd name="connsiteX4" fmla="*/ 918402 w 966159"/>
                  <a:gd name="connsiteY4" fmla="*/ 1410242 h 1433062"/>
                  <a:gd name="connsiteX5" fmla="*/ 966159 w 966159"/>
                  <a:gd name="connsiteY5" fmla="*/ 1433062 h 1433062"/>
                  <a:gd name="connsiteX6" fmla="*/ 966159 w 966159"/>
                  <a:gd name="connsiteY6" fmla="*/ 187277 h 1433062"/>
                  <a:gd name="connsiteX7" fmla="*/ 924338 w 966159"/>
                  <a:gd name="connsiteY7" fmla="*/ 167366 h 1433062"/>
                  <a:gd name="connsiteX8" fmla="*/ 603136 w 966159"/>
                  <a:gd name="connsiteY8" fmla="*/ 14075 h 1433062"/>
                  <a:gd name="connsiteX9" fmla="*/ 561070 w 966159"/>
                  <a:gd name="connsiteY9" fmla="*/ 608 h 1433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66159" h="1433062">
                    <a:moveTo>
                      <a:pt x="561070" y="608"/>
                    </a:moveTo>
                    <a:cubicBezTo>
                      <a:pt x="552258" y="3102"/>
                      <a:pt x="545718" y="13410"/>
                      <a:pt x="532638" y="34028"/>
                    </a:cubicBezTo>
                    <a:cubicBezTo>
                      <a:pt x="517563" y="34471"/>
                      <a:pt x="64865" y="844537"/>
                      <a:pt x="5451" y="945629"/>
                    </a:cubicBezTo>
                    <a:cubicBezTo>
                      <a:pt x="-3860" y="961591"/>
                      <a:pt x="-1643" y="969128"/>
                      <a:pt x="15206" y="977109"/>
                    </a:cubicBezTo>
                    <a:cubicBezTo>
                      <a:pt x="74508" y="1005098"/>
                      <a:pt x="559705" y="1238672"/>
                      <a:pt x="918402" y="1410242"/>
                    </a:cubicBezTo>
                    <a:lnTo>
                      <a:pt x="966159" y="1433062"/>
                    </a:lnTo>
                    <a:lnTo>
                      <a:pt x="966159" y="187277"/>
                    </a:lnTo>
                    <a:lnTo>
                      <a:pt x="924338" y="167366"/>
                    </a:lnTo>
                    <a:cubicBezTo>
                      <a:pt x="808043" y="111967"/>
                      <a:pt x="688599" y="54978"/>
                      <a:pt x="603136" y="14075"/>
                    </a:cubicBezTo>
                    <a:cubicBezTo>
                      <a:pt x="580967" y="3434"/>
                      <a:pt x="569882" y="-1887"/>
                      <a:pt x="561070" y="608"/>
                    </a:cubicBezTo>
                    <a:close/>
                  </a:path>
                </a:pathLst>
              </a:custGeom>
              <a:solidFill>
                <a:srgbClr val="000000"/>
              </a:solidFill>
              <a:ln w="6350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4" name="그룹 103">
            <a:extLst>
              <a:ext uri="{FF2B5EF4-FFF2-40B4-BE49-F238E27FC236}">
                <a16:creationId xmlns:a16="http://schemas.microsoft.com/office/drawing/2014/main" id="{EAEE4CA9-6201-4DCE-A5BD-D84A3ECFCCA1}"/>
              </a:ext>
            </a:extLst>
          </p:cNvPr>
          <p:cNvGrpSpPr/>
          <p:nvPr/>
        </p:nvGrpSpPr>
        <p:grpSpPr>
          <a:xfrm>
            <a:off x="8953144" y="2975989"/>
            <a:ext cx="3238856" cy="1766906"/>
            <a:chOff x="8953144" y="2975989"/>
            <a:chExt cx="3238856" cy="1766906"/>
          </a:xfrm>
        </p:grpSpPr>
        <p:grpSp>
          <p:nvGrpSpPr>
            <p:cNvPr id="105" name="Group 208">
              <a:extLst>
                <a:ext uri="{FF2B5EF4-FFF2-40B4-BE49-F238E27FC236}">
                  <a16:creationId xmlns:a16="http://schemas.microsoft.com/office/drawing/2014/main" id="{8E1EE15D-0C80-4EE7-BEAB-1FBBE3D3070D}"/>
                </a:ext>
              </a:extLst>
            </p:cNvPr>
            <p:cNvGrpSpPr/>
            <p:nvPr/>
          </p:nvGrpSpPr>
          <p:grpSpPr>
            <a:xfrm flipH="1">
              <a:off x="8953144" y="2975989"/>
              <a:ext cx="2824680" cy="1413815"/>
              <a:chOff x="3689225" y="3852074"/>
              <a:chExt cx="3354811" cy="1679158"/>
            </a:xfrm>
          </p:grpSpPr>
          <p:sp>
            <p:nvSpPr>
              <p:cNvPr id="109" name="Freeform: Shape 209">
                <a:extLst>
                  <a:ext uri="{FF2B5EF4-FFF2-40B4-BE49-F238E27FC236}">
                    <a16:creationId xmlns:a16="http://schemas.microsoft.com/office/drawing/2014/main" id="{0A239FE1-7251-438D-A1D7-64799A0EFA54}"/>
                  </a:ext>
                </a:extLst>
              </p:cNvPr>
              <p:cNvSpPr/>
              <p:nvPr/>
            </p:nvSpPr>
            <p:spPr>
              <a:xfrm>
                <a:off x="3689225" y="3852074"/>
                <a:ext cx="3354811" cy="1679158"/>
              </a:xfrm>
              <a:custGeom>
                <a:avLst/>
                <a:gdLst>
                  <a:gd name="connsiteX0" fmla="*/ 6847555 w 6849572"/>
                  <a:gd name="connsiteY0" fmla="*/ 124465 h 3428362"/>
                  <a:gd name="connsiteX1" fmla="*/ 6835443 w 6849572"/>
                  <a:gd name="connsiteY1" fmla="*/ 76181 h 3428362"/>
                  <a:gd name="connsiteX2" fmla="*/ 6737647 w 6849572"/>
                  <a:gd name="connsiteY2" fmla="*/ 1954 h 3428362"/>
                  <a:gd name="connsiteX3" fmla="*/ 6674959 w 6849572"/>
                  <a:gd name="connsiteY3" fmla="*/ 2036 h 3428362"/>
                  <a:gd name="connsiteX4" fmla="*/ 6581582 w 6849572"/>
                  <a:gd name="connsiteY4" fmla="*/ 38863 h 3428362"/>
                  <a:gd name="connsiteX5" fmla="*/ 6565951 w 6849572"/>
                  <a:gd name="connsiteY5" fmla="*/ 27406 h 3428362"/>
                  <a:gd name="connsiteX6" fmla="*/ 6566687 w 6849572"/>
                  <a:gd name="connsiteY6" fmla="*/ 25442 h 3428362"/>
                  <a:gd name="connsiteX7" fmla="*/ 6564723 w 6849572"/>
                  <a:gd name="connsiteY7" fmla="*/ 22414 h 3428362"/>
                  <a:gd name="connsiteX8" fmla="*/ 6553594 w 6849572"/>
                  <a:gd name="connsiteY8" fmla="*/ 40745 h 3428362"/>
                  <a:gd name="connsiteX9" fmla="*/ 6541154 w 6849572"/>
                  <a:gd name="connsiteY9" fmla="*/ 61614 h 3428362"/>
                  <a:gd name="connsiteX10" fmla="*/ 6338933 w 6849572"/>
                  <a:gd name="connsiteY10" fmla="*/ 276356 h 3428362"/>
                  <a:gd name="connsiteX11" fmla="*/ 6059212 w 6849572"/>
                  <a:gd name="connsiteY11" fmla="*/ 705349 h 3428362"/>
                  <a:gd name="connsiteX12" fmla="*/ 5716066 w 6849572"/>
                  <a:gd name="connsiteY12" fmla="*/ 1260945 h 3428362"/>
                  <a:gd name="connsiteX13" fmla="*/ 5513682 w 6849572"/>
                  <a:gd name="connsiteY13" fmla="*/ 1507195 h 3428362"/>
                  <a:gd name="connsiteX14" fmla="*/ 5331920 w 6849572"/>
                  <a:gd name="connsiteY14" fmla="*/ 1659086 h 3428362"/>
                  <a:gd name="connsiteX15" fmla="*/ 5071103 w 6849572"/>
                  <a:gd name="connsiteY15" fmla="*/ 1802302 h 3428362"/>
                  <a:gd name="connsiteX16" fmla="*/ 5055064 w 6849572"/>
                  <a:gd name="connsiteY16" fmla="*/ 1814005 h 3428362"/>
                  <a:gd name="connsiteX17" fmla="*/ 4980100 w 6849572"/>
                  <a:gd name="connsiteY17" fmla="*/ 1874483 h 3428362"/>
                  <a:gd name="connsiteX18" fmla="*/ 4623943 w 6849572"/>
                  <a:gd name="connsiteY18" fmla="*/ 1976043 h 3428362"/>
                  <a:gd name="connsiteX19" fmla="*/ 4397497 w 6849572"/>
                  <a:gd name="connsiteY19" fmla="*/ 1969251 h 3428362"/>
                  <a:gd name="connsiteX20" fmla="*/ 3964576 w 6849572"/>
                  <a:gd name="connsiteY20" fmla="*/ 1887822 h 3428362"/>
                  <a:gd name="connsiteX21" fmla="*/ 3480342 w 6849572"/>
                  <a:gd name="connsiteY21" fmla="*/ 1773004 h 3428362"/>
                  <a:gd name="connsiteX22" fmla="*/ 3381318 w 6849572"/>
                  <a:gd name="connsiteY22" fmla="*/ 1755573 h 3428362"/>
                  <a:gd name="connsiteX23" fmla="*/ 3390402 w 6849572"/>
                  <a:gd name="connsiteY23" fmla="*/ 1755736 h 3428362"/>
                  <a:gd name="connsiteX24" fmla="*/ 3411107 w 6849572"/>
                  <a:gd name="connsiteY24" fmla="*/ 1752790 h 3428362"/>
                  <a:gd name="connsiteX25" fmla="*/ 3423710 w 6849572"/>
                  <a:gd name="connsiteY25" fmla="*/ 1752381 h 3428362"/>
                  <a:gd name="connsiteX26" fmla="*/ 3454399 w 6849572"/>
                  <a:gd name="connsiteY26" fmla="*/ 1755327 h 3428362"/>
                  <a:gd name="connsiteX27" fmla="*/ 3584849 w 6849572"/>
                  <a:gd name="connsiteY27" fmla="*/ 1763838 h 3428362"/>
                  <a:gd name="connsiteX28" fmla="*/ 3597288 w 6849572"/>
                  <a:gd name="connsiteY28" fmla="*/ 1763920 h 3428362"/>
                  <a:gd name="connsiteX29" fmla="*/ 3631005 w 6849572"/>
                  <a:gd name="connsiteY29" fmla="*/ 1768094 h 3428362"/>
                  <a:gd name="connsiteX30" fmla="*/ 3666114 w 6849572"/>
                  <a:gd name="connsiteY30" fmla="*/ 1772922 h 3428362"/>
                  <a:gd name="connsiteX31" fmla="*/ 3945917 w 6849572"/>
                  <a:gd name="connsiteY31" fmla="*/ 1819652 h 3428362"/>
                  <a:gd name="connsiteX32" fmla="*/ 4348477 w 6849572"/>
                  <a:gd name="connsiteY32" fmla="*/ 1891096 h 3428362"/>
                  <a:gd name="connsiteX33" fmla="*/ 4593990 w 6849572"/>
                  <a:gd name="connsiteY33" fmla="*/ 1910737 h 3428362"/>
                  <a:gd name="connsiteX34" fmla="*/ 4760611 w 6849572"/>
                  <a:gd name="connsiteY34" fmla="*/ 1898625 h 3428362"/>
                  <a:gd name="connsiteX35" fmla="*/ 4968152 w 6849572"/>
                  <a:gd name="connsiteY35" fmla="*/ 1844284 h 3428362"/>
                  <a:gd name="connsiteX36" fmla="*/ 5028057 w 6849572"/>
                  <a:gd name="connsiteY36" fmla="*/ 1816378 h 3428362"/>
                  <a:gd name="connsiteX37" fmla="*/ 5085589 w 6849572"/>
                  <a:gd name="connsiteY37" fmla="*/ 1780124 h 3428362"/>
                  <a:gd name="connsiteX38" fmla="*/ 5107194 w 6849572"/>
                  <a:gd name="connsiteY38" fmla="*/ 1757373 h 3428362"/>
                  <a:gd name="connsiteX39" fmla="*/ 5224467 w 6849572"/>
                  <a:gd name="connsiteY39" fmla="*/ 1503185 h 3428362"/>
                  <a:gd name="connsiteX40" fmla="*/ 5224140 w 6849572"/>
                  <a:gd name="connsiteY40" fmla="*/ 1473887 h 3428362"/>
                  <a:gd name="connsiteX41" fmla="*/ 5138128 w 6849572"/>
                  <a:gd name="connsiteY41" fmla="*/ 1310621 h 3428362"/>
                  <a:gd name="connsiteX42" fmla="*/ 4994503 w 6849572"/>
                  <a:gd name="connsiteY42" fmla="*/ 1252680 h 3428362"/>
                  <a:gd name="connsiteX43" fmla="*/ 4509370 w 6849572"/>
                  <a:gd name="connsiteY43" fmla="*/ 1178044 h 3428362"/>
                  <a:gd name="connsiteX44" fmla="*/ 4219418 w 6849572"/>
                  <a:gd name="connsiteY44" fmla="*/ 1145800 h 3428362"/>
                  <a:gd name="connsiteX45" fmla="*/ 3745578 w 6849572"/>
                  <a:gd name="connsiteY45" fmla="*/ 1033109 h 3428362"/>
                  <a:gd name="connsiteX46" fmla="*/ 3470276 w 6849572"/>
                  <a:gd name="connsiteY46" fmla="*/ 938669 h 3428362"/>
                  <a:gd name="connsiteX47" fmla="*/ 3312575 w 6849572"/>
                  <a:gd name="connsiteY47" fmla="*/ 876553 h 3428362"/>
                  <a:gd name="connsiteX48" fmla="*/ 3169768 w 6849572"/>
                  <a:gd name="connsiteY48" fmla="*/ 817549 h 3428362"/>
                  <a:gd name="connsiteX49" fmla="*/ 2636841 w 6849572"/>
                  <a:gd name="connsiteY49" fmla="*/ 587748 h 3428362"/>
                  <a:gd name="connsiteX50" fmla="*/ 2470710 w 6849572"/>
                  <a:gd name="connsiteY50" fmla="*/ 514995 h 3428362"/>
                  <a:gd name="connsiteX51" fmla="*/ 2460726 w 6849572"/>
                  <a:gd name="connsiteY51" fmla="*/ 512212 h 3428362"/>
                  <a:gd name="connsiteX52" fmla="*/ 2041308 w 6849572"/>
                  <a:gd name="connsiteY52" fmla="*/ 373906 h 3428362"/>
                  <a:gd name="connsiteX53" fmla="*/ 1784747 w 6849572"/>
                  <a:gd name="connsiteY53" fmla="*/ 325459 h 3428362"/>
                  <a:gd name="connsiteX54" fmla="*/ 1632692 w 6849572"/>
                  <a:gd name="connsiteY54" fmla="*/ 312119 h 3428362"/>
                  <a:gd name="connsiteX55" fmla="*/ 1357145 w 6849572"/>
                  <a:gd name="connsiteY55" fmla="*/ 323985 h 3428362"/>
                  <a:gd name="connsiteX56" fmla="*/ 1181930 w 6849572"/>
                  <a:gd name="connsiteY56" fmla="*/ 363922 h 3428362"/>
                  <a:gd name="connsiteX57" fmla="*/ 754901 w 6849572"/>
                  <a:gd name="connsiteY57" fmla="*/ 553622 h 3428362"/>
                  <a:gd name="connsiteX58" fmla="*/ 380657 w 6849572"/>
                  <a:gd name="connsiteY58" fmla="*/ 900041 h 3428362"/>
                  <a:gd name="connsiteX59" fmla="*/ 104209 w 6849572"/>
                  <a:gd name="connsiteY59" fmla="*/ 1436815 h 3428362"/>
                  <a:gd name="connsiteX60" fmla="*/ 15906 w 6849572"/>
                  <a:gd name="connsiteY60" fmla="*/ 1978580 h 3428362"/>
                  <a:gd name="connsiteX61" fmla="*/ 6495 w 6849572"/>
                  <a:gd name="connsiteY61" fmla="*/ 2200524 h 3428362"/>
                  <a:gd name="connsiteX62" fmla="*/ 2812 w 6849572"/>
                  <a:gd name="connsiteY62" fmla="*/ 2218529 h 3428362"/>
                  <a:gd name="connsiteX63" fmla="*/ 2321 w 6849572"/>
                  <a:gd name="connsiteY63" fmla="*/ 2260184 h 3428362"/>
                  <a:gd name="connsiteX64" fmla="*/ 766 w 6849572"/>
                  <a:gd name="connsiteY64" fmla="*/ 2353724 h 3428362"/>
                  <a:gd name="connsiteX65" fmla="*/ 2239 w 6849572"/>
                  <a:gd name="connsiteY65" fmla="*/ 2491130 h 3428362"/>
                  <a:gd name="connsiteX66" fmla="*/ 2730 w 6849572"/>
                  <a:gd name="connsiteY66" fmla="*/ 2537123 h 3428362"/>
                  <a:gd name="connsiteX67" fmla="*/ 4613 w 6849572"/>
                  <a:gd name="connsiteY67" fmla="*/ 2561756 h 3428362"/>
                  <a:gd name="connsiteX68" fmla="*/ 6413 w 6849572"/>
                  <a:gd name="connsiteY68" fmla="*/ 2667735 h 3428362"/>
                  <a:gd name="connsiteX69" fmla="*/ 6986 w 6849572"/>
                  <a:gd name="connsiteY69" fmla="*/ 2692696 h 3428362"/>
                  <a:gd name="connsiteX70" fmla="*/ 8868 w 6849572"/>
                  <a:gd name="connsiteY70" fmla="*/ 2715120 h 3428362"/>
                  <a:gd name="connsiteX71" fmla="*/ 10587 w 6849572"/>
                  <a:gd name="connsiteY71" fmla="*/ 2781245 h 3428362"/>
                  <a:gd name="connsiteX72" fmla="*/ 11160 w 6849572"/>
                  <a:gd name="connsiteY72" fmla="*/ 2801950 h 3428362"/>
                  <a:gd name="connsiteX73" fmla="*/ 14842 w 6849572"/>
                  <a:gd name="connsiteY73" fmla="*/ 2873803 h 3428362"/>
                  <a:gd name="connsiteX74" fmla="*/ 15333 w 6849572"/>
                  <a:gd name="connsiteY74" fmla="*/ 2890252 h 3428362"/>
                  <a:gd name="connsiteX75" fmla="*/ 19016 w 6849572"/>
                  <a:gd name="connsiteY75" fmla="*/ 2949421 h 3428362"/>
                  <a:gd name="connsiteX76" fmla="*/ 19507 w 6849572"/>
                  <a:gd name="connsiteY76" fmla="*/ 2965952 h 3428362"/>
                  <a:gd name="connsiteX77" fmla="*/ 23108 w 6849572"/>
                  <a:gd name="connsiteY77" fmla="*/ 3020865 h 3428362"/>
                  <a:gd name="connsiteX78" fmla="*/ 23763 w 6849572"/>
                  <a:gd name="connsiteY78" fmla="*/ 3041489 h 3428362"/>
                  <a:gd name="connsiteX79" fmla="*/ 27445 w 6849572"/>
                  <a:gd name="connsiteY79" fmla="*/ 3088136 h 3428362"/>
                  <a:gd name="connsiteX80" fmla="*/ 27936 w 6849572"/>
                  <a:gd name="connsiteY80" fmla="*/ 3100493 h 3428362"/>
                  <a:gd name="connsiteX81" fmla="*/ 31537 w 6849572"/>
                  <a:gd name="connsiteY81" fmla="*/ 3151151 h 3428362"/>
                  <a:gd name="connsiteX82" fmla="*/ 32110 w 6849572"/>
                  <a:gd name="connsiteY82" fmla="*/ 3163508 h 3428362"/>
                  <a:gd name="connsiteX83" fmla="*/ 35957 w 6849572"/>
                  <a:gd name="connsiteY83" fmla="*/ 3210074 h 3428362"/>
                  <a:gd name="connsiteX84" fmla="*/ 36366 w 6849572"/>
                  <a:gd name="connsiteY84" fmla="*/ 3222268 h 3428362"/>
                  <a:gd name="connsiteX85" fmla="*/ 39967 w 6849572"/>
                  <a:gd name="connsiteY85" fmla="*/ 3264660 h 3428362"/>
                  <a:gd name="connsiteX86" fmla="*/ 40539 w 6849572"/>
                  <a:gd name="connsiteY86" fmla="*/ 3276935 h 3428362"/>
                  <a:gd name="connsiteX87" fmla="*/ 43977 w 6849572"/>
                  <a:gd name="connsiteY87" fmla="*/ 3310898 h 3428362"/>
                  <a:gd name="connsiteX88" fmla="*/ 44631 w 6849572"/>
                  <a:gd name="connsiteY88" fmla="*/ 3323420 h 3428362"/>
                  <a:gd name="connsiteX89" fmla="*/ 48232 w 6849572"/>
                  <a:gd name="connsiteY89" fmla="*/ 3357137 h 3428362"/>
                  <a:gd name="connsiteX90" fmla="*/ 48887 w 6849572"/>
                  <a:gd name="connsiteY90" fmla="*/ 3369494 h 3428362"/>
                  <a:gd name="connsiteX91" fmla="*/ 50933 w 6849572"/>
                  <a:gd name="connsiteY91" fmla="*/ 3388808 h 3428362"/>
                  <a:gd name="connsiteX92" fmla="*/ 53634 w 6849572"/>
                  <a:gd name="connsiteY92" fmla="*/ 3408121 h 3428362"/>
                  <a:gd name="connsiteX93" fmla="*/ 64272 w 6849572"/>
                  <a:gd name="connsiteY93" fmla="*/ 3428090 h 3428362"/>
                  <a:gd name="connsiteX94" fmla="*/ 83913 w 6849572"/>
                  <a:gd name="connsiteY94" fmla="*/ 3412377 h 3428362"/>
                  <a:gd name="connsiteX95" fmla="*/ 180809 w 6849572"/>
                  <a:gd name="connsiteY95" fmla="*/ 3243791 h 3428362"/>
                  <a:gd name="connsiteX96" fmla="*/ 357742 w 6849572"/>
                  <a:gd name="connsiteY96" fmla="*/ 2995987 h 3428362"/>
                  <a:gd name="connsiteX97" fmla="*/ 500631 w 6849572"/>
                  <a:gd name="connsiteY97" fmla="*/ 2851707 h 3428362"/>
                  <a:gd name="connsiteX98" fmla="*/ 642129 w 6849572"/>
                  <a:gd name="connsiteY98" fmla="*/ 2734515 h 3428362"/>
                  <a:gd name="connsiteX99" fmla="*/ 907528 w 6849572"/>
                  <a:gd name="connsiteY99" fmla="*/ 2561428 h 3428362"/>
                  <a:gd name="connsiteX100" fmla="*/ 1219166 w 6849572"/>
                  <a:gd name="connsiteY100" fmla="*/ 2425496 h 3428362"/>
                  <a:gd name="connsiteX101" fmla="*/ 1498560 w 6849572"/>
                  <a:gd name="connsiteY101" fmla="*/ 2360599 h 3428362"/>
                  <a:gd name="connsiteX102" fmla="*/ 1520165 w 6849572"/>
                  <a:gd name="connsiteY102" fmla="*/ 2356752 h 3428362"/>
                  <a:gd name="connsiteX103" fmla="*/ 1522129 w 6849572"/>
                  <a:gd name="connsiteY103" fmla="*/ 2356425 h 3428362"/>
                  <a:gd name="connsiteX104" fmla="*/ 1524093 w 6849572"/>
                  <a:gd name="connsiteY104" fmla="*/ 2356507 h 3428362"/>
                  <a:gd name="connsiteX105" fmla="*/ 1549545 w 6849572"/>
                  <a:gd name="connsiteY105" fmla="*/ 2352824 h 3428362"/>
                  <a:gd name="connsiteX106" fmla="*/ 1557729 w 6849572"/>
                  <a:gd name="connsiteY106" fmla="*/ 2352333 h 3428362"/>
                  <a:gd name="connsiteX107" fmla="*/ 1587518 w 6849572"/>
                  <a:gd name="connsiteY107" fmla="*/ 2348405 h 3428362"/>
                  <a:gd name="connsiteX108" fmla="*/ 1595538 w 6849572"/>
                  <a:gd name="connsiteY108" fmla="*/ 2348077 h 3428362"/>
                  <a:gd name="connsiteX109" fmla="*/ 1629500 w 6849572"/>
                  <a:gd name="connsiteY109" fmla="*/ 2344395 h 3428362"/>
                  <a:gd name="connsiteX110" fmla="*/ 1641776 w 6849572"/>
                  <a:gd name="connsiteY110" fmla="*/ 2343822 h 3428362"/>
                  <a:gd name="connsiteX111" fmla="*/ 1688424 w 6849572"/>
                  <a:gd name="connsiteY111" fmla="*/ 2340057 h 3428362"/>
                  <a:gd name="connsiteX112" fmla="*/ 1709047 w 6849572"/>
                  <a:gd name="connsiteY112" fmla="*/ 2339566 h 3428362"/>
                  <a:gd name="connsiteX113" fmla="*/ 1884998 w 6849572"/>
                  <a:gd name="connsiteY113" fmla="*/ 2337848 h 3428362"/>
                  <a:gd name="connsiteX114" fmla="*/ 1937047 w 6849572"/>
                  <a:gd name="connsiteY114" fmla="*/ 2339566 h 3428362"/>
                  <a:gd name="connsiteX115" fmla="*/ 1957752 w 6849572"/>
                  <a:gd name="connsiteY115" fmla="*/ 2340139 h 3428362"/>
                  <a:gd name="connsiteX116" fmla="*/ 2012665 w 6849572"/>
                  <a:gd name="connsiteY116" fmla="*/ 2343822 h 3428362"/>
                  <a:gd name="connsiteX117" fmla="*/ 2025022 w 6849572"/>
                  <a:gd name="connsiteY117" fmla="*/ 2344313 h 3428362"/>
                  <a:gd name="connsiteX118" fmla="*/ 2063240 w 6849572"/>
                  <a:gd name="connsiteY118" fmla="*/ 2347914 h 3428362"/>
                  <a:gd name="connsiteX119" fmla="*/ 2075516 w 6849572"/>
                  <a:gd name="connsiteY119" fmla="*/ 2348487 h 3428362"/>
                  <a:gd name="connsiteX120" fmla="*/ 2109315 w 6849572"/>
                  <a:gd name="connsiteY120" fmla="*/ 2352251 h 3428362"/>
                  <a:gd name="connsiteX121" fmla="*/ 2117499 w 6849572"/>
                  <a:gd name="connsiteY121" fmla="*/ 2352660 h 3428362"/>
                  <a:gd name="connsiteX122" fmla="*/ 2147206 w 6849572"/>
                  <a:gd name="connsiteY122" fmla="*/ 2356425 h 3428362"/>
                  <a:gd name="connsiteX123" fmla="*/ 2155390 w 6849572"/>
                  <a:gd name="connsiteY123" fmla="*/ 2356916 h 3428362"/>
                  <a:gd name="connsiteX124" fmla="*/ 2185015 w 6849572"/>
                  <a:gd name="connsiteY124" fmla="*/ 2360599 h 3428362"/>
                  <a:gd name="connsiteX125" fmla="*/ 2186979 w 6849572"/>
                  <a:gd name="connsiteY125" fmla="*/ 2360517 h 3428362"/>
                  <a:gd name="connsiteX126" fmla="*/ 2188943 w 6849572"/>
                  <a:gd name="connsiteY126" fmla="*/ 2360844 h 3428362"/>
                  <a:gd name="connsiteX127" fmla="*/ 2218650 w 6849572"/>
                  <a:gd name="connsiteY127" fmla="*/ 2364855 h 3428362"/>
                  <a:gd name="connsiteX128" fmla="*/ 2226916 w 6849572"/>
                  <a:gd name="connsiteY128" fmla="*/ 2365509 h 3428362"/>
                  <a:gd name="connsiteX129" fmla="*/ 2248112 w 6849572"/>
                  <a:gd name="connsiteY129" fmla="*/ 2369028 h 3428362"/>
                  <a:gd name="connsiteX130" fmla="*/ 2256296 w 6849572"/>
                  <a:gd name="connsiteY130" fmla="*/ 2369601 h 3428362"/>
                  <a:gd name="connsiteX131" fmla="*/ 2277491 w 6849572"/>
                  <a:gd name="connsiteY131" fmla="*/ 2373202 h 3428362"/>
                  <a:gd name="connsiteX132" fmla="*/ 2309981 w 6849572"/>
                  <a:gd name="connsiteY132" fmla="*/ 2379258 h 3428362"/>
                  <a:gd name="connsiteX133" fmla="*/ 2699529 w 6849572"/>
                  <a:gd name="connsiteY133" fmla="*/ 2489984 h 3428362"/>
                  <a:gd name="connsiteX134" fmla="*/ 3107408 w 6849572"/>
                  <a:gd name="connsiteY134" fmla="*/ 2622479 h 3428362"/>
                  <a:gd name="connsiteX135" fmla="*/ 3753353 w 6849572"/>
                  <a:gd name="connsiteY135" fmla="*/ 2821100 h 3428362"/>
                  <a:gd name="connsiteX136" fmla="*/ 3937733 w 6849572"/>
                  <a:gd name="connsiteY136" fmla="*/ 2860873 h 3428362"/>
                  <a:gd name="connsiteX137" fmla="*/ 3959174 w 6849572"/>
                  <a:gd name="connsiteY137" fmla="*/ 2864965 h 3428362"/>
                  <a:gd name="connsiteX138" fmla="*/ 4013597 w 6849572"/>
                  <a:gd name="connsiteY138" fmla="*/ 2873885 h 3428362"/>
                  <a:gd name="connsiteX139" fmla="*/ 4034874 w 6849572"/>
                  <a:gd name="connsiteY139" fmla="*/ 2877567 h 3428362"/>
                  <a:gd name="connsiteX140" fmla="*/ 4043140 w 6849572"/>
                  <a:gd name="connsiteY140" fmla="*/ 2878140 h 3428362"/>
                  <a:gd name="connsiteX141" fmla="*/ 4064336 w 6849572"/>
                  <a:gd name="connsiteY141" fmla="*/ 2881741 h 3428362"/>
                  <a:gd name="connsiteX142" fmla="*/ 4072602 w 6849572"/>
                  <a:gd name="connsiteY142" fmla="*/ 2882314 h 3428362"/>
                  <a:gd name="connsiteX143" fmla="*/ 4097971 w 6849572"/>
                  <a:gd name="connsiteY143" fmla="*/ 2885915 h 3428362"/>
                  <a:gd name="connsiteX144" fmla="*/ 4106237 w 6849572"/>
                  <a:gd name="connsiteY144" fmla="*/ 2886406 h 3428362"/>
                  <a:gd name="connsiteX145" fmla="*/ 4135944 w 6849572"/>
                  <a:gd name="connsiteY145" fmla="*/ 2890007 h 3428362"/>
                  <a:gd name="connsiteX146" fmla="*/ 4144046 w 6849572"/>
                  <a:gd name="connsiteY146" fmla="*/ 2890334 h 3428362"/>
                  <a:gd name="connsiteX147" fmla="*/ 4182182 w 6849572"/>
                  <a:gd name="connsiteY147" fmla="*/ 2894181 h 3428362"/>
                  <a:gd name="connsiteX148" fmla="*/ 4194622 w 6849572"/>
                  <a:gd name="connsiteY148" fmla="*/ 2894754 h 3428362"/>
                  <a:gd name="connsiteX149" fmla="*/ 4249535 w 6849572"/>
                  <a:gd name="connsiteY149" fmla="*/ 2898355 h 3428362"/>
                  <a:gd name="connsiteX150" fmla="*/ 4270240 w 6849572"/>
                  <a:gd name="connsiteY150" fmla="*/ 2898764 h 3428362"/>
                  <a:gd name="connsiteX151" fmla="*/ 4366726 w 6849572"/>
                  <a:gd name="connsiteY151" fmla="*/ 2898927 h 3428362"/>
                  <a:gd name="connsiteX152" fmla="*/ 4387513 w 6849572"/>
                  <a:gd name="connsiteY152" fmla="*/ 2898355 h 3428362"/>
                  <a:gd name="connsiteX153" fmla="*/ 4434079 w 6849572"/>
                  <a:gd name="connsiteY153" fmla="*/ 2894590 h 3428362"/>
                  <a:gd name="connsiteX154" fmla="*/ 4446273 w 6849572"/>
                  <a:gd name="connsiteY154" fmla="*/ 2894099 h 3428362"/>
                  <a:gd name="connsiteX155" fmla="*/ 4471970 w 6849572"/>
                  <a:gd name="connsiteY155" fmla="*/ 2890334 h 3428362"/>
                  <a:gd name="connsiteX156" fmla="*/ 4479990 w 6849572"/>
                  <a:gd name="connsiteY156" fmla="*/ 2889925 h 3428362"/>
                  <a:gd name="connsiteX157" fmla="*/ 4501431 w 6849572"/>
                  <a:gd name="connsiteY157" fmla="*/ 2886079 h 3428362"/>
                  <a:gd name="connsiteX158" fmla="*/ 4503395 w 6849572"/>
                  <a:gd name="connsiteY158" fmla="*/ 2885751 h 3428362"/>
                  <a:gd name="connsiteX159" fmla="*/ 4505441 w 6849572"/>
                  <a:gd name="connsiteY159" fmla="*/ 2885833 h 3428362"/>
                  <a:gd name="connsiteX160" fmla="*/ 4526719 w 6849572"/>
                  <a:gd name="connsiteY160" fmla="*/ 2881905 h 3428362"/>
                  <a:gd name="connsiteX161" fmla="*/ 4597509 w 6849572"/>
                  <a:gd name="connsiteY161" fmla="*/ 2865701 h 3428362"/>
                  <a:gd name="connsiteX162" fmla="*/ 4985911 w 6849572"/>
                  <a:gd name="connsiteY162" fmla="*/ 2692860 h 3428362"/>
                  <a:gd name="connsiteX163" fmla="*/ 5238216 w 6849572"/>
                  <a:gd name="connsiteY163" fmla="*/ 2525829 h 3428362"/>
                  <a:gd name="connsiteX164" fmla="*/ 5458196 w 6849572"/>
                  <a:gd name="connsiteY164" fmla="*/ 2363218 h 3428362"/>
                  <a:gd name="connsiteX165" fmla="*/ 5712956 w 6849572"/>
                  <a:gd name="connsiteY165" fmla="*/ 2156823 h 3428362"/>
                  <a:gd name="connsiteX166" fmla="*/ 5900038 w 6849572"/>
                  <a:gd name="connsiteY166" fmla="*/ 1992820 h 3428362"/>
                  <a:gd name="connsiteX167" fmla="*/ 6034497 w 6849572"/>
                  <a:gd name="connsiteY167" fmla="*/ 1860652 h 3428362"/>
                  <a:gd name="connsiteX168" fmla="*/ 6175830 w 6849572"/>
                  <a:gd name="connsiteY168" fmla="*/ 1684947 h 3428362"/>
                  <a:gd name="connsiteX169" fmla="*/ 6409232 w 6849572"/>
                  <a:gd name="connsiteY169" fmla="*/ 1254644 h 3428362"/>
                  <a:gd name="connsiteX170" fmla="*/ 6656873 w 6849572"/>
                  <a:gd name="connsiteY170" fmla="*/ 723599 h 3428362"/>
                  <a:gd name="connsiteX171" fmla="*/ 6785112 w 6849572"/>
                  <a:gd name="connsiteY171" fmla="*/ 407951 h 3428362"/>
                  <a:gd name="connsiteX172" fmla="*/ 6843708 w 6849572"/>
                  <a:gd name="connsiteY172" fmla="*/ 199347 h 3428362"/>
                  <a:gd name="connsiteX173" fmla="*/ 6847227 w 6849572"/>
                  <a:gd name="connsiteY173" fmla="*/ 177905 h 3428362"/>
                  <a:gd name="connsiteX174" fmla="*/ 6847718 w 6849572"/>
                  <a:gd name="connsiteY174" fmla="*/ 165711 h 3428362"/>
                  <a:gd name="connsiteX175" fmla="*/ 6847555 w 6849572"/>
                  <a:gd name="connsiteY175" fmla="*/ 124465 h 3428362"/>
                  <a:gd name="connsiteX176" fmla="*/ 3343755 w 6849572"/>
                  <a:gd name="connsiteY176" fmla="*/ 1752217 h 3428362"/>
                  <a:gd name="connsiteX177" fmla="*/ 3340727 w 6849572"/>
                  <a:gd name="connsiteY177" fmla="*/ 1752054 h 3428362"/>
                  <a:gd name="connsiteX178" fmla="*/ 3340891 w 6849572"/>
                  <a:gd name="connsiteY178" fmla="*/ 1751317 h 3428362"/>
                  <a:gd name="connsiteX179" fmla="*/ 3343755 w 6849572"/>
                  <a:gd name="connsiteY179" fmla="*/ 1752217 h 3428362"/>
                  <a:gd name="connsiteX180" fmla="*/ 3022378 w 6849572"/>
                  <a:gd name="connsiteY180" fmla="*/ 778676 h 3428362"/>
                  <a:gd name="connsiteX181" fmla="*/ 3022460 w 6849572"/>
                  <a:gd name="connsiteY181" fmla="*/ 776548 h 3428362"/>
                  <a:gd name="connsiteX182" fmla="*/ 3025734 w 6849572"/>
                  <a:gd name="connsiteY182" fmla="*/ 777612 h 3428362"/>
                  <a:gd name="connsiteX183" fmla="*/ 3022378 w 6849572"/>
                  <a:gd name="connsiteY183" fmla="*/ 778676 h 3428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</a:cxnLst>
                <a:rect l="l" t="t" r="r" b="b"/>
                <a:pathLst>
                  <a:path w="6849572" h="3428362">
                    <a:moveTo>
                      <a:pt x="6847555" y="124465"/>
                    </a:moveTo>
                    <a:cubicBezTo>
                      <a:pt x="6843135" y="108425"/>
                      <a:pt x="6842072" y="91730"/>
                      <a:pt x="6835443" y="76181"/>
                    </a:cubicBezTo>
                    <a:cubicBezTo>
                      <a:pt x="6816865" y="32643"/>
                      <a:pt x="6779465" y="14557"/>
                      <a:pt x="6737647" y="1954"/>
                    </a:cubicBezTo>
                    <a:cubicBezTo>
                      <a:pt x="6716696" y="-583"/>
                      <a:pt x="6695828" y="-747"/>
                      <a:pt x="6674959" y="2036"/>
                    </a:cubicBezTo>
                    <a:cubicBezTo>
                      <a:pt x="6641896" y="9483"/>
                      <a:pt x="6610634" y="21268"/>
                      <a:pt x="6581582" y="38863"/>
                    </a:cubicBezTo>
                    <a:cubicBezTo>
                      <a:pt x="6567015" y="47701"/>
                      <a:pt x="6563332" y="41973"/>
                      <a:pt x="6565951" y="27406"/>
                    </a:cubicBezTo>
                    <a:cubicBezTo>
                      <a:pt x="6566360" y="27406"/>
                      <a:pt x="6566606" y="26751"/>
                      <a:pt x="6566687" y="25442"/>
                    </a:cubicBezTo>
                    <a:cubicBezTo>
                      <a:pt x="6566769" y="24214"/>
                      <a:pt x="6566115" y="23232"/>
                      <a:pt x="6564723" y="22414"/>
                    </a:cubicBezTo>
                    <a:cubicBezTo>
                      <a:pt x="6555230" y="25032"/>
                      <a:pt x="6554658" y="33461"/>
                      <a:pt x="6553594" y="40745"/>
                    </a:cubicBezTo>
                    <a:cubicBezTo>
                      <a:pt x="6552203" y="49665"/>
                      <a:pt x="6548356" y="56212"/>
                      <a:pt x="6541154" y="61614"/>
                    </a:cubicBezTo>
                    <a:cubicBezTo>
                      <a:pt x="6461199" y="121437"/>
                      <a:pt x="6399084" y="198037"/>
                      <a:pt x="6338933" y="276356"/>
                    </a:cubicBezTo>
                    <a:cubicBezTo>
                      <a:pt x="6234590" y="412125"/>
                      <a:pt x="6146860" y="558696"/>
                      <a:pt x="6059212" y="705349"/>
                    </a:cubicBezTo>
                    <a:cubicBezTo>
                      <a:pt x="5947504" y="892185"/>
                      <a:pt x="5840787" y="1082130"/>
                      <a:pt x="5716066" y="1260945"/>
                    </a:cubicBezTo>
                    <a:cubicBezTo>
                      <a:pt x="5655098" y="1348266"/>
                      <a:pt x="5589055" y="1431659"/>
                      <a:pt x="5513682" y="1507195"/>
                    </a:cubicBezTo>
                    <a:cubicBezTo>
                      <a:pt x="5457705" y="1563254"/>
                      <a:pt x="5397145" y="1614075"/>
                      <a:pt x="5331920" y="1659086"/>
                    </a:cubicBezTo>
                    <a:cubicBezTo>
                      <a:pt x="5249837" y="1715718"/>
                      <a:pt x="5163417" y="1764329"/>
                      <a:pt x="5071103" y="1802302"/>
                    </a:cubicBezTo>
                    <a:cubicBezTo>
                      <a:pt x="5065047" y="1805166"/>
                      <a:pt x="5059810" y="1809340"/>
                      <a:pt x="5055064" y="1814005"/>
                    </a:cubicBezTo>
                    <a:cubicBezTo>
                      <a:pt x="5032885" y="1837574"/>
                      <a:pt x="5008252" y="1858443"/>
                      <a:pt x="4980100" y="1874483"/>
                    </a:cubicBezTo>
                    <a:cubicBezTo>
                      <a:pt x="4869783" y="1937580"/>
                      <a:pt x="4750381" y="1970724"/>
                      <a:pt x="4623943" y="1976043"/>
                    </a:cubicBezTo>
                    <a:cubicBezTo>
                      <a:pt x="4548488" y="1979235"/>
                      <a:pt x="4473034" y="1976453"/>
                      <a:pt x="4397497" y="1969251"/>
                    </a:cubicBezTo>
                    <a:cubicBezTo>
                      <a:pt x="4250598" y="1955256"/>
                      <a:pt x="4106892" y="1925549"/>
                      <a:pt x="3964576" y="1887822"/>
                    </a:cubicBezTo>
                    <a:cubicBezTo>
                      <a:pt x="3804174" y="1845348"/>
                      <a:pt x="3644181" y="1800992"/>
                      <a:pt x="3480342" y="1773004"/>
                    </a:cubicBezTo>
                    <a:cubicBezTo>
                      <a:pt x="3446789" y="1767275"/>
                      <a:pt x="3413481" y="1759992"/>
                      <a:pt x="3381318" y="1755573"/>
                    </a:cubicBezTo>
                    <a:cubicBezTo>
                      <a:pt x="3384346" y="1755573"/>
                      <a:pt x="3387374" y="1755573"/>
                      <a:pt x="3390402" y="1755736"/>
                    </a:cubicBezTo>
                    <a:cubicBezTo>
                      <a:pt x="3397195" y="1753936"/>
                      <a:pt x="3404069" y="1753036"/>
                      <a:pt x="3411107" y="1752790"/>
                    </a:cubicBezTo>
                    <a:cubicBezTo>
                      <a:pt x="3415936" y="1752627"/>
                      <a:pt x="3420109" y="1752545"/>
                      <a:pt x="3423710" y="1752381"/>
                    </a:cubicBezTo>
                    <a:cubicBezTo>
                      <a:pt x="3433695" y="1755491"/>
                      <a:pt x="3444661" y="1750335"/>
                      <a:pt x="3454399" y="1755327"/>
                    </a:cubicBezTo>
                    <a:cubicBezTo>
                      <a:pt x="3498183" y="1753936"/>
                      <a:pt x="3541147" y="1764575"/>
                      <a:pt x="3584849" y="1763838"/>
                    </a:cubicBezTo>
                    <a:cubicBezTo>
                      <a:pt x="3589023" y="1761383"/>
                      <a:pt x="3593196" y="1759992"/>
                      <a:pt x="3597288" y="1763920"/>
                    </a:cubicBezTo>
                    <a:cubicBezTo>
                      <a:pt x="3607682" y="1772022"/>
                      <a:pt x="3619793" y="1766375"/>
                      <a:pt x="3631005" y="1768094"/>
                    </a:cubicBezTo>
                    <a:cubicBezTo>
                      <a:pt x="3642463" y="1771858"/>
                      <a:pt x="3654493" y="1771040"/>
                      <a:pt x="3666114" y="1772922"/>
                    </a:cubicBezTo>
                    <a:cubicBezTo>
                      <a:pt x="3759490" y="1787980"/>
                      <a:pt x="3853031" y="1801893"/>
                      <a:pt x="3945917" y="1819652"/>
                    </a:cubicBezTo>
                    <a:cubicBezTo>
                      <a:pt x="4079803" y="1845266"/>
                      <a:pt x="4213117" y="1873337"/>
                      <a:pt x="4348477" y="1891096"/>
                    </a:cubicBezTo>
                    <a:cubicBezTo>
                      <a:pt x="4430150" y="1901735"/>
                      <a:pt x="4511907" y="1908445"/>
                      <a:pt x="4593990" y="1910737"/>
                    </a:cubicBezTo>
                    <a:cubicBezTo>
                      <a:pt x="4649803" y="1912292"/>
                      <a:pt x="4705289" y="1906072"/>
                      <a:pt x="4760611" y="1898625"/>
                    </a:cubicBezTo>
                    <a:cubicBezTo>
                      <a:pt x="4832056" y="1888968"/>
                      <a:pt x="4901863" y="1873419"/>
                      <a:pt x="4968152" y="1844284"/>
                    </a:cubicBezTo>
                    <a:cubicBezTo>
                      <a:pt x="4988939" y="1836674"/>
                      <a:pt x="5009480" y="1828736"/>
                      <a:pt x="5028057" y="1816378"/>
                    </a:cubicBezTo>
                    <a:cubicBezTo>
                      <a:pt x="5046961" y="1803857"/>
                      <a:pt x="5066357" y="1792154"/>
                      <a:pt x="5085589" y="1780124"/>
                    </a:cubicBezTo>
                    <a:cubicBezTo>
                      <a:pt x="5092791" y="1772513"/>
                      <a:pt x="5099583" y="1764575"/>
                      <a:pt x="5107194" y="1757373"/>
                    </a:cubicBezTo>
                    <a:cubicBezTo>
                      <a:pt x="5180275" y="1688302"/>
                      <a:pt x="5214401" y="1601308"/>
                      <a:pt x="5224467" y="1503185"/>
                    </a:cubicBezTo>
                    <a:cubicBezTo>
                      <a:pt x="5224386" y="1493446"/>
                      <a:pt x="5224958" y="1483626"/>
                      <a:pt x="5224140" y="1473887"/>
                    </a:cubicBezTo>
                    <a:cubicBezTo>
                      <a:pt x="5219230" y="1418319"/>
                      <a:pt x="5214810" y="1362834"/>
                      <a:pt x="5138128" y="1310621"/>
                    </a:cubicBezTo>
                    <a:cubicBezTo>
                      <a:pt x="5094673" y="1280996"/>
                      <a:pt x="5044588" y="1266101"/>
                      <a:pt x="4994503" y="1252680"/>
                    </a:cubicBezTo>
                    <a:cubicBezTo>
                      <a:pt x="4835575" y="1210124"/>
                      <a:pt x="4672554" y="1192938"/>
                      <a:pt x="4509370" y="1178044"/>
                    </a:cubicBezTo>
                    <a:cubicBezTo>
                      <a:pt x="4412474" y="1169205"/>
                      <a:pt x="4315578" y="1160858"/>
                      <a:pt x="4219418" y="1145800"/>
                    </a:cubicBezTo>
                    <a:cubicBezTo>
                      <a:pt x="4058525" y="1120676"/>
                      <a:pt x="3901479" y="1079430"/>
                      <a:pt x="3745578" y="1033109"/>
                    </a:cubicBezTo>
                    <a:cubicBezTo>
                      <a:pt x="3714234" y="1023780"/>
                      <a:pt x="3476905" y="941205"/>
                      <a:pt x="3470276" y="938669"/>
                    </a:cubicBezTo>
                    <a:cubicBezTo>
                      <a:pt x="3427475" y="922301"/>
                      <a:pt x="3317567" y="878763"/>
                      <a:pt x="3312575" y="876553"/>
                    </a:cubicBezTo>
                    <a:cubicBezTo>
                      <a:pt x="3279594" y="861905"/>
                      <a:pt x="3175660" y="820004"/>
                      <a:pt x="3169768" y="817549"/>
                    </a:cubicBezTo>
                    <a:cubicBezTo>
                      <a:pt x="3095950" y="787269"/>
                      <a:pt x="2709022" y="619010"/>
                      <a:pt x="2636841" y="587748"/>
                    </a:cubicBezTo>
                    <a:cubicBezTo>
                      <a:pt x="2581355" y="563688"/>
                      <a:pt x="2526033" y="539219"/>
                      <a:pt x="2470710" y="514995"/>
                    </a:cubicBezTo>
                    <a:cubicBezTo>
                      <a:pt x="2467355" y="514094"/>
                      <a:pt x="2463918" y="513522"/>
                      <a:pt x="2460726" y="512212"/>
                    </a:cubicBezTo>
                    <a:cubicBezTo>
                      <a:pt x="2323812" y="457381"/>
                      <a:pt x="2184769" y="409015"/>
                      <a:pt x="2041308" y="373906"/>
                    </a:cubicBezTo>
                    <a:cubicBezTo>
                      <a:pt x="1956606" y="353201"/>
                      <a:pt x="1871331" y="336261"/>
                      <a:pt x="1784747" y="325459"/>
                    </a:cubicBezTo>
                    <a:cubicBezTo>
                      <a:pt x="1734171" y="319157"/>
                      <a:pt x="1683431" y="316211"/>
                      <a:pt x="1632692" y="312119"/>
                    </a:cubicBezTo>
                    <a:cubicBezTo>
                      <a:pt x="1540134" y="304672"/>
                      <a:pt x="1448557" y="312119"/>
                      <a:pt x="1357145" y="323985"/>
                    </a:cubicBezTo>
                    <a:cubicBezTo>
                      <a:pt x="1297567" y="331760"/>
                      <a:pt x="1240035" y="349192"/>
                      <a:pt x="1181930" y="363922"/>
                    </a:cubicBezTo>
                    <a:cubicBezTo>
                      <a:pt x="1028730" y="402877"/>
                      <a:pt x="885677" y="464501"/>
                      <a:pt x="754901" y="553622"/>
                    </a:cubicBezTo>
                    <a:cubicBezTo>
                      <a:pt x="612912" y="650354"/>
                      <a:pt x="489256" y="767055"/>
                      <a:pt x="380657" y="900041"/>
                    </a:cubicBezTo>
                    <a:cubicBezTo>
                      <a:pt x="250535" y="1059461"/>
                      <a:pt x="160432" y="1239422"/>
                      <a:pt x="104209" y="1436815"/>
                    </a:cubicBezTo>
                    <a:cubicBezTo>
                      <a:pt x="53797" y="1613912"/>
                      <a:pt x="30064" y="1795591"/>
                      <a:pt x="15906" y="1978580"/>
                    </a:cubicBezTo>
                    <a:cubicBezTo>
                      <a:pt x="10178" y="2052316"/>
                      <a:pt x="4695" y="2126297"/>
                      <a:pt x="6495" y="2200524"/>
                    </a:cubicBezTo>
                    <a:cubicBezTo>
                      <a:pt x="6659" y="2206662"/>
                      <a:pt x="7804" y="2213291"/>
                      <a:pt x="2812" y="2218529"/>
                    </a:cubicBezTo>
                    <a:cubicBezTo>
                      <a:pt x="2649" y="2232441"/>
                      <a:pt x="2485" y="2246271"/>
                      <a:pt x="2321" y="2260184"/>
                    </a:cubicBezTo>
                    <a:cubicBezTo>
                      <a:pt x="-1607" y="2291282"/>
                      <a:pt x="603" y="2322544"/>
                      <a:pt x="766" y="2353724"/>
                    </a:cubicBezTo>
                    <a:cubicBezTo>
                      <a:pt x="930" y="2399554"/>
                      <a:pt x="-1607" y="2445383"/>
                      <a:pt x="2239" y="2491130"/>
                    </a:cubicBezTo>
                    <a:cubicBezTo>
                      <a:pt x="2403" y="2506434"/>
                      <a:pt x="2567" y="2521737"/>
                      <a:pt x="2730" y="2537123"/>
                    </a:cubicBezTo>
                    <a:cubicBezTo>
                      <a:pt x="6577" y="2545061"/>
                      <a:pt x="4367" y="2553490"/>
                      <a:pt x="4613" y="2561756"/>
                    </a:cubicBezTo>
                    <a:cubicBezTo>
                      <a:pt x="5840" y="2597110"/>
                      <a:pt x="2567" y="2632463"/>
                      <a:pt x="6413" y="2667735"/>
                    </a:cubicBezTo>
                    <a:cubicBezTo>
                      <a:pt x="6577" y="2676083"/>
                      <a:pt x="6741" y="2684349"/>
                      <a:pt x="6986" y="2692696"/>
                    </a:cubicBezTo>
                    <a:cubicBezTo>
                      <a:pt x="10751" y="2699898"/>
                      <a:pt x="8541" y="2707672"/>
                      <a:pt x="8868" y="2715120"/>
                    </a:cubicBezTo>
                    <a:cubicBezTo>
                      <a:pt x="10014" y="2737134"/>
                      <a:pt x="6986" y="2759312"/>
                      <a:pt x="10587" y="2781245"/>
                    </a:cubicBezTo>
                    <a:cubicBezTo>
                      <a:pt x="10751" y="2788119"/>
                      <a:pt x="10996" y="2795075"/>
                      <a:pt x="11160" y="2801950"/>
                    </a:cubicBezTo>
                    <a:cubicBezTo>
                      <a:pt x="16643" y="2825683"/>
                      <a:pt x="9687" y="2850070"/>
                      <a:pt x="14842" y="2873803"/>
                    </a:cubicBezTo>
                    <a:cubicBezTo>
                      <a:pt x="15006" y="2879286"/>
                      <a:pt x="15170" y="2884769"/>
                      <a:pt x="15333" y="2890252"/>
                    </a:cubicBezTo>
                    <a:cubicBezTo>
                      <a:pt x="20735" y="2909730"/>
                      <a:pt x="13942" y="2929944"/>
                      <a:pt x="19016" y="2949421"/>
                    </a:cubicBezTo>
                    <a:cubicBezTo>
                      <a:pt x="19180" y="2954904"/>
                      <a:pt x="19344" y="2960469"/>
                      <a:pt x="19507" y="2965952"/>
                    </a:cubicBezTo>
                    <a:cubicBezTo>
                      <a:pt x="24827" y="2983957"/>
                      <a:pt x="18361" y="3002779"/>
                      <a:pt x="23108" y="3020865"/>
                    </a:cubicBezTo>
                    <a:cubicBezTo>
                      <a:pt x="23354" y="3027740"/>
                      <a:pt x="23517" y="3034614"/>
                      <a:pt x="23763" y="3041489"/>
                    </a:cubicBezTo>
                    <a:cubicBezTo>
                      <a:pt x="29000" y="3056710"/>
                      <a:pt x="22535" y="3072914"/>
                      <a:pt x="27445" y="3088136"/>
                    </a:cubicBezTo>
                    <a:cubicBezTo>
                      <a:pt x="27609" y="3092228"/>
                      <a:pt x="27773" y="3096320"/>
                      <a:pt x="27936" y="3100493"/>
                    </a:cubicBezTo>
                    <a:cubicBezTo>
                      <a:pt x="33338" y="3117107"/>
                      <a:pt x="26709" y="3134538"/>
                      <a:pt x="31537" y="3151151"/>
                    </a:cubicBezTo>
                    <a:cubicBezTo>
                      <a:pt x="31701" y="3155243"/>
                      <a:pt x="31947" y="3159417"/>
                      <a:pt x="32110" y="3163508"/>
                    </a:cubicBezTo>
                    <a:cubicBezTo>
                      <a:pt x="37511" y="3178730"/>
                      <a:pt x="30801" y="3194852"/>
                      <a:pt x="35957" y="3210074"/>
                    </a:cubicBezTo>
                    <a:cubicBezTo>
                      <a:pt x="36120" y="3214166"/>
                      <a:pt x="36202" y="3218258"/>
                      <a:pt x="36366" y="3222268"/>
                    </a:cubicBezTo>
                    <a:cubicBezTo>
                      <a:pt x="41603" y="3236017"/>
                      <a:pt x="35220" y="3250829"/>
                      <a:pt x="39967" y="3264660"/>
                    </a:cubicBezTo>
                    <a:cubicBezTo>
                      <a:pt x="40130" y="3268752"/>
                      <a:pt x="40376" y="3272844"/>
                      <a:pt x="40539" y="3276935"/>
                    </a:cubicBezTo>
                    <a:cubicBezTo>
                      <a:pt x="45532" y="3287902"/>
                      <a:pt x="39721" y="3299932"/>
                      <a:pt x="43977" y="3310898"/>
                    </a:cubicBezTo>
                    <a:cubicBezTo>
                      <a:pt x="44222" y="3315072"/>
                      <a:pt x="44386" y="3319246"/>
                      <a:pt x="44631" y="3323420"/>
                    </a:cubicBezTo>
                    <a:cubicBezTo>
                      <a:pt x="49869" y="3334222"/>
                      <a:pt x="43813" y="3346252"/>
                      <a:pt x="48232" y="3357137"/>
                    </a:cubicBezTo>
                    <a:cubicBezTo>
                      <a:pt x="48478" y="3361229"/>
                      <a:pt x="48723" y="3365402"/>
                      <a:pt x="48887" y="3369494"/>
                    </a:cubicBezTo>
                    <a:cubicBezTo>
                      <a:pt x="52651" y="3375632"/>
                      <a:pt x="50033" y="3382424"/>
                      <a:pt x="50933" y="3388808"/>
                    </a:cubicBezTo>
                    <a:cubicBezTo>
                      <a:pt x="54206" y="3394946"/>
                      <a:pt x="60262" y="3400593"/>
                      <a:pt x="53634" y="3408121"/>
                    </a:cubicBezTo>
                    <a:cubicBezTo>
                      <a:pt x="55598" y="3415732"/>
                      <a:pt x="54043" y="3426208"/>
                      <a:pt x="64272" y="3428090"/>
                    </a:cubicBezTo>
                    <a:cubicBezTo>
                      <a:pt x="75402" y="3430136"/>
                      <a:pt x="79331" y="3420233"/>
                      <a:pt x="83913" y="3412377"/>
                    </a:cubicBezTo>
                    <a:cubicBezTo>
                      <a:pt x="116158" y="3356155"/>
                      <a:pt x="148402" y="3299932"/>
                      <a:pt x="180809" y="3243791"/>
                    </a:cubicBezTo>
                    <a:cubicBezTo>
                      <a:pt x="231876" y="3155570"/>
                      <a:pt x="290881" y="3072832"/>
                      <a:pt x="357742" y="2995987"/>
                    </a:cubicBezTo>
                    <a:cubicBezTo>
                      <a:pt x="402180" y="2944920"/>
                      <a:pt x="449646" y="2896636"/>
                      <a:pt x="500631" y="2851707"/>
                    </a:cubicBezTo>
                    <a:cubicBezTo>
                      <a:pt x="546624" y="2811197"/>
                      <a:pt x="593271" y="2771506"/>
                      <a:pt x="642129" y="2734515"/>
                    </a:cubicBezTo>
                    <a:cubicBezTo>
                      <a:pt x="726503" y="2670600"/>
                      <a:pt x="814888" y="2612905"/>
                      <a:pt x="907528" y="2561428"/>
                    </a:cubicBezTo>
                    <a:cubicBezTo>
                      <a:pt x="1007206" y="2506106"/>
                      <a:pt x="1111140" y="2461014"/>
                      <a:pt x="1219166" y="2425496"/>
                    </a:cubicBezTo>
                    <a:cubicBezTo>
                      <a:pt x="1310252" y="2395544"/>
                      <a:pt x="1403547" y="2374102"/>
                      <a:pt x="1498560" y="2360599"/>
                    </a:cubicBezTo>
                    <a:cubicBezTo>
                      <a:pt x="1505189" y="2356098"/>
                      <a:pt x="1513536" y="2361335"/>
                      <a:pt x="1520165" y="2356752"/>
                    </a:cubicBezTo>
                    <a:lnTo>
                      <a:pt x="1522129" y="2356425"/>
                    </a:lnTo>
                    <a:lnTo>
                      <a:pt x="1524093" y="2356507"/>
                    </a:lnTo>
                    <a:cubicBezTo>
                      <a:pt x="1532032" y="2351597"/>
                      <a:pt x="1541525" y="2357243"/>
                      <a:pt x="1549545" y="2352824"/>
                    </a:cubicBezTo>
                    <a:cubicBezTo>
                      <a:pt x="1552246" y="2352660"/>
                      <a:pt x="1554946" y="2352497"/>
                      <a:pt x="1557729" y="2352333"/>
                    </a:cubicBezTo>
                    <a:cubicBezTo>
                      <a:pt x="1567140" y="2347095"/>
                      <a:pt x="1578106" y="2353561"/>
                      <a:pt x="1587518" y="2348405"/>
                    </a:cubicBezTo>
                    <a:cubicBezTo>
                      <a:pt x="1590218" y="2348323"/>
                      <a:pt x="1592837" y="2348159"/>
                      <a:pt x="1595538" y="2348077"/>
                    </a:cubicBezTo>
                    <a:cubicBezTo>
                      <a:pt x="1606422" y="2343004"/>
                      <a:pt x="1618534" y="2349141"/>
                      <a:pt x="1629500" y="2344395"/>
                    </a:cubicBezTo>
                    <a:cubicBezTo>
                      <a:pt x="1633592" y="2344231"/>
                      <a:pt x="1637684" y="2343986"/>
                      <a:pt x="1641776" y="2343822"/>
                    </a:cubicBezTo>
                    <a:cubicBezTo>
                      <a:pt x="1656998" y="2338584"/>
                      <a:pt x="1673202" y="2345131"/>
                      <a:pt x="1688424" y="2340057"/>
                    </a:cubicBezTo>
                    <a:cubicBezTo>
                      <a:pt x="1695298" y="2339894"/>
                      <a:pt x="1702172" y="2339730"/>
                      <a:pt x="1709047" y="2339566"/>
                    </a:cubicBezTo>
                    <a:cubicBezTo>
                      <a:pt x="1767642" y="2335147"/>
                      <a:pt x="1826320" y="2338503"/>
                      <a:pt x="1884998" y="2337848"/>
                    </a:cubicBezTo>
                    <a:cubicBezTo>
                      <a:pt x="1902347" y="2337684"/>
                      <a:pt x="1919861" y="2335229"/>
                      <a:pt x="1937047" y="2339566"/>
                    </a:cubicBezTo>
                    <a:cubicBezTo>
                      <a:pt x="1943921" y="2339730"/>
                      <a:pt x="1950877" y="2339894"/>
                      <a:pt x="1957752" y="2340139"/>
                    </a:cubicBezTo>
                    <a:cubicBezTo>
                      <a:pt x="1975838" y="2345131"/>
                      <a:pt x="1994660" y="2338421"/>
                      <a:pt x="2012665" y="2343822"/>
                    </a:cubicBezTo>
                    <a:cubicBezTo>
                      <a:pt x="2016756" y="2343986"/>
                      <a:pt x="2020930" y="2344149"/>
                      <a:pt x="2025022" y="2344313"/>
                    </a:cubicBezTo>
                    <a:cubicBezTo>
                      <a:pt x="2037380" y="2349059"/>
                      <a:pt x="2050883" y="2342758"/>
                      <a:pt x="2063240" y="2347914"/>
                    </a:cubicBezTo>
                    <a:cubicBezTo>
                      <a:pt x="2067332" y="2348077"/>
                      <a:pt x="2071424" y="2348241"/>
                      <a:pt x="2075516" y="2348487"/>
                    </a:cubicBezTo>
                    <a:cubicBezTo>
                      <a:pt x="2086400" y="2353315"/>
                      <a:pt x="2098512" y="2346932"/>
                      <a:pt x="2109315" y="2352251"/>
                    </a:cubicBezTo>
                    <a:cubicBezTo>
                      <a:pt x="2112016" y="2352415"/>
                      <a:pt x="2114798" y="2352579"/>
                      <a:pt x="2117499" y="2352660"/>
                    </a:cubicBezTo>
                    <a:cubicBezTo>
                      <a:pt x="2126992" y="2357325"/>
                      <a:pt x="2137794" y="2351269"/>
                      <a:pt x="2147206" y="2356425"/>
                    </a:cubicBezTo>
                    <a:cubicBezTo>
                      <a:pt x="2149906" y="2356589"/>
                      <a:pt x="2152689" y="2356752"/>
                      <a:pt x="2155390" y="2356916"/>
                    </a:cubicBezTo>
                    <a:cubicBezTo>
                      <a:pt x="2164801" y="2361499"/>
                      <a:pt x="2175603" y="2355525"/>
                      <a:pt x="2185015" y="2360599"/>
                    </a:cubicBezTo>
                    <a:lnTo>
                      <a:pt x="2186979" y="2360517"/>
                    </a:lnTo>
                    <a:lnTo>
                      <a:pt x="2188943" y="2360844"/>
                    </a:lnTo>
                    <a:cubicBezTo>
                      <a:pt x="2198355" y="2366000"/>
                      <a:pt x="2209321" y="2359535"/>
                      <a:pt x="2218650" y="2364855"/>
                    </a:cubicBezTo>
                    <a:cubicBezTo>
                      <a:pt x="2221433" y="2365100"/>
                      <a:pt x="2224133" y="2365264"/>
                      <a:pt x="2226916" y="2365509"/>
                    </a:cubicBezTo>
                    <a:cubicBezTo>
                      <a:pt x="2233545" y="2369356"/>
                      <a:pt x="2241646" y="2364527"/>
                      <a:pt x="2248112" y="2369028"/>
                    </a:cubicBezTo>
                    <a:cubicBezTo>
                      <a:pt x="2250812" y="2369192"/>
                      <a:pt x="2253595" y="2369437"/>
                      <a:pt x="2256296" y="2369601"/>
                    </a:cubicBezTo>
                    <a:cubicBezTo>
                      <a:pt x="2262924" y="2373611"/>
                      <a:pt x="2271026" y="2368619"/>
                      <a:pt x="2277491" y="2373202"/>
                    </a:cubicBezTo>
                    <a:cubicBezTo>
                      <a:pt x="2288294" y="2375166"/>
                      <a:pt x="2299342" y="2376639"/>
                      <a:pt x="2309981" y="2379258"/>
                    </a:cubicBezTo>
                    <a:cubicBezTo>
                      <a:pt x="2441085" y="2411747"/>
                      <a:pt x="2570880" y="2449147"/>
                      <a:pt x="2699529" y="2489984"/>
                    </a:cubicBezTo>
                    <a:cubicBezTo>
                      <a:pt x="2835788" y="2533276"/>
                      <a:pt x="2971803" y="2577387"/>
                      <a:pt x="3107408" y="2622479"/>
                    </a:cubicBezTo>
                    <a:cubicBezTo>
                      <a:pt x="3321250" y="2693678"/>
                      <a:pt x="3534764" y="2765695"/>
                      <a:pt x="3753353" y="2821100"/>
                    </a:cubicBezTo>
                    <a:cubicBezTo>
                      <a:pt x="3814322" y="2836567"/>
                      <a:pt x="3875455" y="2851461"/>
                      <a:pt x="3937733" y="2860873"/>
                    </a:cubicBezTo>
                    <a:cubicBezTo>
                      <a:pt x="3944198" y="2865865"/>
                      <a:pt x="3952709" y="2860136"/>
                      <a:pt x="3959174" y="2864965"/>
                    </a:cubicBezTo>
                    <a:cubicBezTo>
                      <a:pt x="3976770" y="2871266"/>
                      <a:pt x="3995183" y="2872494"/>
                      <a:pt x="4013597" y="2873885"/>
                    </a:cubicBezTo>
                    <a:cubicBezTo>
                      <a:pt x="4020144" y="2878140"/>
                      <a:pt x="4028327" y="2872903"/>
                      <a:pt x="4034874" y="2877567"/>
                    </a:cubicBezTo>
                    <a:cubicBezTo>
                      <a:pt x="4037657" y="2877731"/>
                      <a:pt x="4040357" y="2877977"/>
                      <a:pt x="4043140" y="2878140"/>
                    </a:cubicBezTo>
                    <a:cubicBezTo>
                      <a:pt x="4049687" y="2882150"/>
                      <a:pt x="4057871" y="2877158"/>
                      <a:pt x="4064336" y="2881741"/>
                    </a:cubicBezTo>
                    <a:cubicBezTo>
                      <a:pt x="4067118" y="2881905"/>
                      <a:pt x="4069819" y="2882150"/>
                      <a:pt x="4072602" y="2882314"/>
                    </a:cubicBezTo>
                    <a:cubicBezTo>
                      <a:pt x="4080622" y="2886570"/>
                      <a:pt x="4090033" y="2881005"/>
                      <a:pt x="4097971" y="2885915"/>
                    </a:cubicBezTo>
                    <a:cubicBezTo>
                      <a:pt x="4100754" y="2886079"/>
                      <a:pt x="4103454" y="2886242"/>
                      <a:pt x="4106237" y="2886406"/>
                    </a:cubicBezTo>
                    <a:cubicBezTo>
                      <a:pt x="4115730" y="2890907"/>
                      <a:pt x="4126451" y="2885015"/>
                      <a:pt x="4135944" y="2890007"/>
                    </a:cubicBezTo>
                    <a:cubicBezTo>
                      <a:pt x="4138645" y="2890089"/>
                      <a:pt x="4141345" y="2890252"/>
                      <a:pt x="4144046" y="2890334"/>
                    </a:cubicBezTo>
                    <a:cubicBezTo>
                      <a:pt x="4156403" y="2895326"/>
                      <a:pt x="4169906" y="2888943"/>
                      <a:pt x="4182182" y="2894181"/>
                    </a:cubicBezTo>
                    <a:cubicBezTo>
                      <a:pt x="4186356" y="2894344"/>
                      <a:pt x="4190448" y="2894590"/>
                      <a:pt x="4194622" y="2894754"/>
                    </a:cubicBezTo>
                    <a:cubicBezTo>
                      <a:pt x="4212708" y="2899500"/>
                      <a:pt x="4231531" y="2893035"/>
                      <a:pt x="4249535" y="2898355"/>
                    </a:cubicBezTo>
                    <a:cubicBezTo>
                      <a:pt x="4256409" y="2898518"/>
                      <a:pt x="4263365" y="2898600"/>
                      <a:pt x="4270240" y="2898764"/>
                    </a:cubicBezTo>
                    <a:cubicBezTo>
                      <a:pt x="4302402" y="2901874"/>
                      <a:pt x="4334564" y="2901628"/>
                      <a:pt x="4366726" y="2898927"/>
                    </a:cubicBezTo>
                    <a:cubicBezTo>
                      <a:pt x="4373683" y="2898764"/>
                      <a:pt x="4380557" y="2898600"/>
                      <a:pt x="4387513" y="2898355"/>
                    </a:cubicBezTo>
                    <a:cubicBezTo>
                      <a:pt x="4402735" y="2893035"/>
                      <a:pt x="4418857" y="2899582"/>
                      <a:pt x="4434079" y="2894590"/>
                    </a:cubicBezTo>
                    <a:cubicBezTo>
                      <a:pt x="4438171" y="2894426"/>
                      <a:pt x="4442181" y="2894263"/>
                      <a:pt x="4446273" y="2894099"/>
                    </a:cubicBezTo>
                    <a:cubicBezTo>
                      <a:pt x="4454293" y="2889352"/>
                      <a:pt x="4463867" y="2894999"/>
                      <a:pt x="4471970" y="2890334"/>
                    </a:cubicBezTo>
                    <a:cubicBezTo>
                      <a:pt x="4474670" y="2890171"/>
                      <a:pt x="4477289" y="2890089"/>
                      <a:pt x="4479990" y="2889925"/>
                    </a:cubicBezTo>
                    <a:cubicBezTo>
                      <a:pt x="4486537" y="2885342"/>
                      <a:pt x="4494884" y="2890662"/>
                      <a:pt x="4501431" y="2886079"/>
                    </a:cubicBezTo>
                    <a:lnTo>
                      <a:pt x="4503395" y="2885751"/>
                    </a:lnTo>
                    <a:lnTo>
                      <a:pt x="4505441" y="2885833"/>
                    </a:lnTo>
                    <a:cubicBezTo>
                      <a:pt x="4511907" y="2881005"/>
                      <a:pt x="4520254" y="2886570"/>
                      <a:pt x="4526719" y="2881905"/>
                    </a:cubicBezTo>
                    <a:cubicBezTo>
                      <a:pt x="4550452" y="2876995"/>
                      <a:pt x="4574021" y="2871757"/>
                      <a:pt x="4597509" y="2865701"/>
                    </a:cubicBezTo>
                    <a:cubicBezTo>
                      <a:pt x="4736715" y="2829775"/>
                      <a:pt x="4863399" y="2765859"/>
                      <a:pt x="4985911" y="2692860"/>
                    </a:cubicBezTo>
                    <a:cubicBezTo>
                      <a:pt x="5072576" y="2641220"/>
                      <a:pt x="5156706" y="2585407"/>
                      <a:pt x="5238216" y="2525829"/>
                    </a:cubicBezTo>
                    <a:cubicBezTo>
                      <a:pt x="5311788" y="2471980"/>
                      <a:pt x="5386424" y="2419440"/>
                      <a:pt x="5458196" y="2363218"/>
                    </a:cubicBezTo>
                    <a:cubicBezTo>
                      <a:pt x="5544289" y="2295865"/>
                      <a:pt x="5629891" y="2227940"/>
                      <a:pt x="5712956" y="2156823"/>
                    </a:cubicBezTo>
                    <a:cubicBezTo>
                      <a:pt x="5775972" y="2102892"/>
                      <a:pt x="5839560" y="2049534"/>
                      <a:pt x="5900038" y="1992820"/>
                    </a:cubicBezTo>
                    <a:cubicBezTo>
                      <a:pt x="5945785" y="1949855"/>
                      <a:pt x="5992105" y="1907381"/>
                      <a:pt x="6034497" y="1860652"/>
                    </a:cubicBezTo>
                    <a:cubicBezTo>
                      <a:pt x="6085155" y="1804757"/>
                      <a:pt x="6133848" y="1747552"/>
                      <a:pt x="6175830" y="1684947"/>
                    </a:cubicBezTo>
                    <a:cubicBezTo>
                      <a:pt x="6266916" y="1548769"/>
                      <a:pt x="6337379" y="1401215"/>
                      <a:pt x="6409232" y="1254644"/>
                    </a:cubicBezTo>
                    <a:cubicBezTo>
                      <a:pt x="6495243" y="1079266"/>
                      <a:pt x="6578636" y="902660"/>
                      <a:pt x="6656873" y="723599"/>
                    </a:cubicBezTo>
                    <a:cubicBezTo>
                      <a:pt x="6702375" y="619501"/>
                      <a:pt x="6746239" y="514749"/>
                      <a:pt x="6785112" y="407951"/>
                    </a:cubicBezTo>
                    <a:cubicBezTo>
                      <a:pt x="6809909" y="339862"/>
                      <a:pt x="6829387" y="270382"/>
                      <a:pt x="6843708" y="199347"/>
                    </a:cubicBezTo>
                    <a:cubicBezTo>
                      <a:pt x="6847636" y="192636"/>
                      <a:pt x="6842808" y="184534"/>
                      <a:pt x="6847227" y="177905"/>
                    </a:cubicBezTo>
                    <a:cubicBezTo>
                      <a:pt x="6847391" y="173813"/>
                      <a:pt x="6847555" y="169803"/>
                      <a:pt x="6847718" y="165711"/>
                    </a:cubicBezTo>
                    <a:cubicBezTo>
                      <a:pt x="6850337" y="152290"/>
                      <a:pt x="6850091" y="138377"/>
                      <a:pt x="6847555" y="124465"/>
                    </a:cubicBezTo>
                    <a:close/>
                    <a:moveTo>
                      <a:pt x="3343755" y="1752217"/>
                    </a:moveTo>
                    <a:cubicBezTo>
                      <a:pt x="3342773" y="1752136"/>
                      <a:pt x="3341709" y="1752054"/>
                      <a:pt x="3340727" y="1752054"/>
                    </a:cubicBezTo>
                    <a:cubicBezTo>
                      <a:pt x="3340809" y="1751890"/>
                      <a:pt x="3340891" y="1751644"/>
                      <a:pt x="3340891" y="1751317"/>
                    </a:cubicBezTo>
                    <a:cubicBezTo>
                      <a:pt x="3341873" y="1751644"/>
                      <a:pt x="3342773" y="1751890"/>
                      <a:pt x="3343755" y="1752217"/>
                    </a:cubicBezTo>
                    <a:close/>
                    <a:moveTo>
                      <a:pt x="3022378" y="778676"/>
                    </a:moveTo>
                    <a:cubicBezTo>
                      <a:pt x="3022460" y="777857"/>
                      <a:pt x="3022460" y="777203"/>
                      <a:pt x="3022460" y="776548"/>
                    </a:cubicBezTo>
                    <a:cubicBezTo>
                      <a:pt x="3023524" y="776957"/>
                      <a:pt x="3024588" y="777203"/>
                      <a:pt x="3025734" y="777612"/>
                    </a:cubicBezTo>
                    <a:cubicBezTo>
                      <a:pt x="3024424" y="777857"/>
                      <a:pt x="3023442" y="778267"/>
                      <a:pt x="3022378" y="778676"/>
                    </a:cubicBezTo>
                    <a:close/>
                  </a:path>
                </a:pathLst>
              </a:custGeom>
              <a:solidFill>
                <a:srgbClr val="F9C9A9"/>
              </a:solidFill>
              <a:ln w="81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211">
                <a:extLst>
                  <a:ext uri="{FF2B5EF4-FFF2-40B4-BE49-F238E27FC236}">
                    <a16:creationId xmlns:a16="http://schemas.microsoft.com/office/drawing/2014/main" id="{BDDD8C5D-BB9A-4268-BD96-CA583C706D52}"/>
                  </a:ext>
                </a:extLst>
              </p:cNvPr>
              <p:cNvSpPr/>
              <p:nvPr/>
            </p:nvSpPr>
            <p:spPr>
              <a:xfrm>
                <a:off x="5319170" y="4709834"/>
                <a:ext cx="855087" cy="113341"/>
              </a:xfrm>
              <a:custGeom>
                <a:avLst/>
                <a:gdLst>
                  <a:gd name="connsiteX0" fmla="*/ 12930 w 1745843"/>
                  <a:gd name="connsiteY0" fmla="*/ 20 h 231410"/>
                  <a:gd name="connsiteX1" fmla="*/ 304518 w 1745843"/>
                  <a:gd name="connsiteY1" fmla="*/ 11641 h 231410"/>
                  <a:gd name="connsiteX2" fmla="*/ 959956 w 1745843"/>
                  <a:gd name="connsiteY2" fmla="*/ 125478 h 231410"/>
                  <a:gd name="connsiteX3" fmla="*/ 1207516 w 1745843"/>
                  <a:gd name="connsiteY3" fmla="*/ 154612 h 231410"/>
                  <a:gd name="connsiteX4" fmla="*/ 1581923 w 1745843"/>
                  <a:gd name="connsiteY4" fmla="*/ 115739 h 231410"/>
                  <a:gd name="connsiteX5" fmla="*/ 1729804 w 1745843"/>
                  <a:gd name="connsiteY5" fmla="*/ 47323 h 231410"/>
                  <a:gd name="connsiteX6" fmla="*/ 1745844 w 1745843"/>
                  <a:gd name="connsiteY6" fmla="*/ 49860 h 231410"/>
                  <a:gd name="connsiteX7" fmla="*/ 1647066 w 1745843"/>
                  <a:gd name="connsiteY7" fmla="*/ 132843 h 231410"/>
                  <a:gd name="connsiteX8" fmla="*/ 1440262 w 1745843"/>
                  <a:gd name="connsiteY8" fmla="*/ 211325 h 231410"/>
                  <a:gd name="connsiteX9" fmla="*/ 1272822 w 1745843"/>
                  <a:gd name="connsiteY9" fmla="*/ 231294 h 231410"/>
                  <a:gd name="connsiteX10" fmla="*/ 1092697 w 1745843"/>
                  <a:gd name="connsiteY10" fmla="*/ 226956 h 231410"/>
                  <a:gd name="connsiteX11" fmla="*/ 802419 w 1745843"/>
                  <a:gd name="connsiteY11" fmla="*/ 182764 h 231410"/>
                  <a:gd name="connsiteX12" fmla="*/ 338563 w 1745843"/>
                  <a:gd name="connsiteY12" fmla="*/ 66063 h 231410"/>
                  <a:gd name="connsiteX13" fmla="*/ 0 w 1745843"/>
                  <a:gd name="connsiteY13" fmla="*/ 3785 h 231410"/>
                  <a:gd name="connsiteX14" fmla="*/ 12930 w 1745843"/>
                  <a:gd name="connsiteY14" fmla="*/ 20 h 231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45843" h="231410">
                    <a:moveTo>
                      <a:pt x="12930" y="20"/>
                    </a:moveTo>
                    <a:cubicBezTo>
                      <a:pt x="29707" y="20"/>
                      <a:pt x="292733" y="10086"/>
                      <a:pt x="304518" y="11641"/>
                    </a:cubicBezTo>
                    <a:cubicBezTo>
                      <a:pt x="525152" y="37502"/>
                      <a:pt x="740713" y="92252"/>
                      <a:pt x="959956" y="125478"/>
                    </a:cubicBezTo>
                    <a:cubicBezTo>
                      <a:pt x="1041548" y="137835"/>
                      <a:pt x="1124941" y="149865"/>
                      <a:pt x="1207516" y="154612"/>
                    </a:cubicBezTo>
                    <a:cubicBezTo>
                      <a:pt x="1333954" y="161814"/>
                      <a:pt x="1460394" y="150111"/>
                      <a:pt x="1581923" y="115739"/>
                    </a:cubicBezTo>
                    <a:cubicBezTo>
                      <a:pt x="1597636" y="111320"/>
                      <a:pt x="1683893" y="75720"/>
                      <a:pt x="1729804" y="47323"/>
                    </a:cubicBezTo>
                    <a:cubicBezTo>
                      <a:pt x="1737415" y="50678"/>
                      <a:pt x="1743225" y="49778"/>
                      <a:pt x="1745844" y="49860"/>
                    </a:cubicBezTo>
                    <a:cubicBezTo>
                      <a:pt x="1726039" y="82431"/>
                      <a:pt x="1679637" y="115002"/>
                      <a:pt x="1647066" y="132843"/>
                    </a:cubicBezTo>
                    <a:cubicBezTo>
                      <a:pt x="1581841" y="168606"/>
                      <a:pt x="1513179" y="195858"/>
                      <a:pt x="1440262" y="211325"/>
                    </a:cubicBezTo>
                    <a:cubicBezTo>
                      <a:pt x="1385103" y="223028"/>
                      <a:pt x="1329453" y="231539"/>
                      <a:pt x="1272822" y="231294"/>
                    </a:cubicBezTo>
                    <a:cubicBezTo>
                      <a:pt x="1212753" y="231048"/>
                      <a:pt x="1152602" y="233013"/>
                      <a:pt x="1092697" y="226956"/>
                    </a:cubicBezTo>
                    <a:cubicBezTo>
                      <a:pt x="995229" y="217054"/>
                      <a:pt x="898332" y="203305"/>
                      <a:pt x="802419" y="182764"/>
                    </a:cubicBezTo>
                    <a:cubicBezTo>
                      <a:pt x="646436" y="149374"/>
                      <a:pt x="493972" y="101745"/>
                      <a:pt x="338563" y="66063"/>
                    </a:cubicBezTo>
                    <a:cubicBezTo>
                      <a:pt x="237657" y="42903"/>
                      <a:pt x="11703" y="3785"/>
                      <a:pt x="0" y="3785"/>
                    </a:cubicBezTo>
                    <a:cubicBezTo>
                      <a:pt x="3437" y="-2517"/>
                      <a:pt x="8838" y="1248"/>
                      <a:pt x="12930" y="20"/>
                    </a:cubicBezTo>
                    <a:close/>
                  </a:path>
                </a:pathLst>
              </a:custGeom>
              <a:solidFill>
                <a:srgbClr val="DAB299"/>
              </a:solidFill>
              <a:ln w="81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214">
                <a:extLst>
                  <a:ext uri="{FF2B5EF4-FFF2-40B4-BE49-F238E27FC236}">
                    <a16:creationId xmlns:a16="http://schemas.microsoft.com/office/drawing/2014/main" id="{5600C599-E46D-4C1C-A093-055036BD5A0B}"/>
                  </a:ext>
                </a:extLst>
              </p:cNvPr>
              <p:cNvSpPr/>
              <p:nvPr/>
            </p:nvSpPr>
            <p:spPr>
              <a:xfrm>
                <a:off x="5900593" y="4468097"/>
                <a:ext cx="314799" cy="266564"/>
              </a:xfrm>
              <a:custGeom>
                <a:avLst/>
                <a:gdLst>
                  <a:gd name="connsiteX0" fmla="*/ 642220 w 642730"/>
                  <a:gd name="connsiteY0" fmla="*/ 230627 h 544248"/>
                  <a:gd name="connsiteX1" fmla="*/ 573313 w 642730"/>
                  <a:gd name="connsiteY1" fmla="*/ 400686 h 544248"/>
                  <a:gd name="connsiteX2" fmla="*/ 303658 w 642730"/>
                  <a:gd name="connsiteY2" fmla="*/ 536864 h 544248"/>
                  <a:gd name="connsiteX3" fmla="*/ 132617 w 642730"/>
                  <a:gd name="connsiteY3" fmla="*/ 528762 h 544248"/>
                  <a:gd name="connsiteX4" fmla="*/ 41204 w 642730"/>
                  <a:gd name="connsiteY4" fmla="*/ 439886 h 544248"/>
                  <a:gd name="connsiteX5" fmla="*/ 1513 w 642730"/>
                  <a:gd name="connsiteY5" fmla="*/ 258861 h 544248"/>
                  <a:gd name="connsiteX6" fmla="*/ 24755 w 642730"/>
                  <a:gd name="connsiteY6" fmla="*/ 48293 h 544248"/>
                  <a:gd name="connsiteX7" fmla="*/ 87279 w 642730"/>
                  <a:gd name="connsiteY7" fmla="*/ 6392 h 544248"/>
                  <a:gd name="connsiteX8" fmla="*/ 225093 w 642730"/>
                  <a:gd name="connsiteY8" fmla="*/ 8 h 544248"/>
                  <a:gd name="connsiteX9" fmla="*/ 494503 w 642730"/>
                  <a:gd name="connsiteY9" fmla="*/ 50666 h 544248"/>
                  <a:gd name="connsiteX10" fmla="*/ 581333 w 642730"/>
                  <a:gd name="connsiteY10" fmla="*/ 100424 h 544248"/>
                  <a:gd name="connsiteX11" fmla="*/ 642220 w 642730"/>
                  <a:gd name="connsiteY11" fmla="*/ 230627 h 544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2730" h="544248">
                    <a:moveTo>
                      <a:pt x="642220" y="230627"/>
                    </a:moveTo>
                    <a:cubicBezTo>
                      <a:pt x="643939" y="301744"/>
                      <a:pt x="614477" y="354448"/>
                      <a:pt x="573313" y="400686"/>
                    </a:cubicBezTo>
                    <a:cubicBezTo>
                      <a:pt x="501705" y="481214"/>
                      <a:pt x="406773" y="517468"/>
                      <a:pt x="303658" y="536864"/>
                    </a:cubicBezTo>
                    <a:cubicBezTo>
                      <a:pt x="245962" y="547748"/>
                      <a:pt x="188921" y="547830"/>
                      <a:pt x="132617" y="528762"/>
                    </a:cubicBezTo>
                    <a:cubicBezTo>
                      <a:pt x="87934" y="513622"/>
                      <a:pt x="56917" y="483915"/>
                      <a:pt x="41204" y="439886"/>
                    </a:cubicBezTo>
                    <a:cubicBezTo>
                      <a:pt x="20336" y="381291"/>
                      <a:pt x="7078" y="321303"/>
                      <a:pt x="1513" y="258861"/>
                    </a:cubicBezTo>
                    <a:cubicBezTo>
                      <a:pt x="-4871" y="186516"/>
                      <a:pt x="10106" y="117609"/>
                      <a:pt x="24755" y="48293"/>
                    </a:cubicBezTo>
                    <a:cubicBezTo>
                      <a:pt x="31547" y="15885"/>
                      <a:pt x="43823" y="10484"/>
                      <a:pt x="87279" y="6392"/>
                    </a:cubicBezTo>
                    <a:cubicBezTo>
                      <a:pt x="133190" y="2054"/>
                      <a:pt x="179428" y="-155"/>
                      <a:pt x="225093" y="8"/>
                    </a:cubicBezTo>
                    <a:cubicBezTo>
                      <a:pt x="317406" y="254"/>
                      <a:pt x="408165" y="14903"/>
                      <a:pt x="494503" y="50666"/>
                    </a:cubicBezTo>
                    <a:cubicBezTo>
                      <a:pt x="525683" y="63597"/>
                      <a:pt x="556045" y="78163"/>
                      <a:pt x="581333" y="100424"/>
                    </a:cubicBezTo>
                    <a:cubicBezTo>
                      <a:pt x="622006" y="136268"/>
                      <a:pt x="646639" y="180215"/>
                      <a:pt x="642220" y="230627"/>
                    </a:cubicBezTo>
                    <a:close/>
                  </a:path>
                </a:pathLst>
              </a:custGeom>
              <a:solidFill>
                <a:srgbClr val="FEE5D5"/>
              </a:solidFill>
              <a:ln w="81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6" name="그룹 105">
              <a:extLst>
                <a:ext uri="{FF2B5EF4-FFF2-40B4-BE49-F238E27FC236}">
                  <a16:creationId xmlns:a16="http://schemas.microsoft.com/office/drawing/2014/main" id="{2914297E-2D99-4A3B-8F7C-874EF17F6F91}"/>
                </a:ext>
              </a:extLst>
            </p:cNvPr>
            <p:cNvGrpSpPr/>
            <p:nvPr/>
          </p:nvGrpSpPr>
          <p:grpSpPr>
            <a:xfrm flipH="1">
              <a:off x="11113124" y="3256112"/>
              <a:ext cx="1078876" cy="1486783"/>
              <a:chOff x="1" y="3256112"/>
              <a:chExt cx="1078876" cy="1486783"/>
            </a:xfrm>
          </p:grpSpPr>
          <p:sp>
            <p:nvSpPr>
              <p:cNvPr id="107" name="Freeform: Shape 274">
                <a:extLst>
                  <a:ext uri="{FF2B5EF4-FFF2-40B4-BE49-F238E27FC236}">
                    <a16:creationId xmlns:a16="http://schemas.microsoft.com/office/drawing/2014/main" id="{0C8C7FE6-E9CC-44A1-81DB-946D5B35386A}"/>
                  </a:ext>
                </a:extLst>
              </p:cNvPr>
              <p:cNvSpPr/>
              <p:nvPr/>
            </p:nvSpPr>
            <p:spPr>
              <a:xfrm flipH="1">
                <a:off x="333900" y="3256112"/>
                <a:ext cx="744977" cy="940739"/>
              </a:xfrm>
              <a:custGeom>
                <a:avLst/>
                <a:gdLst>
                  <a:gd name="connsiteX0" fmla="*/ 478387 w 869950"/>
                  <a:gd name="connsiteY0" fmla="*/ 54948 h 1098550"/>
                  <a:gd name="connsiteX1" fmla="*/ 575542 w 869950"/>
                  <a:gd name="connsiteY1" fmla="*/ 29548 h 1098550"/>
                  <a:gd name="connsiteX2" fmla="*/ 873357 w 869950"/>
                  <a:gd name="connsiteY2" fmla="*/ 234654 h 1098550"/>
                  <a:gd name="connsiteX3" fmla="*/ 371707 w 869950"/>
                  <a:gd name="connsiteY3" fmla="*/ 1104604 h 1098550"/>
                  <a:gd name="connsiteX4" fmla="*/ 17377 w 869950"/>
                  <a:gd name="connsiteY4" fmla="*/ 916009 h 1098550"/>
                  <a:gd name="connsiteX5" fmla="*/ 7216 w 869950"/>
                  <a:gd name="connsiteY5" fmla="*/ 877273 h 1098550"/>
                  <a:gd name="connsiteX6" fmla="*/ 478387 w 869950"/>
                  <a:gd name="connsiteY6" fmla="*/ 54948 h 1098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9950" h="1098550">
                    <a:moveTo>
                      <a:pt x="478387" y="54948"/>
                    </a:moveTo>
                    <a:cubicBezTo>
                      <a:pt x="512041" y="-12996"/>
                      <a:pt x="512677" y="-13632"/>
                      <a:pt x="575542" y="29548"/>
                    </a:cubicBezTo>
                    <a:cubicBezTo>
                      <a:pt x="675237" y="97493"/>
                      <a:pt x="773662" y="166073"/>
                      <a:pt x="873357" y="234654"/>
                    </a:cubicBezTo>
                    <a:cubicBezTo>
                      <a:pt x="746357" y="454364"/>
                      <a:pt x="411712" y="1034119"/>
                      <a:pt x="371707" y="1104604"/>
                    </a:cubicBezTo>
                    <a:cubicBezTo>
                      <a:pt x="361547" y="1107779"/>
                      <a:pt x="127232" y="975698"/>
                      <a:pt x="17377" y="916009"/>
                    </a:cubicBezTo>
                    <a:cubicBezTo>
                      <a:pt x="-2943" y="905214"/>
                      <a:pt x="-4213" y="896323"/>
                      <a:pt x="7216" y="877273"/>
                    </a:cubicBezTo>
                    <a:cubicBezTo>
                      <a:pt x="38332" y="824569"/>
                      <a:pt x="435841" y="127973"/>
                      <a:pt x="478387" y="54948"/>
                    </a:cubicBez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자유형: 도형 107">
                <a:extLst>
                  <a:ext uri="{FF2B5EF4-FFF2-40B4-BE49-F238E27FC236}">
                    <a16:creationId xmlns:a16="http://schemas.microsoft.com/office/drawing/2014/main" id="{384319AC-1AA4-4421-8AD1-C056A3301855}"/>
                  </a:ext>
                </a:extLst>
              </p:cNvPr>
              <p:cNvSpPr/>
              <p:nvPr/>
            </p:nvSpPr>
            <p:spPr>
              <a:xfrm flipH="1">
                <a:off x="1" y="3309833"/>
                <a:ext cx="966159" cy="1433062"/>
              </a:xfrm>
              <a:custGeom>
                <a:avLst/>
                <a:gdLst>
                  <a:gd name="connsiteX0" fmla="*/ 561070 w 966159"/>
                  <a:gd name="connsiteY0" fmla="*/ 608 h 1433062"/>
                  <a:gd name="connsiteX1" fmla="*/ 532638 w 966159"/>
                  <a:gd name="connsiteY1" fmla="*/ 34028 h 1433062"/>
                  <a:gd name="connsiteX2" fmla="*/ 5451 w 966159"/>
                  <a:gd name="connsiteY2" fmla="*/ 945629 h 1433062"/>
                  <a:gd name="connsiteX3" fmla="*/ 15206 w 966159"/>
                  <a:gd name="connsiteY3" fmla="*/ 977109 h 1433062"/>
                  <a:gd name="connsiteX4" fmla="*/ 918402 w 966159"/>
                  <a:gd name="connsiteY4" fmla="*/ 1410242 h 1433062"/>
                  <a:gd name="connsiteX5" fmla="*/ 966159 w 966159"/>
                  <a:gd name="connsiteY5" fmla="*/ 1433062 h 1433062"/>
                  <a:gd name="connsiteX6" fmla="*/ 966159 w 966159"/>
                  <a:gd name="connsiteY6" fmla="*/ 187277 h 1433062"/>
                  <a:gd name="connsiteX7" fmla="*/ 924338 w 966159"/>
                  <a:gd name="connsiteY7" fmla="*/ 167366 h 1433062"/>
                  <a:gd name="connsiteX8" fmla="*/ 603136 w 966159"/>
                  <a:gd name="connsiteY8" fmla="*/ 14075 h 1433062"/>
                  <a:gd name="connsiteX9" fmla="*/ 561070 w 966159"/>
                  <a:gd name="connsiteY9" fmla="*/ 608 h 1433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66159" h="1433062">
                    <a:moveTo>
                      <a:pt x="561070" y="608"/>
                    </a:moveTo>
                    <a:cubicBezTo>
                      <a:pt x="552258" y="3102"/>
                      <a:pt x="545718" y="13410"/>
                      <a:pt x="532638" y="34028"/>
                    </a:cubicBezTo>
                    <a:cubicBezTo>
                      <a:pt x="517563" y="34471"/>
                      <a:pt x="64865" y="844537"/>
                      <a:pt x="5451" y="945629"/>
                    </a:cubicBezTo>
                    <a:cubicBezTo>
                      <a:pt x="-3860" y="961591"/>
                      <a:pt x="-1643" y="969128"/>
                      <a:pt x="15206" y="977109"/>
                    </a:cubicBezTo>
                    <a:cubicBezTo>
                      <a:pt x="74508" y="1005098"/>
                      <a:pt x="559705" y="1238672"/>
                      <a:pt x="918402" y="1410242"/>
                    </a:cubicBezTo>
                    <a:lnTo>
                      <a:pt x="966159" y="1433062"/>
                    </a:lnTo>
                    <a:lnTo>
                      <a:pt x="966159" y="187277"/>
                    </a:lnTo>
                    <a:lnTo>
                      <a:pt x="924338" y="167366"/>
                    </a:lnTo>
                    <a:cubicBezTo>
                      <a:pt x="808043" y="111967"/>
                      <a:pt x="688599" y="54978"/>
                      <a:pt x="603136" y="14075"/>
                    </a:cubicBezTo>
                    <a:cubicBezTo>
                      <a:pt x="580967" y="3434"/>
                      <a:pt x="569882" y="-1887"/>
                      <a:pt x="561070" y="608"/>
                    </a:cubicBezTo>
                    <a:close/>
                  </a:path>
                </a:pathLst>
              </a:custGeom>
              <a:solidFill>
                <a:srgbClr val="000000"/>
              </a:solidFill>
              <a:ln w="6350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112" name="TextBox 111">
            <a:extLst>
              <a:ext uri="{FF2B5EF4-FFF2-40B4-BE49-F238E27FC236}">
                <a16:creationId xmlns:a16="http://schemas.microsoft.com/office/drawing/2014/main" id="{D6DFA26F-0D28-4885-98CB-63E241FFAE70}"/>
              </a:ext>
            </a:extLst>
          </p:cNvPr>
          <p:cNvSpPr txBox="1"/>
          <p:nvPr/>
        </p:nvSpPr>
        <p:spPr>
          <a:xfrm>
            <a:off x="3016293" y="2314834"/>
            <a:ext cx="122763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60%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213160FC-0F9E-45E7-8354-CE2CE601A642}"/>
              </a:ext>
            </a:extLst>
          </p:cNvPr>
          <p:cNvSpPr txBox="1"/>
          <p:nvPr/>
        </p:nvSpPr>
        <p:spPr>
          <a:xfrm>
            <a:off x="7948071" y="2314834"/>
            <a:ext cx="122763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40%</a:t>
            </a:r>
            <a:endParaRPr lang="ko-KR" altLang="en-US" sz="3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114" name="그룹 113">
            <a:extLst>
              <a:ext uri="{FF2B5EF4-FFF2-40B4-BE49-F238E27FC236}">
                <a16:creationId xmlns:a16="http://schemas.microsoft.com/office/drawing/2014/main" id="{35AB538F-A3E1-4259-B312-F0DCF52DEDE9}"/>
              </a:ext>
            </a:extLst>
          </p:cNvPr>
          <p:cNvGrpSpPr/>
          <p:nvPr/>
        </p:nvGrpSpPr>
        <p:grpSpPr>
          <a:xfrm>
            <a:off x="6466897" y="3200471"/>
            <a:ext cx="660376" cy="812832"/>
            <a:chOff x="4262002" y="3594570"/>
            <a:chExt cx="943368" cy="812832"/>
          </a:xfrm>
        </p:grpSpPr>
        <p:sp>
          <p:nvSpPr>
            <p:cNvPr id="115" name="화살표: 갈매기형 수장 114">
              <a:extLst>
                <a:ext uri="{FF2B5EF4-FFF2-40B4-BE49-F238E27FC236}">
                  <a16:creationId xmlns:a16="http://schemas.microsoft.com/office/drawing/2014/main" id="{145FA9B1-DACE-418E-B2A7-D37899BE7D53}"/>
                </a:ext>
              </a:extLst>
            </p:cNvPr>
            <p:cNvSpPr/>
            <p:nvPr/>
          </p:nvSpPr>
          <p:spPr>
            <a:xfrm>
              <a:off x="4262002" y="3630880"/>
              <a:ext cx="740212" cy="740212"/>
            </a:xfrm>
            <a:prstGeom prst="chevr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6" name="화살표: 갈매기형 수장 115">
              <a:extLst>
                <a:ext uri="{FF2B5EF4-FFF2-40B4-BE49-F238E27FC236}">
                  <a16:creationId xmlns:a16="http://schemas.microsoft.com/office/drawing/2014/main" id="{F7192456-5DA1-47CF-B080-9E0FB806C43A}"/>
                </a:ext>
              </a:extLst>
            </p:cNvPr>
            <p:cNvSpPr/>
            <p:nvPr/>
          </p:nvSpPr>
          <p:spPr>
            <a:xfrm>
              <a:off x="4392538" y="3594570"/>
              <a:ext cx="812832" cy="812832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7" name="그룹 116">
            <a:extLst>
              <a:ext uri="{FF2B5EF4-FFF2-40B4-BE49-F238E27FC236}">
                <a16:creationId xmlns:a16="http://schemas.microsoft.com/office/drawing/2014/main" id="{3F3E42D7-559D-4BD8-B7A6-0271710E296A}"/>
              </a:ext>
            </a:extLst>
          </p:cNvPr>
          <p:cNvGrpSpPr/>
          <p:nvPr/>
        </p:nvGrpSpPr>
        <p:grpSpPr>
          <a:xfrm>
            <a:off x="6466897" y="4254816"/>
            <a:ext cx="660376" cy="812832"/>
            <a:chOff x="4262002" y="3594570"/>
            <a:chExt cx="943368" cy="812832"/>
          </a:xfrm>
        </p:grpSpPr>
        <p:sp>
          <p:nvSpPr>
            <p:cNvPr id="118" name="화살표: 갈매기형 수장 117">
              <a:extLst>
                <a:ext uri="{FF2B5EF4-FFF2-40B4-BE49-F238E27FC236}">
                  <a16:creationId xmlns:a16="http://schemas.microsoft.com/office/drawing/2014/main" id="{048638F2-7900-4656-95D0-A6EB41690656}"/>
                </a:ext>
              </a:extLst>
            </p:cNvPr>
            <p:cNvSpPr/>
            <p:nvPr/>
          </p:nvSpPr>
          <p:spPr>
            <a:xfrm>
              <a:off x="4262002" y="3630880"/>
              <a:ext cx="740212" cy="740212"/>
            </a:xfrm>
            <a:prstGeom prst="chevr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9" name="화살표: 갈매기형 수장 118">
              <a:extLst>
                <a:ext uri="{FF2B5EF4-FFF2-40B4-BE49-F238E27FC236}">
                  <a16:creationId xmlns:a16="http://schemas.microsoft.com/office/drawing/2014/main" id="{83749DEF-AF68-4D5A-ACCD-CEB9D3D81DD5}"/>
                </a:ext>
              </a:extLst>
            </p:cNvPr>
            <p:cNvSpPr/>
            <p:nvPr/>
          </p:nvSpPr>
          <p:spPr>
            <a:xfrm>
              <a:off x="4392538" y="3594570"/>
              <a:ext cx="812832" cy="812832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20" name="그룹 119">
            <a:extLst>
              <a:ext uri="{FF2B5EF4-FFF2-40B4-BE49-F238E27FC236}">
                <a16:creationId xmlns:a16="http://schemas.microsoft.com/office/drawing/2014/main" id="{48A97DAF-DBCF-4001-A38A-2FD4EF1734F1}"/>
              </a:ext>
            </a:extLst>
          </p:cNvPr>
          <p:cNvGrpSpPr/>
          <p:nvPr/>
        </p:nvGrpSpPr>
        <p:grpSpPr>
          <a:xfrm>
            <a:off x="6466897" y="5309161"/>
            <a:ext cx="660376" cy="812832"/>
            <a:chOff x="4262002" y="3594570"/>
            <a:chExt cx="943368" cy="812832"/>
          </a:xfrm>
        </p:grpSpPr>
        <p:sp>
          <p:nvSpPr>
            <p:cNvPr id="121" name="화살표: 갈매기형 수장 120">
              <a:extLst>
                <a:ext uri="{FF2B5EF4-FFF2-40B4-BE49-F238E27FC236}">
                  <a16:creationId xmlns:a16="http://schemas.microsoft.com/office/drawing/2014/main" id="{15532AAD-CB79-44E5-BD43-2B49C3ECB39C}"/>
                </a:ext>
              </a:extLst>
            </p:cNvPr>
            <p:cNvSpPr/>
            <p:nvPr/>
          </p:nvSpPr>
          <p:spPr>
            <a:xfrm>
              <a:off x="4262002" y="3630880"/>
              <a:ext cx="740212" cy="740212"/>
            </a:xfrm>
            <a:prstGeom prst="chevr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22" name="화살표: 갈매기형 수장 121">
              <a:extLst>
                <a:ext uri="{FF2B5EF4-FFF2-40B4-BE49-F238E27FC236}">
                  <a16:creationId xmlns:a16="http://schemas.microsoft.com/office/drawing/2014/main" id="{2DC46433-822F-4AE2-B970-A04B0D2B687B}"/>
                </a:ext>
              </a:extLst>
            </p:cNvPr>
            <p:cNvSpPr/>
            <p:nvPr/>
          </p:nvSpPr>
          <p:spPr>
            <a:xfrm>
              <a:off x="4392538" y="3594570"/>
              <a:ext cx="812832" cy="812832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23" name="그룹 122">
            <a:extLst>
              <a:ext uri="{FF2B5EF4-FFF2-40B4-BE49-F238E27FC236}">
                <a16:creationId xmlns:a16="http://schemas.microsoft.com/office/drawing/2014/main" id="{489C2CFB-2CDD-499A-A1F9-624C970037FF}"/>
              </a:ext>
            </a:extLst>
          </p:cNvPr>
          <p:cNvGrpSpPr/>
          <p:nvPr/>
        </p:nvGrpSpPr>
        <p:grpSpPr>
          <a:xfrm flipH="1">
            <a:off x="5064727" y="3200471"/>
            <a:ext cx="660376" cy="812832"/>
            <a:chOff x="4262002" y="3594570"/>
            <a:chExt cx="943368" cy="812832"/>
          </a:xfrm>
        </p:grpSpPr>
        <p:sp>
          <p:nvSpPr>
            <p:cNvPr id="124" name="화살표: 갈매기형 수장 123">
              <a:extLst>
                <a:ext uri="{FF2B5EF4-FFF2-40B4-BE49-F238E27FC236}">
                  <a16:creationId xmlns:a16="http://schemas.microsoft.com/office/drawing/2014/main" id="{BFB48D36-62D0-4842-8944-C7D9C40D1492}"/>
                </a:ext>
              </a:extLst>
            </p:cNvPr>
            <p:cNvSpPr/>
            <p:nvPr/>
          </p:nvSpPr>
          <p:spPr>
            <a:xfrm>
              <a:off x="4262002" y="3630880"/>
              <a:ext cx="740212" cy="740212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25" name="화살표: 갈매기형 수장 124">
              <a:extLst>
                <a:ext uri="{FF2B5EF4-FFF2-40B4-BE49-F238E27FC236}">
                  <a16:creationId xmlns:a16="http://schemas.microsoft.com/office/drawing/2014/main" id="{E182BF50-9C13-4913-839A-E43447981F0E}"/>
                </a:ext>
              </a:extLst>
            </p:cNvPr>
            <p:cNvSpPr/>
            <p:nvPr/>
          </p:nvSpPr>
          <p:spPr>
            <a:xfrm>
              <a:off x="4392538" y="3594570"/>
              <a:ext cx="812832" cy="812832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26" name="그룹 125">
            <a:extLst>
              <a:ext uri="{FF2B5EF4-FFF2-40B4-BE49-F238E27FC236}">
                <a16:creationId xmlns:a16="http://schemas.microsoft.com/office/drawing/2014/main" id="{53986150-D3C2-4A8D-AE52-54AA64504E24}"/>
              </a:ext>
            </a:extLst>
          </p:cNvPr>
          <p:cNvGrpSpPr/>
          <p:nvPr/>
        </p:nvGrpSpPr>
        <p:grpSpPr>
          <a:xfrm flipH="1">
            <a:off x="5064727" y="4254816"/>
            <a:ext cx="660376" cy="812832"/>
            <a:chOff x="4262002" y="3594570"/>
            <a:chExt cx="943368" cy="812832"/>
          </a:xfrm>
        </p:grpSpPr>
        <p:sp>
          <p:nvSpPr>
            <p:cNvPr id="127" name="화살표: 갈매기형 수장 126">
              <a:extLst>
                <a:ext uri="{FF2B5EF4-FFF2-40B4-BE49-F238E27FC236}">
                  <a16:creationId xmlns:a16="http://schemas.microsoft.com/office/drawing/2014/main" id="{A3F8BC4E-7821-4E85-B140-FD2C44E4A6D7}"/>
                </a:ext>
              </a:extLst>
            </p:cNvPr>
            <p:cNvSpPr/>
            <p:nvPr/>
          </p:nvSpPr>
          <p:spPr>
            <a:xfrm>
              <a:off x="4262002" y="3630880"/>
              <a:ext cx="740212" cy="740212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28" name="화살표: 갈매기형 수장 127">
              <a:extLst>
                <a:ext uri="{FF2B5EF4-FFF2-40B4-BE49-F238E27FC236}">
                  <a16:creationId xmlns:a16="http://schemas.microsoft.com/office/drawing/2014/main" id="{A42123C2-01CC-4A62-869C-3E942B18B23B}"/>
                </a:ext>
              </a:extLst>
            </p:cNvPr>
            <p:cNvSpPr/>
            <p:nvPr/>
          </p:nvSpPr>
          <p:spPr>
            <a:xfrm>
              <a:off x="4392538" y="3594570"/>
              <a:ext cx="812832" cy="812832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29" name="그룹 128">
            <a:extLst>
              <a:ext uri="{FF2B5EF4-FFF2-40B4-BE49-F238E27FC236}">
                <a16:creationId xmlns:a16="http://schemas.microsoft.com/office/drawing/2014/main" id="{210256AF-9292-4FBE-AB21-1DBFA4D48916}"/>
              </a:ext>
            </a:extLst>
          </p:cNvPr>
          <p:cNvGrpSpPr/>
          <p:nvPr/>
        </p:nvGrpSpPr>
        <p:grpSpPr>
          <a:xfrm flipH="1">
            <a:off x="5064727" y="5309161"/>
            <a:ext cx="660376" cy="812832"/>
            <a:chOff x="4262002" y="3594570"/>
            <a:chExt cx="943368" cy="812832"/>
          </a:xfrm>
        </p:grpSpPr>
        <p:sp>
          <p:nvSpPr>
            <p:cNvPr id="130" name="화살표: 갈매기형 수장 129">
              <a:extLst>
                <a:ext uri="{FF2B5EF4-FFF2-40B4-BE49-F238E27FC236}">
                  <a16:creationId xmlns:a16="http://schemas.microsoft.com/office/drawing/2014/main" id="{04203E46-9EA2-4AA4-A240-BD63C67AD3C1}"/>
                </a:ext>
              </a:extLst>
            </p:cNvPr>
            <p:cNvSpPr/>
            <p:nvPr/>
          </p:nvSpPr>
          <p:spPr>
            <a:xfrm>
              <a:off x="4262002" y="3630880"/>
              <a:ext cx="740212" cy="740212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31" name="화살표: 갈매기형 수장 130">
              <a:extLst>
                <a:ext uri="{FF2B5EF4-FFF2-40B4-BE49-F238E27FC236}">
                  <a16:creationId xmlns:a16="http://schemas.microsoft.com/office/drawing/2014/main" id="{999703DC-5E3E-4AD0-81C4-8D2BFA74C2EF}"/>
                </a:ext>
              </a:extLst>
            </p:cNvPr>
            <p:cNvSpPr/>
            <p:nvPr/>
          </p:nvSpPr>
          <p:spPr>
            <a:xfrm>
              <a:off x="4392538" y="3594570"/>
              <a:ext cx="812832" cy="812832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32" name="Block Arc 10">
            <a:extLst>
              <a:ext uri="{FF2B5EF4-FFF2-40B4-BE49-F238E27FC236}">
                <a16:creationId xmlns:a16="http://schemas.microsoft.com/office/drawing/2014/main" id="{FC86E308-74BE-4AF4-98A8-7CCC285A23A1}"/>
              </a:ext>
            </a:extLst>
          </p:cNvPr>
          <p:cNvSpPr/>
          <p:nvPr/>
        </p:nvSpPr>
        <p:spPr>
          <a:xfrm>
            <a:off x="5880246" y="5569437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3" name="Round Same Side Corner Rectangle 36">
            <a:extLst>
              <a:ext uri="{FF2B5EF4-FFF2-40B4-BE49-F238E27FC236}">
                <a16:creationId xmlns:a16="http://schemas.microsoft.com/office/drawing/2014/main" id="{7E01C954-3226-418C-BFB6-A5F3BBFBA627}"/>
              </a:ext>
            </a:extLst>
          </p:cNvPr>
          <p:cNvSpPr>
            <a:spLocks noChangeAspect="1"/>
          </p:cNvSpPr>
          <p:nvPr/>
        </p:nvSpPr>
        <p:spPr>
          <a:xfrm>
            <a:off x="5898000" y="4504690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4" name="Rounded Rectangle 5">
            <a:extLst>
              <a:ext uri="{FF2B5EF4-FFF2-40B4-BE49-F238E27FC236}">
                <a16:creationId xmlns:a16="http://schemas.microsoft.com/office/drawing/2014/main" id="{AD99E795-3B4F-4C84-A3B8-AF5543F834C4}"/>
              </a:ext>
            </a:extLst>
          </p:cNvPr>
          <p:cNvSpPr/>
          <p:nvPr/>
        </p:nvSpPr>
        <p:spPr>
          <a:xfrm flipH="1">
            <a:off x="5900080" y="3445265"/>
            <a:ext cx="391841" cy="323245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35" name="그룹 134">
            <a:extLst>
              <a:ext uri="{FF2B5EF4-FFF2-40B4-BE49-F238E27FC236}">
                <a16:creationId xmlns:a16="http://schemas.microsoft.com/office/drawing/2014/main" id="{F380D3E5-486F-4E8C-A64A-504076D0C505}"/>
              </a:ext>
            </a:extLst>
          </p:cNvPr>
          <p:cNvGrpSpPr/>
          <p:nvPr/>
        </p:nvGrpSpPr>
        <p:grpSpPr>
          <a:xfrm>
            <a:off x="2506521" y="3067488"/>
            <a:ext cx="2367825" cy="3096772"/>
            <a:chOff x="2506521" y="3067488"/>
            <a:chExt cx="2367825" cy="3096772"/>
          </a:xfrm>
        </p:grpSpPr>
        <p:grpSp>
          <p:nvGrpSpPr>
            <p:cNvPr id="136" name="Group 36">
              <a:extLst>
                <a:ext uri="{FF2B5EF4-FFF2-40B4-BE49-F238E27FC236}">
                  <a16:creationId xmlns:a16="http://schemas.microsoft.com/office/drawing/2014/main" id="{E547483E-CA36-451E-87D9-7AB92C71F3CE}"/>
                </a:ext>
              </a:extLst>
            </p:cNvPr>
            <p:cNvGrpSpPr/>
            <p:nvPr/>
          </p:nvGrpSpPr>
          <p:grpSpPr>
            <a:xfrm>
              <a:off x="3002429" y="3067488"/>
              <a:ext cx="1871917" cy="1078798"/>
              <a:chOff x="7026501" y="4509120"/>
              <a:chExt cx="1499710" cy="1078798"/>
            </a:xfrm>
            <a:noFill/>
          </p:grpSpPr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C06D1038-E74F-4FE7-839C-7E1B703F7F2A}"/>
                  </a:ext>
                </a:extLst>
              </p:cNvPr>
              <p:cNvSpPr txBox="1"/>
              <p:nvPr/>
            </p:nvSpPr>
            <p:spPr>
              <a:xfrm>
                <a:off x="7026501" y="4509120"/>
                <a:ext cx="1499710" cy="30777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Add Text</a:t>
                </a:r>
                <a:endParaRPr lang="ko-KR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01A1E530-CF3F-4485-83A6-ADE925647D04}"/>
                  </a:ext>
                </a:extLst>
              </p:cNvPr>
              <p:cNvSpPr txBox="1"/>
              <p:nvPr/>
            </p:nvSpPr>
            <p:spPr>
              <a:xfrm>
                <a:off x="7026501" y="4756921"/>
                <a:ext cx="1499710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 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37" name="Group 36">
              <a:extLst>
                <a:ext uri="{FF2B5EF4-FFF2-40B4-BE49-F238E27FC236}">
                  <a16:creationId xmlns:a16="http://schemas.microsoft.com/office/drawing/2014/main" id="{CB8D2860-5E0B-4E2B-A5D3-298C4374720D}"/>
                </a:ext>
              </a:extLst>
            </p:cNvPr>
            <p:cNvGrpSpPr/>
            <p:nvPr/>
          </p:nvGrpSpPr>
          <p:grpSpPr>
            <a:xfrm>
              <a:off x="2506521" y="4217412"/>
              <a:ext cx="2367825" cy="894132"/>
              <a:chOff x="7026501" y="4509120"/>
              <a:chExt cx="1499710" cy="894132"/>
            </a:xfrm>
            <a:noFill/>
          </p:grpSpPr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C071BEA0-0277-4CF1-A911-D59A8F8D1FA1}"/>
                  </a:ext>
                </a:extLst>
              </p:cNvPr>
              <p:cNvSpPr txBox="1"/>
              <p:nvPr/>
            </p:nvSpPr>
            <p:spPr>
              <a:xfrm>
                <a:off x="7026501" y="4509120"/>
                <a:ext cx="1499710" cy="30777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Add Text</a:t>
                </a:r>
                <a:endParaRPr lang="ko-KR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3AEAD1DE-320B-4015-BE3D-C29B36FFAEB4}"/>
                  </a:ext>
                </a:extLst>
              </p:cNvPr>
              <p:cNvSpPr txBox="1"/>
              <p:nvPr/>
            </p:nvSpPr>
            <p:spPr>
              <a:xfrm>
                <a:off x="7026501" y="4756921"/>
                <a:ext cx="1499710" cy="6463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  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38" name="Group 36">
              <a:extLst>
                <a:ext uri="{FF2B5EF4-FFF2-40B4-BE49-F238E27FC236}">
                  <a16:creationId xmlns:a16="http://schemas.microsoft.com/office/drawing/2014/main" id="{EDFC6CA4-62D1-4634-8543-17FA46F8F6FD}"/>
                </a:ext>
              </a:extLst>
            </p:cNvPr>
            <p:cNvGrpSpPr/>
            <p:nvPr/>
          </p:nvGrpSpPr>
          <p:grpSpPr>
            <a:xfrm>
              <a:off x="2506521" y="5270128"/>
              <a:ext cx="2367825" cy="894132"/>
              <a:chOff x="7026501" y="4509120"/>
              <a:chExt cx="1499710" cy="894132"/>
            </a:xfrm>
            <a:noFill/>
          </p:grpSpPr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D48CEEA4-24AF-4E87-BF4D-59B84C962E1F}"/>
                  </a:ext>
                </a:extLst>
              </p:cNvPr>
              <p:cNvSpPr txBox="1"/>
              <p:nvPr/>
            </p:nvSpPr>
            <p:spPr>
              <a:xfrm>
                <a:off x="7026501" y="4509120"/>
                <a:ext cx="1499710" cy="30777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Add Text</a:t>
                </a:r>
                <a:endParaRPr lang="ko-KR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2D61BD60-E8A7-4871-B803-6850957F86C4}"/>
                  </a:ext>
                </a:extLst>
              </p:cNvPr>
              <p:cNvSpPr txBox="1"/>
              <p:nvPr/>
            </p:nvSpPr>
            <p:spPr>
              <a:xfrm>
                <a:off x="7026501" y="4756921"/>
                <a:ext cx="1499710" cy="6463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  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45" name="Group 36">
            <a:extLst>
              <a:ext uri="{FF2B5EF4-FFF2-40B4-BE49-F238E27FC236}">
                <a16:creationId xmlns:a16="http://schemas.microsoft.com/office/drawing/2014/main" id="{38EF2920-DCA2-41F9-8D24-C4896AF0B9F3}"/>
              </a:ext>
            </a:extLst>
          </p:cNvPr>
          <p:cNvGrpSpPr/>
          <p:nvPr/>
        </p:nvGrpSpPr>
        <p:grpSpPr>
          <a:xfrm>
            <a:off x="7316674" y="3065037"/>
            <a:ext cx="1871917" cy="1078798"/>
            <a:chOff x="7026501" y="4509120"/>
            <a:chExt cx="1499710" cy="1078798"/>
          </a:xfrm>
          <a:noFill/>
        </p:grpSpPr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AC9DF5DE-FFAF-4AF5-9E9A-DC9373D06268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FDD530C3-F72C-4794-90DD-79E94C4FCC5B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8" name="Group 36">
            <a:extLst>
              <a:ext uri="{FF2B5EF4-FFF2-40B4-BE49-F238E27FC236}">
                <a16:creationId xmlns:a16="http://schemas.microsoft.com/office/drawing/2014/main" id="{67984422-5CDF-422F-9694-D71E6E609289}"/>
              </a:ext>
            </a:extLst>
          </p:cNvPr>
          <p:cNvGrpSpPr/>
          <p:nvPr/>
        </p:nvGrpSpPr>
        <p:grpSpPr>
          <a:xfrm>
            <a:off x="7316674" y="4214961"/>
            <a:ext cx="2367825" cy="894132"/>
            <a:chOff x="7026501" y="4509120"/>
            <a:chExt cx="1499710" cy="894132"/>
          </a:xfrm>
          <a:noFill/>
        </p:grpSpPr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4F7F44A0-181D-420C-B8BD-288370E0AD54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D3A60CCD-0F71-413E-8E09-B725E0778AA6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1" name="Group 36">
            <a:extLst>
              <a:ext uri="{FF2B5EF4-FFF2-40B4-BE49-F238E27FC236}">
                <a16:creationId xmlns:a16="http://schemas.microsoft.com/office/drawing/2014/main" id="{509DBA47-724D-466E-A0D5-6A1624CD2DF3}"/>
              </a:ext>
            </a:extLst>
          </p:cNvPr>
          <p:cNvGrpSpPr/>
          <p:nvPr/>
        </p:nvGrpSpPr>
        <p:grpSpPr>
          <a:xfrm>
            <a:off x="7316674" y="5267677"/>
            <a:ext cx="2367825" cy="894132"/>
            <a:chOff x="7026501" y="4509120"/>
            <a:chExt cx="1499710" cy="894132"/>
          </a:xfrm>
          <a:noFill/>
        </p:grpSpPr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634C2119-B4C4-4B4F-B2E1-0D2A85DCA34F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C125D7D4-254E-400C-A462-AFB3DB4C8BA9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4" name="TextBox 153">
            <a:extLst>
              <a:ext uri="{FF2B5EF4-FFF2-40B4-BE49-F238E27FC236}">
                <a16:creationId xmlns:a16="http://schemas.microsoft.com/office/drawing/2014/main" id="{8D4816FC-C82A-4497-BB28-27A5036BFF53}"/>
              </a:ext>
            </a:extLst>
          </p:cNvPr>
          <p:cNvSpPr txBox="1"/>
          <p:nvPr/>
        </p:nvSpPr>
        <p:spPr>
          <a:xfrm>
            <a:off x="4610394" y="1644099"/>
            <a:ext cx="3008775" cy="1133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10000"/>
              </a:lnSpc>
            </a:pPr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PORTFOLIO  DESIGNED</a:t>
            </a:r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D889D3D-E72E-4400-9869-27F1F2070EDD}"/>
              </a:ext>
            </a:extLst>
          </p:cNvPr>
          <p:cNvSpPr txBox="1"/>
          <p:nvPr/>
        </p:nvSpPr>
        <p:spPr>
          <a:xfrm>
            <a:off x="458382" y="2907261"/>
            <a:ext cx="370934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solidFill>
                  <a:schemeClr val="bg1"/>
                </a:solidFill>
                <a:latin typeface="+mn-lt"/>
                <a:cs typeface="Arial" pitchFamily="34" charset="0"/>
              </a:rPr>
              <a:t>ALLPPT Layout</a:t>
            </a:r>
          </a:p>
          <a:p>
            <a:r>
              <a:rPr lang="en-GB" altLang="ko-KR" sz="1400" dirty="0">
                <a:solidFill>
                  <a:schemeClr val="bg1"/>
                </a:solidFill>
                <a:latin typeface="+mn-lt"/>
                <a:cs typeface="Arial" pitchFamily="34" charset="0"/>
              </a:rPr>
              <a:t>Clean Text Slide for your Presentation</a:t>
            </a:r>
            <a:endParaRPr lang="ko-KR" altLang="en-US" sz="140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08C906-0804-4B67-9CFF-6F28A26A2F3E}"/>
              </a:ext>
            </a:extLst>
          </p:cNvPr>
          <p:cNvSpPr txBox="1"/>
          <p:nvPr/>
        </p:nvSpPr>
        <p:spPr>
          <a:xfrm>
            <a:off x="648881" y="340451"/>
            <a:ext cx="3709347" cy="1292662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  <a:latin typeface="+mj-lt"/>
              </a:rPr>
              <a:t>We Create</a:t>
            </a:r>
          </a:p>
          <a:p>
            <a:r>
              <a:rPr lang="en-US" altLang="ko-KR" sz="2800" dirty="0">
                <a:solidFill>
                  <a:schemeClr val="bg1"/>
                </a:solidFill>
                <a:latin typeface="+mj-lt"/>
              </a:rPr>
              <a:t>Quality Professional </a:t>
            </a:r>
          </a:p>
          <a:p>
            <a:r>
              <a:rPr lang="en-US" altLang="ko-KR" sz="2800" dirty="0">
                <a:solidFill>
                  <a:schemeClr val="bg1"/>
                </a:solidFill>
                <a:latin typeface="+mj-lt"/>
              </a:rPr>
              <a:t>PPT Presentation</a:t>
            </a:r>
            <a:endParaRPr lang="ko-KR" alt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1EA0EA-8A03-4580-BAC5-7594F738D64A}"/>
              </a:ext>
            </a:extLst>
          </p:cNvPr>
          <p:cNvSpPr txBox="1"/>
          <p:nvPr/>
        </p:nvSpPr>
        <p:spPr>
          <a:xfrm>
            <a:off x="458382" y="3398593"/>
            <a:ext cx="370934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GB" altLang="ko-KR" sz="1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그림 개체 틀 17">
            <a:extLst>
              <a:ext uri="{FF2B5EF4-FFF2-40B4-BE49-F238E27FC236}">
                <a16:creationId xmlns:a16="http://schemas.microsoft.com/office/drawing/2014/main" id="{E70AB88B-94CE-4D63-B613-34B45978BCA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55FB57D3-DB5C-4CD1-8F0D-9D926671899C}"/>
              </a:ext>
            </a:extLst>
          </p:cNvPr>
          <p:cNvSpPr/>
          <p:nvPr/>
        </p:nvSpPr>
        <p:spPr>
          <a:xfrm>
            <a:off x="5725867" y="4404641"/>
            <a:ext cx="690346" cy="6903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4148DCEC-5DC8-4111-A1EB-7C86D897966B}"/>
              </a:ext>
            </a:extLst>
          </p:cNvPr>
          <p:cNvSpPr/>
          <p:nvPr/>
        </p:nvSpPr>
        <p:spPr>
          <a:xfrm>
            <a:off x="7819903" y="4404641"/>
            <a:ext cx="690346" cy="69034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4405447C-4F3F-42BB-820F-2EB1388FC5D2}"/>
              </a:ext>
            </a:extLst>
          </p:cNvPr>
          <p:cNvSpPr/>
          <p:nvPr/>
        </p:nvSpPr>
        <p:spPr>
          <a:xfrm>
            <a:off x="9913940" y="4404641"/>
            <a:ext cx="690346" cy="69034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Rectangle 13">
            <a:extLst>
              <a:ext uri="{FF2B5EF4-FFF2-40B4-BE49-F238E27FC236}">
                <a16:creationId xmlns:a16="http://schemas.microsoft.com/office/drawing/2014/main" id="{BB985DA5-BD87-40DF-82B7-3B36CD137236}"/>
              </a:ext>
            </a:extLst>
          </p:cNvPr>
          <p:cNvSpPr/>
          <p:nvPr/>
        </p:nvSpPr>
        <p:spPr>
          <a:xfrm>
            <a:off x="3631831" y="4404641"/>
            <a:ext cx="690346" cy="69034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A35A7062-B016-4377-835F-EAF2E01DA3F2}"/>
              </a:ext>
            </a:extLst>
          </p:cNvPr>
          <p:cNvSpPr/>
          <p:nvPr/>
        </p:nvSpPr>
        <p:spPr>
          <a:xfrm>
            <a:off x="1537795" y="4404641"/>
            <a:ext cx="690346" cy="69034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4" name="Group 17">
            <a:extLst>
              <a:ext uri="{FF2B5EF4-FFF2-40B4-BE49-F238E27FC236}">
                <a16:creationId xmlns:a16="http://schemas.microsoft.com/office/drawing/2014/main" id="{45133C97-E581-4A1B-A574-974D952DD007}"/>
              </a:ext>
            </a:extLst>
          </p:cNvPr>
          <p:cNvGrpSpPr/>
          <p:nvPr/>
        </p:nvGrpSpPr>
        <p:grpSpPr>
          <a:xfrm>
            <a:off x="939229" y="5370099"/>
            <a:ext cx="1887478" cy="1107996"/>
            <a:chOff x="2725123" y="4283314"/>
            <a:chExt cx="1292073" cy="110799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778A56F-9EED-4134-88B3-A771EDE2EC62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3F6C2DD-E570-46C8-8593-22DB277469EA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7" name="Group 20">
            <a:extLst>
              <a:ext uri="{FF2B5EF4-FFF2-40B4-BE49-F238E27FC236}">
                <a16:creationId xmlns:a16="http://schemas.microsoft.com/office/drawing/2014/main" id="{FD0E8235-6A39-4524-B5ED-5F15B0A2F817}"/>
              </a:ext>
            </a:extLst>
          </p:cNvPr>
          <p:cNvGrpSpPr/>
          <p:nvPr/>
        </p:nvGrpSpPr>
        <p:grpSpPr>
          <a:xfrm>
            <a:off x="3033265" y="5370099"/>
            <a:ext cx="1887478" cy="1107996"/>
            <a:chOff x="2725123" y="4283314"/>
            <a:chExt cx="1292073" cy="110799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B041FF9-8C7C-4AFA-87B1-58AC3720E6E6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DD6BEF7-181D-4A69-AE2E-5050B4B20EDC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" name="Group 23">
            <a:extLst>
              <a:ext uri="{FF2B5EF4-FFF2-40B4-BE49-F238E27FC236}">
                <a16:creationId xmlns:a16="http://schemas.microsoft.com/office/drawing/2014/main" id="{576CA70B-CBC4-4DA2-8213-D4639C484CC7}"/>
              </a:ext>
            </a:extLst>
          </p:cNvPr>
          <p:cNvGrpSpPr/>
          <p:nvPr/>
        </p:nvGrpSpPr>
        <p:grpSpPr>
          <a:xfrm>
            <a:off x="5127301" y="5370099"/>
            <a:ext cx="1887478" cy="1107996"/>
            <a:chOff x="2725123" y="4283314"/>
            <a:chExt cx="1292073" cy="110799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4EE6A6D-3A7D-4B1A-86E9-BF05D7545AAF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BA91EFB-F534-44A2-B9F8-F2506AF77822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3" name="Group 26">
            <a:extLst>
              <a:ext uri="{FF2B5EF4-FFF2-40B4-BE49-F238E27FC236}">
                <a16:creationId xmlns:a16="http://schemas.microsoft.com/office/drawing/2014/main" id="{60805A14-28A7-464F-B0A5-D1D3D33CD2B6}"/>
              </a:ext>
            </a:extLst>
          </p:cNvPr>
          <p:cNvGrpSpPr/>
          <p:nvPr/>
        </p:nvGrpSpPr>
        <p:grpSpPr>
          <a:xfrm>
            <a:off x="7221337" y="5370099"/>
            <a:ext cx="1887478" cy="1107996"/>
            <a:chOff x="2725123" y="4283314"/>
            <a:chExt cx="1292073" cy="1107996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F47759E-6883-44EE-8BD4-6D8F61275D47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5BAF786-6928-4320-A6F6-700BE80C3670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6" name="Group 29">
            <a:extLst>
              <a:ext uri="{FF2B5EF4-FFF2-40B4-BE49-F238E27FC236}">
                <a16:creationId xmlns:a16="http://schemas.microsoft.com/office/drawing/2014/main" id="{33D9C79E-5033-4BDF-8CD2-1A6E3029FF49}"/>
              </a:ext>
            </a:extLst>
          </p:cNvPr>
          <p:cNvGrpSpPr/>
          <p:nvPr/>
        </p:nvGrpSpPr>
        <p:grpSpPr>
          <a:xfrm>
            <a:off x="9315374" y="5370099"/>
            <a:ext cx="1887478" cy="1107996"/>
            <a:chOff x="2725123" y="4283314"/>
            <a:chExt cx="1292073" cy="110799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8CFDE04-285F-42EF-A1B9-9A42D2F5045D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0DE293D-81F6-49F8-B337-8C15521B5F48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9" name="Rectangle 30">
            <a:extLst>
              <a:ext uri="{FF2B5EF4-FFF2-40B4-BE49-F238E27FC236}">
                <a16:creationId xmlns:a16="http://schemas.microsoft.com/office/drawing/2014/main" id="{AEE061C9-742E-47B8-BDFA-401058577024}"/>
              </a:ext>
            </a:extLst>
          </p:cNvPr>
          <p:cNvSpPr/>
          <p:nvPr/>
        </p:nvSpPr>
        <p:spPr>
          <a:xfrm>
            <a:off x="10100507" y="4578979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Rounded Rectangle 10">
            <a:extLst>
              <a:ext uri="{FF2B5EF4-FFF2-40B4-BE49-F238E27FC236}">
                <a16:creationId xmlns:a16="http://schemas.microsoft.com/office/drawing/2014/main" id="{27BFAD4D-E0DC-42A1-B20E-9276A8E3BE80}"/>
              </a:ext>
            </a:extLst>
          </p:cNvPr>
          <p:cNvSpPr/>
          <p:nvPr/>
        </p:nvSpPr>
        <p:spPr>
          <a:xfrm>
            <a:off x="5945937" y="4568944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Rectangle 16">
            <a:extLst>
              <a:ext uri="{FF2B5EF4-FFF2-40B4-BE49-F238E27FC236}">
                <a16:creationId xmlns:a16="http://schemas.microsoft.com/office/drawing/2014/main" id="{FF85F156-17F8-4B38-A873-9D7F777635F5}"/>
              </a:ext>
            </a:extLst>
          </p:cNvPr>
          <p:cNvSpPr/>
          <p:nvPr/>
        </p:nvSpPr>
        <p:spPr>
          <a:xfrm rot="2700000">
            <a:off x="3850011" y="4509468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Rectangle 9">
            <a:extLst>
              <a:ext uri="{FF2B5EF4-FFF2-40B4-BE49-F238E27FC236}">
                <a16:creationId xmlns:a16="http://schemas.microsoft.com/office/drawing/2014/main" id="{14876066-C3D5-4A9D-8F6D-E2494C0743B7}"/>
              </a:ext>
            </a:extLst>
          </p:cNvPr>
          <p:cNvSpPr/>
          <p:nvPr/>
        </p:nvSpPr>
        <p:spPr>
          <a:xfrm>
            <a:off x="1715156" y="4578139"/>
            <a:ext cx="360125" cy="3371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Rounded Rectangle 5">
            <a:extLst>
              <a:ext uri="{FF2B5EF4-FFF2-40B4-BE49-F238E27FC236}">
                <a16:creationId xmlns:a16="http://schemas.microsoft.com/office/drawing/2014/main" id="{6DD836F0-8E61-4BBE-ABB6-AB6BE5917B9F}"/>
              </a:ext>
            </a:extLst>
          </p:cNvPr>
          <p:cNvSpPr/>
          <p:nvPr/>
        </p:nvSpPr>
        <p:spPr>
          <a:xfrm flipH="1">
            <a:off x="7997416" y="4603392"/>
            <a:ext cx="344621" cy="284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2" name="Oval 26">
            <a:extLst>
              <a:ext uri="{FF2B5EF4-FFF2-40B4-BE49-F238E27FC236}">
                <a16:creationId xmlns:a16="http://schemas.microsoft.com/office/drawing/2014/main" id="{BE0C2FA4-C32F-4D79-B5DC-CE61A69DC243}"/>
              </a:ext>
            </a:extLst>
          </p:cNvPr>
          <p:cNvSpPr/>
          <p:nvPr/>
        </p:nvSpPr>
        <p:spPr>
          <a:xfrm>
            <a:off x="4723829" y="4083088"/>
            <a:ext cx="630965" cy="630965"/>
          </a:xfrm>
          <a:prstGeom prst="ellipse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23" name="Oval 27">
            <a:extLst>
              <a:ext uri="{FF2B5EF4-FFF2-40B4-BE49-F238E27FC236}">
                <a16:creationId xmlns:a16="http://schemas.microsoft.com/office/drawing/2014/main" id="{D019EC41-7EDD-4C23-9FCE-625B0B5FBC7F}"/>
              </a:ext>
            </a:extLst>
          </p:cNvPr>
          <p:cNvSpPr/>
          <p:nvPr/>
        </p:nvSpPr>
        <p:spPr>
          <a:xfrm>
            <a:off x="1149613" y="4083088"/>
            <a:ext cx="630965" cy="630965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cs typeface="Arial" pitchFamily="34" charset="0"/>
            </a:endParaRPr>
          </a:p>
        </p:txBody>
      </p:sp>
      <p:grpSp>
        <p:nvGrpSpPr>
          <p:cNvPr id="24" name="Group 28">
            <a:extLst>
              <a:ext uri="{FF2B5EF4-FFF2-40B4-BE49-F238E27FC236}">
                <a16:creationId xmlns:a16="http://schemas.microsoft.com/office/drawing/2014/main" id="{7EFB1F89-E9AE-4D8F-903C-85AE7FA7B2C5}"/>
              </a:ext>
            </a:extLst>
          </p:cNvPr>
          <p:cNvGrpSpPr/>
          <p:nvPr/>
        </p:nvGrpSpPr>
        <p:grpSpPr>
          <a:xfrm>
            <a:off x="1848669" y="3950653"/>
            <a:ext cx="2412029" cy="895838"/>
            <a:chOff x="3131840" y="2220255"/>
            <a:chExt cx="3096344" cy="89583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165E562-C807-4413-9C28-DC71A2C72683}"/>
                </a:ext>
              </a:extLst>
            </p:cNvPr>
            <p:cNvSpPr txBox="1"/>
            <p:nvPr/>
          </p:nvSpPr>
          <p:spPr>
            <a:xfrm>
              <a:off x="3131840" y="2220255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4245A8C-1C99-4A64-91B1-BC2ED0BB0158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grpSp>
        <p:nvGrpSpPr>
          <p:cNvPr id="27" name="Group 31">
            <a:extLst>
              <a:ext uri="{FF2B5EF4-FFF2-40B4-BE49-F238E27FC236}">
                <a16:creationId xmlns:a16="http://schemas.microsoft.com/office/drawing/2014/main" id="{76D8D1E7-AB73-45C9-BCA0-A4BA9FFDBB4A}"/>
              </a:ext>
            </a:extLst>
          </p:cNvPr>
          <p:cNvGrpSpPr/>
          <p:nvPr/>
        </p:nvGrpSpPr>
        <p:grpSpPr>
          <a:xfrm>
            <a:off x="5422885" y="3950653"/>
            <a:ext cx="2412029" cy="895838"/>
            <a:chOff x="3131840" y="2220255"/>
            <a:chExt cx="3096344" cy="89583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5941A48-3623-4541-847A-D25274C0EC2F}"/>
                </a:ext>
              </a:extLst>
            </p:cNvPr>
            <p:cNvSpPr txBox="1"/>
            <p:nvPr/>
          </p:nvSpPr>
          <p:spPr>
            <a:xfrm>
              <a:off x="3131840" y="2220255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5AEE31B-FE14-4584-A540-D811855AE7C3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30" name="Oval 34">
            <a:extLst>
              <a:ext uri="{FF2B5EF4-FFF2-40B4-BE49-F238E27FC236}">
                <a16:creationId xmlns:a16="http://schemas.microsoft.com/office/drawing/2014/main" id="{7D7EA0A9-3637-4BFD-8F2E-C2DC76B3AD18}"/>
              </a:ext>
            </a:extLst>
          </p:cNvPr>
          <p:cNvSpPr/>
          <p:nvPr/>
        </p:nvSpPr>
        <p:spPr>
          <a:xfrm>
            <a:off x="4723829" y="5256374"/>
            <a:ext cx="630965" cy="630965"/>
          </a:xfrm>
          <a:prstGeom prst="ellipse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31" name="Oval 35">
            <a:extLst>
              <a:ext uri="{FF2B5EF4-FFF2-40B4-BE49-F238E27FC236}">
                <a16:creationId xmlns:a16="http://schemas.microsoft.com/office/drawing/2014/main" id="{8494330A-668A-4519-B595-6605A5D1A024}"/>
              </a:ext>
            </a:extLst>
          </p:cNvPr>
          <p:cNvSpPr/>
          <p:nvPr/>
        </p:nvSpPr>
        <p:spPr>
          <a:xfrm>
            <a:off x="1149613" y="5256374"/>
            <a:ext cx="630965" cy="630965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grpSp>
        <p:nvGrpSpPr>
          <p:cNvPr id="32" name="Group 36">
            <a:extLst>
              <a:ext uri="{FF2B5EF4-FFF2-40B4-BE49-F238E27FC236}">
                <a16:creationId xmlns:a16="http://schemas.microsoft.com/office/drawing/2014/main" id="{5D2CDAA2-0F2B-4C1F-947F-E10952117F2A}"/>
              </a:ext>
            </a:extLst>
          </p:cNvPr>
          <p:cNvGrpSpPr/>
          <p:nvPr/>
        </p:nvGrpSpPr>
        <p:grpSpPr>
          <a:xfrm>
            <a:off x="1848669" y="5123938"/>
            <a:ext cx="2412029" cy="895838"/>
            <a:chOff x="3131840" y="2220255"/>
            <a:chExt cx="3096344" cy="89583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0667588-34B1-41E8-82FC-5E84C85D4934}"/>
                </a:ext>
              </a:extLst>
            </p:cNvPr>
            <p:cNvSpPr txBox="1"/>
            <p:nvPr/>
          </p:nvSpPr>
          <p:spPr>
            <a:xfrm>
              <a:off x="3131840" y="2220255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4335589-0185-44E6-8E02-9B603949EBDB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grpSp>
        <p:nvGrpSpPr>
          <p:cNvPr id="35" name="Group 39">
            <a:extLst>
              <a:ext uri="{FF2B5EF4-FFF2-40B4-BE49-F238E27FC236}">
                <a16:creationId xmlns:a16="http://schemas.microsoft.com/office/drawing/2014/main" id="{767D359F-E7BB-4B55-917E-4269942E81B9}"/>
              </a:ext>
            </a:extLst>
          </p:cNvPr>
          <p:cNvGrpSpPr/>
          <p:nvPr/>
        </p:nvGrpSpPr>
        <p:grpSpPr>
          <a:xfrm>
            <a:off x="5422885" y="5123938"/>
            <a:ext cx="2412029" cy="895838"/>
            <a:chOff x="3131840" y="2220255"/>
            <a:chExt cx="3096344" cy="895838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53A937F-4698-42C0-B099-FC1A8355E93C}"/>
                </a:ext>
              </a:extLst>
            </p:cNvPr>
            <p:cNvSpPr txBox="1"/>
            <p:nvPr/>
          </p:nvSpPr>
          <p:spPr>
            <a:xfrm>
              <a:off x="3131840" y="2220255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7516661-D2E8-4267-A1B1-E11FC7545A1E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41" name="Oval 21">
            <a:extLst>
              <a:ext uri="{FF2B5EF4-FFF2-40B4-BE49-F238E27FC236}">
                <a16:creationId xmlns:a16="http://schemas.microsoft.com/office/drawing/2014/main" id="{64105BAE-F813-4D00-BEF5-1D2B41990E76}"/>
              </a:ext>
            </a:extLst>
          </p:cNvPr>
          <p:cNvSpPr/>
          <p:nvPr/>
        </p:nvSpPr>
        <p:spPr>
          <a:xfrm rot="20700000">
            <a:off x="4880708" y="5432856"/>
            <a:ext cx="317202" cy="278005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44" name="Group 48">
            <a:extLst>
              <a:ext uri="{FF2B5EF4-FFF2-40B4-BE49-F238E27FC236}">
                <a16:creationId xmlns:a16="http://schemas.microsoft.com/office/drawing/2014/main" id="{F1BC7413-EC51-4496-8C6A-A3A2C11F9FE6}"/>
              </a:ext>
            </a:extLst>
          </p:cNvPr>
          <p:cNvGrpSpPr/>
          <p:nvPr/>
        </p:nvGrpSpPr>
        <p:grpSpPr>
          <a:xfrm>
            <a:off x="2903352" y="2734518"/>
            <a:ext cx="5200205" cy="890327"/>
            <a:chOff x="2079598" y="4257726"/>
            <a:chExt cx="2262901" cy="890327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FFCED47-4B84-4BC3-83B3-2BCDB54A21D2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42A30CC-BF6D-446D-875D-79140B81B7A2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6C5EBA09-8A77-47C2-B69F-EB851355F4CB}"/>
              </a:ext>
            </a:extLst>
          </p:cNvPr>
          <p:cNvSpPr txBox="1"/>
          <p:nvPr/>
        </p:nvSpPr>
        <p:spPr>
          <a:xfrm>
            <a:off x="2903352" y="1767161"/>
            <a:ext cx="1300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60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48" name="Group 65">
            <a:extLst>
              <a:ext uri="{FF2B5EF4-FFF2-40B4-BE49-F238E27FC236}">
                <a16:creationId xmlns:a16="http://schemas.microsoft.com/office/drawing/2014/main" id="{ADB15D93-BA70-449B-9374-B1842E409744}"/>
              </a:ext>
            </a:extLst>
          </p:cNvPr>
          <p:cNvGrpSpPr/>
          <p:nvPr/>
        </p:nvGrpSpPr>
        <p:grpSpPr>
          <a:xfrm flipH="1">
            <a:off x="8103557" y="1063756"/>
            <a:ext cx="2886632" cy="5321536"/>
            <a:chOff x="433001" y="1399349"/>
            <a:chExt cx="2505075" cy="4618131"/>
          </a:xfrm>
        </p:grpSpPr>
        <p:sp>
          <p:nvSpPr>
            <p:cNvPr id="49" name="Freeform: Shape 59">
              <a:extLst>
                <a:ext uri="{FF2B5EF4-FFF2-40B4-BE49-F238E27FC236}">
                  <a16:creationId xmlns:a16="http://schemas.microsoft.com/office/drawing/2014/main" id="{977557F1-A1FF-4F17-B30A-2482222068C7}"/>
                </a:ext>
              </a:extLst>
            </p:cNvPr>
            <p:cNvSpPr/>
            <p:nvPr/>
          </p:nvSpPr>
          <p:spPr>
            <a:xfrm flipH="1">
              <a:off x="433001" y="1407380"/>
              <a:ext cx="2505075" cy="4610100"/>
            </a:xfrm>
            <a:custGeom>
              <a:avLst/>
              <a:gdLst>
                <a:gd name="connsiteX0" fmla="*/ 2506574 w 2505075"/>
                <a:gd name="connsiteY0" fmla="*/ 1319831 h 4610100"/>
                <a:gd name="connsiteX1" fmla="*/ 2419896 w 2505075"/>
                <a:gd name="connsiteY1" fmla="*/ 1597008 h 4610100"/>
                <a:gd name="connsiteX2" fmla="*/ 2297024 w 2505075"/>
                <a:gd name="connsiteY2" fmla="*/ 1953243 h 4610100"/>
                <a:gd name="connsiteX3" fmla="*/ 2223681 w 2505075"/>
                <a:gd name="connsiteY3" fmla="*/ 1977056 h 4610100"/>
                <a:gd name="connsiteX4" fmla="*/ 2181771 w 2505075"/>
                <a:gd name="connsiteY4" fmla="*/ 1967531 h 4610100"/>
                <a:gd name="connsiteX5" fmla="*/ 2192249 w 2505075"/>
                <a:gd name="connsiteY5" fmla="*/ 2057066 h 4610100"/>
                <a:gd name="connsiteX6" fmla="*/ 2197964 w 2505075"/>
                <a:gd name="connsiteY6" fmla="*/ 2281856 h 4610100"/>
                <a:gd name="connsiteX7" fmla="*/ 2174151 w 2505075"/>
                <a:gd name="connsiteY7" fmla="*/ 2359961 h 4610100"/>
                <a:gd name="connsiteX8" fmla="*/ 2148434 w 2505075"/>
                <a:gd name="connsiteY8" fmla="*/ 2443781 h 4610100"/>
                <a:gd name="connsiteX9" fmla="*/ 2158911 w 2505075"/>
                <a:gd name="connsiteY9" fmla="*/ 2773346 h 4610100"/>
                <a:gd name="connsiteX10" fmla="*/ 2195106 w 2505075"/>
                <a:gd name="connsiteY10" fmla="*/ 3105768 h 4610100"/>
                <a:gd name="connsiteX11" fmla="*/ 2199869 w 2505075"/>
                <a:gd name="connsiteY11" fmla="*/ 3123866 h 4610100"/>
                <a:gd name="connsiteX12" fmla="*/ 2271306 w 2505075"/>
                <a:gd name="connsiteY12" fmla="*/ 3309603 h 4610100"/>
                <a:gd name="connsiteX13" fmla="*/ 2389416 w 2505075"/>
                <a:gd name="connsiteY13" fmla="*/ 3806808 h 4610100"/>
                <a:gd name="connsiteX14" fmla="*/ 2400846 w 2505075"/>
                <a:gd name="connsiteY14" fmla="*/ 4025883 h 4610100"/>
                <a:gd name="connsiteX15" fmla="*/ 2428469 w 2505075"/>
                <a:gd name="connsiteY15" fmla="*/ 4251626 h 4610100"/>
                <a:gd name="connsiteX16" fmla="*/ 2451329 w 2505075"/>
                <a:gd name="connsiteY16" fmla="*/ 4492608 h 4610100"/>
                <a:gd name="connsiteX17" fmla="*/ 2413229 w 2505075"/>
                <a:gd name="connsiteY17" fmla="*/ 4541186 h 4610100"/>
                <a:gd name="connsiteX18" fmla="*/ 2241779 w 2505075"/>
                <a:gd name="connsiteY18" fmla="*/ 4529756 h 4610100"/>
                <a:gd name="connsiteX19" fmla="*/ 2136051 w 2505075"/>
                <a:gd name="connsiteY19" fmla="*/ 4560236 h 4610100"/>
                <a:gd name="connsiteX20" fmla="*/ 1966506 w 2505075"/>
                <a:gd name="connsiteY20" fmla="*/ 4604051 h 4610100"/>
                <a:gd name="connsiteX21" fmla="*/ 1729334 w 2505075"/>
                <a:gd name="connsiteY21" fmla="*/ 4564998 h 4610100"/>
                <a:gd name="connsiteX22" fmla="*/ 1660753 w 2505075"/>
                <a:gd name="connsiteY22" fmla="*/ 4506896 h 4610100"/>
                <a:gd name="connsiteX23" fmla="*/ 1734096 w 2505075"/>
                <a:gd name="connsiteY23" fmla="*/ 4407836 h 4610100"/>
                <a:gd name="connsiteX24" fmla="*/ 1886496 w 2505075"/>
                <a:gd name="connsiteY24" fmla="*/ 4358306 h 4610100"/>
                <a:gd name="connsiteX25" fmla="*/ 1980794 w 2505075"/>
                <a:gd name="connsiteY25" fmla="*/ 4264961 h 4610100"/>
                <a:gd name="connsiteX26" fmla="*/ 1989366 w 2505075"/>
                <a:gd name="connsiteY26" fmla="*/ 4249721 h 4610100"/>
                <a:gd name="connsiteX27" fmla="*/ 2080806 w 2505075"/>
                <a:gd name="connsiteY27" fmla="*/ 4107798 h 4610100"/>
                <a:gd name="connsiteX28" fmla="*/ 2096998 w 2505075"/>
                <a:gd name="connsiteY28" fmla="*/ 4062078 h 4610100"/>
                <a:gd name="connsiteX29" fmla="*/ 1957934 w 2505075"/>
                <a:gd name="connsiteY29" fmla="*/ 3826811 h 4610100"/>
                <a:gd name="connsiteX30" fmla="*/ 1895069 w 2505075"/>
                <a:gd name="connsiteY30" fmla="*/ 3535346 h 4610100"/>
                <a:gd name="connsiteX31" fmla="*/ 1867446 w 2505075"/>
                <a:gd name="connsiteY31" fmla="*/ 3420093 h 4610100"/>
                <a:gd name="connsiteX32" fmla="*/ 1754098 w 2505075"/>
                <a:gd name="connsiteY32" fmla="*/ 3091481 h 4610100"/>
                <a:gd name="connsiteX33" fmla="*/ 1736001 w 2505075"/>
                <a:gd name="connsiteY33" fmla="*/ 3229593 h 4610100"/>
                <a:gd name="connsiteX34" fmla="*/ 1749336 w 2505075"/>
                <a:gd name="connsiteY34" fmla="*/ 3292458 h 4610100"/>
                <a:gd name="connsiteX35" fmla="*/ 1694091 w 2505075"/>
                <a:gd name="connsiteY35" fmla="*/ 3704891 h 4610100"/>
                <a:gd name="connsiteX36" fmla="*/ 1691234 w 2505075"/>
                <a:gd name="connsiteY36" fmla="*/ 3723941 h 4610100"/>
                <a:gd name="connsiteX37" fmla="*/ 1696948 w 2505075"/>
                <a:gd name="connsiteY37" fmla="*/ 4043981 h 4610100"/>
                <a:gd name="connsiteX38" fmla="*/ 1709331 w 2505075"/>
                <a:gd name="connsiteY38" fmla="*/ 4361163 h 4610100"/>
                <a:gd name="connsiteX39" fmla="*/ 1676946 w 2505075"/>
                <a:gd name="connsiteY39" fmla="*/ 4403073 h 4610100"/>
                <a:gd name="connsiteX40" fmla="*/ 1531214 w 2505075"/>
                <a:gd name="connsiteY40" fmla="*/ 4415456 h 4610100"/>
                <a:gd name="connsiteX41" fmla="*/ 1507401 w 2505075"/>
                <a:gd name="connsiteY41" fmla="*/ 4398311 h 4610100"/>
                <a:gd name="connsiteX42" fmla="*/ 1443584 w 2505075"/>
                <a:gd name="connsiteY42" fmla="*/ 4370688 h 4610100"/>
                <a:gd name="connsiteX43" fmla="*/ 1330236 w 2505075"/>
                <a:gd name="connsiteY43" fmla="*/ 4422123 h 4610100"/>
                <a:gd name="connsiteX44" fmla="*/ 1224509 w 2505075"/>
                <a:gd name="connsiteY44" fmla="*/ 4439268 h 4610100"/>
                <a:gd name="connsiteX45" fmla="*/ 1021626 w 2505075"/>
                <a:gd name="connsiteY45" fmla="*/ 4407836 h 4610100"/>
                <a:gd name="connsiteX46" fmla="*/ 957808 w 2505075"/>
                <a:gd name="connsiteY46" fmla="*/ 4350686 h 4610100"/>
                <a:gd name="connsiteX47" fmla="*/ 1040676 w 2505075"/>
                <a:gd name="connsiteY47" fmla="*/ 4261151 h 4610100"/>
                <a:gd name="connsiteX48" fmla="*/ 1143546 w 2505075"/>
                <a:gd name="connsiteY48" fmla="*/ 4244958 h 4610100"/>
                <a:gd name="connsiteX49" fmla="*/ 1253084 w 2505075"/>
                <a:gd name="connsiteY49" fmla="*/ 4174473 h 4610100"/>
                <a:gd name="connsiteX50" fmla="*/ 1324521 w 2505075"/>
                <a:gd name="connsiteY50" fmla="*/ 4105893 h 4610100"/>
                <a:gd name="connsiteX51" fmla="*/ 1391196 w 2505075"/>
                <a:gd name="connsiteY51" fmla="*/ 4005881 h 4610100"/>
                <a:gd name="connsiteX52" fmla="*/ 1395006 w 2505075"/>
                <a:gd name="connsiteY52" fmla="*/ 3998261 h 4610100"/>
                <a:gd name="connsiteX53" fmla="*/ 1400721 w 2505075"/>
                <a:gd name="connsiteY53" fmla="*/ 3828716 h 4610100"/>
                <a:gd name="connsiteX54" fmla="*/ 1386434 w 2505075"/>
                <a:gd name="connsiteY54" fmla="*/ 3644883 h 4610100"/>
                <a:gd name="connsiteX55" fmla="*/ 1354048 w 2505075"/>
                <a:gd name="connsiteY55" fmla="*/ 3254358 h 4610100"/>
                <a:gd name="connsiteX56" fmla="*/ 1377861 w 2505075"/>
                <a:gd name="connsiteY56" fmla="*/ 3072431 h 4610100"/>
                <a:gd name="connsiteX57" fmla="*/ 1424534 w 2505075"/>
                <a:gd name="connsiteY57" fmla="*/ 2639996 h 4610100"/>
                <a:gd name="connsiteX58" fmla="*/ 1406436 w 2505075"/>
                <a:gd name="connsiteY58" fmla="*/ 2529506 h 4610100"/>
                <a:gd name="connsiteX59" fmla="*/ 1377861 w 2505075"/>
                <a:gd name="connsiteY59" fmla="*/ 2347578 h 4610100"/>
                <a:gd name="connsiteX60" fmla="*/ 1215936 w 2505075"/>
                <a:gd name="connsiteY60" fmla="*/ 2223753 h 4610100"/>
                <a:gd name="connsiteX61" fmla="*/ 1086396 w 2505075"/>
                <a:gd name="connsiteY61" fmla="*/ 2184701 h 4610100"/>
                <a:gd name="connsiteX62" fmla="*/ 986383 w 2505075"/>
                <a:gd name="connsiteY62" fmla="*/ 2132313 h 4610100"/>
                <a:gd name="connsiteX63" fmla="*/ 962571 w 2505075"/>
                <a:gd name="connsiteY63" fmla="*/ 2106596 h 4610100"/>
                <a:gd name="connsiteX64" fmla="*/ 943521 w 2505075"/>
                <a:gd name="connsiteY64" fmla="*/ 2053256 h 4610100"/>
                <a:gd name="connsiteX65" fmla="*/ 900658 w 2505075"/>
                <a:gd name="connsiteY65" fmla="*/ 2005631 h 4610100"/>
                <a:gd name="connsiteX66" fmla="*/ 872083 w 2505075"/>
                <a:gd name="connsiteY66" fmla="*/ 1971341 h 4610100"/>
                <a:gd name="connsiteX67" fmla="*/ 328206 w 2505075"/>
                <a:gd name="connsiteY67" fmla="*/ 1569386 h 4610100"/>
                <a:gd name="connsiteX68" fmla="*/ 57696 w 2505075"/>
                <a:gd name="connsiteY68" fmla="*/ 1357931 h 4610100"/>
                <a:gd name="connsiteX69" fmla="*/ 13881 w 2505075"/>
                <a:gd name="connsiteY69" fmla="*/ 1227438 h 4610100"/>
                <a:gd name="connsiteX70" fmla="*/ 80556 w 2505075"/>
                <a:gd name="connsiteY70" fmla="*/ 1016936 h 4610100"/>
                <a:gd name="connsiteX71" fmla="*/ 122466 w 2505075"/>
                <a:gd name="connsiteY71" fmla="*/ 955023 h 4610100"/>
                <a:gd name="connsiteX72" fmla="*/ 173901 w 2505075"/>
                <a:gd name="connsiteY72" fmla="*/ 856916 h 4610100"/>
                <a:gd name="connsiteX73" fmla="*/ 238671 w 2505075"/>
                <a:gd name="connsiteY73" fmla="*/ 852153 h 4610100"/>
                <a:gd name="connsiteX74" fmla="*/ 484416 w 2505075"/>
                <a:gd name="connsiteY74" fmla="*/ 1050273 h 4610100"/>
                <a:gd name="connsiteX75" fmla="*/ 823506 w 2505075"/>
                <a:gd name="connsiteY75" fmla="*/ 1307448 h 4610100"/>
                <a:gd name="connsiteX76" fmla="*/ 878751 w 2505075"/>
                <a:gd name="connsiteY76" fmla="*/ 1341738 h 4610100"/>
                <a:gd name="connsiteX77" fmla="*/ 903516 w 2505075"/>
                <a:gd name="connsiteY77" fmla="*/ 1341738 h 4610100"/>
                <a:gd name="connsiteX78" fmla="*/ 958761 w 2505075"/>
                <a:gd name="connsiteY78" fmla="*/ 1327451 h 4610100"/>
                <a:gd name="connsiteX79" fmla="*/ 1323569 w 2505075"/>
                <a:gd name="connsiteY79" fmla="*/ 1350311 h 4610100"/>
                <a:gd name="connsiteX80" fmla="*/ 1364526 w 2505075"/>
                <a:gd name="connsiteY80" fmla="*/ 1333166 h 4610100"/>
                <a:gd name="connsiteX81" fmla="*/ 1507401 w 2505075"/>
                <a:gd name="connsiteY81" fmla="*/ 1305543 h 4610100"/>
                <a:gd name="connsiteX82" fmla="*/ 1575028 w 2505075"/>
                <a:gd name="connsiteY82" fmla="*/ 1295066 h 4610100"/>
                <a:gd name="connsiteX83" fmla="*/ 1603603 w 2505075"/>
                <a:gd name="connsiteY83" fmla="*/ 1249346 h 4610100"/>
                <a:gd name="connsiteX84" fmla="*/ 1627416 w 2505075"/>
                <a:gd name="connsiteY84" fmla="*/ 1203626 h 4610100"/>
                <a:gd name="connsiteX85" fmla="*/ 1640751 w 2505075"/>
                <a:gd name="connsiteY85" fmla="*/ 1134093 h 4610100"/>
                <a:gd name="connsiteX86" fmla="*/ 1663611 w 2505075"/>
                <a:gd name="connsiteY86" fmla="*/ 1080753 h 4610100"/>
                <a:gd name="connsiteX87" fmla="*/ 1724571 w 2505075"/>
                <a:gd name="connsiteY87" fmla="*/ 1004553 h 4610100"/>
                <a:gd name="connsiteX88" fmla="*/ 1882686 w 2505075"/>
                <a:gd name="connsiteY88" fmla="*/ 815006 h 4610100"/>
                <a:gd name="connsiteX89" fmla="*/ 1795056 w 2505075"/>
                <a:gd name="connsiteY89" fmla="*/ 694991 h 4610100"/>
                <a:gd name="connsiteX90" fmla="*/ 1750289 w 2505075"/>
                <a:gd name="connsiteY90" fmla="*/ 562593 h 4610100"/>
                <a:gd name="connsiteX91" fmla="*/ 1640751 w 2505075"/>
                <a:gd name="connsiteY91" fmla="*/ 574023 h 4610100"/>
                <a:gd name="connsiteX92" fmla="*/ 1596936 w 2505075"/>
                <a:gd name="connsiteY92" fmla="*/ 552116 h 4610100"/>
                <a:gd name="connsiteX93" fmla="*/ 1616939 w 2505075"/>
                <a:gd name="connsiteY93" fmla="*/ 517826 h 4610100"/>
                <a:gd name="connsiteX94" fmla="*/ 1655991 w 2505075"/>
                <a:gd name="connsiteY94" fmla="*/ 376856 h 4610100"/>
                <a:gd name="connsiteX95" fmla="*/ 1740764 w 2505075"/>
                <a:gd name="connsiteY95" fmla="*/ 93963 h 4610100"/>
                <a:gd name="connsiteX96" fmla="*/ 1922691 w 2505075"/>
                <a:gd name="connsiteY96" fmla="*/ 10143 h 4610100"/>
                <a:gd name="connsiteX97" fmla="*/ 2188439 w 2505075"/>
                <a:gd name="connsiteY97" fmla="*/ 176831 h 4610100"/>
                <a:gd name="connsiteX98" fmla="*/ 2235111 w 2505075"/>
                <a:gd name="connsiteY98" fmla="*/ 248268 h 4610100"/>
                <a:gd name="connsiteX99" fmla="*/ 2247494 w 2505075"/>
                <a:gd name="connsiteY99" fmla="*/ 243506 h 4610100"/>
                <a:gd name="connsiteX100" fmla="*/ 2219871 w 2505075"/>
                <a:gd name="connsiteY100" fmla="*/ 305418 h 4610100"/>
                <a:gd name="connsiteX101" fmla="*/ 2249399 w 2505075"/>
                <a:gd name="connsiteY101" fmla="*/ 325421 h 4610100"/>
                <a:gd name="connsiteX102" fmla="*/ 2239874 w 2505075"/>
                <a:gd name="connsiteY102" fmla="*/ 371141 h 4610100"/>
                <a:gd name="connsiteX103" fmla="*/ 2223681 w 2505075"/>
                <a:gd name="connsiteY103" fmla="*/ 434958 h 4610100"/>
                <a:gd name="connsiteX104" fmla="*/ 2216061 w 2505075"/>
                <a:gd name="connsiteY104" fmla="*/ 522588 h 4610100"/>
                <a:gd name="connsiteX105" fmla="*/ 2250351 w 2505075"/>
                <a:gd name="connsiteY105" fmla="*/ 594026 h 4610100"/>
                <a:gd name="connsiteX106" fmla="*/ 2282736 w 2505075"/>
                <a:gd name="connsiteY106" fmla="*/ 631173 h 4610100"/>
                <a:gd name="connsiteX107" fmla="*/ 2335124 w 2505075"/>
                <a:gd name="connsiteY107" fmla="*/ 739758 h 4610100"/>
                <a:gd name="connsiteX108" fmla="*/ 2486571 w 2505075"/>
                <a:gd name="connsiteY108" fmla="*/ 1071228 h 4610100"/>
                <a:gd name="connsiteX109" fmla="*/ 2503716 w 2505075"/>
                <a:gd name="connsiteY109" fmla="*/ 1097898 h 4610100"/>
                <a:gd name="connsiteX110" fmla="*/ 2506574 w 2505075"/>
                <a:gd name="connsiteY110" fmla="*/ 1319831 h 4610100"/>
                <a:gd name="connsiteX111" fmla="*/ 1273086 w 2505075"/>
                <a:gd name="connsiteY111" fmla="*/ 1638918 h 4610100"/>
                <a:gd name="connsiteX112" fmla="*/ 1242606 w 2505075"/>
                <a:gd name="connsiteY112" fmla="*/ 1746551 h 4610100"/>
                <a:gd name="connsiteX113" fmla="*/ 1279753 w 2505075"/>
                <a:gd name="connsiteY113" fmla="*/ 1919906 h 4610100"/>
                <a:gd name="connsiteX114" fmla="*/ 1308328 w 2505075"/>
                <a:gd name="connsiteY114" fmla="*/ 1942766 h 4610100"/>
                <a:gd name="connsiteX115" fmla="*/ 1478826 w 2505075"/>
                <a:gd name="connsiteY115" fmla="*/ 1882758 h 4610100"/>
                <a:gd name="connsiteX116" fmla="*/ 1497876 w 2505075"/>
                <a:gd name="connsiteY116" fmla="*/ 1593198 h 4610100"/>
                <a:gd name="connsiteX117" fmla="*/ 1435964 w 2505075"/>
                <a:gd name="connsiteY117" fmla="*/ 1557956 h 4610100"/>
                <a:gd name="connsiteX118" fmla="*/ 1208316 w 2505075"/>
                <a:gd name="connsiteY118" fmla="*/ 1484613 h 4610100"/>
                <a:gd name="connsiteX119" fmla="*/ 1161644 w 2505075"/>
                <a:gd name="connsiteY119" fmla="*/ 1471278 h 4610100"/>
                <a:gd name="connsiteX120" fmla="*/ 1078776 w 2505075"/>
                <a:gd name="connsiteY120" fmla="*/ 1483661 h 4610100"/>
                <a:gd name="connsiteX121" fmla="*/ 1273086 w 2505075"/>
                <a:gd name="connsiteY121" fmla="*/ 1638918 h 4610100"/>
                <a:gd name="connsiteX122" fmla="*/ 1464539 w 2505075"/>
                <a:gd name="connsiteY122" fmla="*/ 2075163 h 4610100"/>
                <a:gd name="connsiteX123" fmla="*/ 1359764 w 2505075"/>
                <a:gd name="connsiteY123" fmla="*/ 2097071 h 4610100"/>
                <a:gd name="connsiteX124" fmla="*/ 1322616 w 2505075"/>
                <a:gd name="connsiteY124" fmla="*/ 2169461 h 4610100"/>
                <a:gd name="connsiteX125" fmla="*/ 1340714 w 2505075"/>
                <a:gd name="connsiteY125" fmla="*/ 2215181 h 4610100"/>
                <a:gd name="connsiteX126" fmla="*/ 1420723 w 2505075"/>
                <a:gd name="connsiteY126" fmla="*/ 2246613 h 4610100"/>
                <a:gd name="connsiteX127" fmla="*/ 1455014 w 2505075"/>
                <a:gd name="connsiteY127" fmla="*/ 2304716 h 4610100"/>
                <a:gd name="connsiteX128" fmla="*/ 1459776 w 2505075"/>
                <a:gd name="connsiteY128" fmla="*/ 2237088 h 4610100"/>
                <a:gd name="connsiteX129" fmla="*/ 1464539 w 2505075"/>
                <a:gd name="connsiteY129" fmla="*/ 2075163 h 46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2505075" h="4610100">
                  <a:moveTo>
                    <a:pt x="2506574" y="1319831"/>
                  </a:moveTo>
                  <a:cubicBezTo>
                    <a:pt x="2448471" y="1403651"/>
                    <a:pt x="2446566" y="1500806"/>
                    <a:pt x="2419896" y="1597008"/>
                  </a:cubicBezTo>
                  <a:cubicBezTo>
                    <a:pt x="2385606" y="1717976"/>
                    <a:pt x="2339886" y="1835133"/>
                    <a:pt x="2297024" y="1953243"/>
                  </a:cubicBezTo>
                  <a:cubicBezTo>
                    <a:pt x="2284641" y="1986581"/>
                    <a:pt x="2257971" y="1996106"/>
                    <a:pt x="2223681" y="1977056"/>
                  </a:cubicBezTo>
                  <a:cubicBezTo>
                    <a:pt x="2211299" y="1970388"/>
                    <a:pt x="2195106" y="1970388"/>
                    <a:pt x="2181771" y="1967531"/>
                  </a:cubicBezTo>
                  <a:cubicBezTo>
                    <a:pt x="2185581" y="2000868"/>
                    <a:pt x="2190344" y="2028491"/>
                    <a:pt x="2192249" y="2057066"/>
                  </a:cubicBezTo>
                  <a:cubicBezTo>
                    <a:pt x="2195106" y="2132313"/>
                    <a:pt x="2198916" y="2207561"/>
                    <a:pt x="2197964" y="2281856"/>
                  </a:cubicBezTo>
                  <a:cubicBezTo>
                    <a:pt x="2197964" y="2308526"/>
                    <a:pt x="2192249" y="2344721"/>
                    <a:pt x="2174151" y="2359961"/>
                  </a:cubicBezTo>
                  <a:cubicBezTo>
                    <a:pt x="2144624" y="2385678"/>
                    <a:pt x="2147481" y="2412348"/>
                    <a:pt x="2148434" y="2443781"/>
                  </a:cubicBezTo>
                  <a:cubicBezTo>
                    <a:pt x="2152244" y="2553318"/>
                    <a:pt x="2151291" y="2663808"/>
                    <a:pt x="2158911" y="2773346"/>
                  </a:cubicBezTo>
                  <a:cubicBezTo>
                    <a:pt x="2166531" y="2884788"/>
                    <a:pt x="2182724" y="2995278"/>
                    <a:pt x="2195106" y="3105768"/>
                  </a:cubicBezTo>
                  <a:cubicBezTo>
                    <a:pt x="2196059" y="3111483"/>
                    <a:pt x="2196059" y="3120056"/>
                    <a:pt x="2199869" y="3123866"/>
                  </a:cubicBezTo>
                  <a:cubicBezTo>
                    <a:pt x="2257971" y="3172443"/>
                    <a:pt x="2257019" y="3242928"/>
                    <a:pt x="2271306" y="3309603"/>
                  </a:cubicBezTo>
                  <a:cubicBezTo>
                    <a:pt x="2307501" y="3476291"/>
                    <a:pt x="2344649" y="3642978"/>
                    <a:pt x="2389416" y="3806808"/>
                  </a:cubicBezTo>
                  <a:cubicBezTo>
                    <a:pt x="2409419" y="3881103"/>
                    <a:pt x="2395131" y="3952541"/>
                    <a:pt x="2400846" y="4025883"/>
                  </a:cubicBezTo>
                  <a:cubicBezTo>
                    <a:pt x="2406561" y="4101131"/>
                    <a:pt x="2419896" y="4176378"/>
                    <a:pt x="2428469" y="4251626"/>
                  </a:cubicBezTo>
                  <a:cubicBezTo>
                    <a:pt x="2437041" y="4331636"/>
                    <a:pt x="2442756" y="4412598"/>
                    <a:pt x="2451329" y="4492608"/>
                  </a:cubicBezTo>
                  <a:cubicBezTo>
                    <a:pt x="2454186" y="4522136"/>
                    <a:pt x="2441804" y="4536423"/>
                    <a:pt x="2413229" y="4541186"/>
                  </a:cubicBezTo>
                  <a:cubicBezTo>
                    <a:pt x="2355126" y="4551663"/>
                    <a:pt x="2300834" y="4573571"/>
                    <a:pt x="2241779" y="4529756"/>
                  </a:cubicBezTo>
                  <a:cubicBezTo>
                    <a:pt x="2222729" y="4515468"/>
                    <a:pt x="2160816" y="4536423"/>
                    <a:pt x="2136051" y="4560236"/>
                  </a:cubicBezTo>
                  <a:cubicBezTo>
                    <a:pt x="2084616" y="4609766"/>
                    <a:pt x="2023656" y="4606908"/>
                    <a:pt x="1966506" y="4604051"/>
                  </a:cubicBezTo>
                  <a:cubicBezTo>
                    <a:pt x="1886496" y="4600241"/>
                    <a:pt x="1807439" y="4582143"/>
                    <a:pt x="1729334" y="4564998"/>
                  </a:cubicBezTo>
                  <a:cubicBezTo>
                    <a:pt x="1699806" y="4558331"/>
                    <a:pt x="1658848" y="4555473"/>
                    <a:pt x="1660753" y="4506896"/>
                  </a:cubicBezTo>
                  <a:cubicBezTo>
                    <a:pt x="1662659" y="4455461"/>
                    <a:pt x="1688376" y="4422123"/>
                    <a:pt x="1734096" y="4407836"/>
                  </a:cubicBezTo>
                  <a:cubicBezTo>
                    <a:pt x="1785531" y="4392596"/>
                    <a:pt x="1840776" y="4384023"/>
                    <a:pt x="1886496" y="4358306"/>
                  </a:cubicBezTo>
                  <a:cubicBezTo>
                    <a:pt x="1923644" y="4337351"/>
                    <a:pt x="1950314" y="4297346"/>
                    <a:pt x="1980794" y="4264961"/>
                  </a:cubicBezTo>
                  <a:cubicBezTo>
                    <a:pt x="1984603" y="4261151"/>
                    <a:pt x="1985556" y="4250673"/>
                    <a:pt x="1989366" y="4249721"/>
                  </a:cubicBezTo>
                  <a:cubicBezTo>
                    <a:pt x="2067471" y="4232576"/>
                    <a:pt x="2066519" y="4164948"/>
                    <a:pt x="2080806" y="4107798"/>
                  </a:cubicBezTo>
                  <a:cubicBezTo>
                    <a:pt x="2084616" y="4092558"/>
                    <a:pt x="2091284" y="4078271"/>
                    <a:pt x="2096998" y="4062078"/>
                  </a:cubicBezTo>
                  <a:cubicBezTo>
                    <a:pt x="1999844" y="4015406"/>
                    <a:pt x="1987461" y="3912536"/>
                    <a:pt x="1957934" y="3826811"/>
                  </a:cubicBezTo>
                  <a:cubicBezTo>
                    <a:pt x="1925548" y="3733466"/>
                    <a:pt x="1915071" y="3632501"/>
                    <a:pt x="1895069" y="3535346"/>
                  </a:cubicBezTo>
                  <a:cubicBezTo>
                    <a:pt x="1886496" y="3497246"/>
                    <a:pt x="1879828" y="3458193"/>
                    <a:pt x="1867446" y="3420093"/>
                  </a:cubicBezTo>
                  <a:cubicBezTo>
                    <a:pt x="1831251" y="3311508"/>
                    <a:pt x="1793151" y="3202923"/>
                    <a:pt x="1754098" y="3091481"/>
                  </a:cubicBezTo>
                  <a:cubicBezTo>
                    <a:pt x="1722666" y="3134343"/>
                    <a:pt x="1702664" y="3176253"/>
                    <a:pt x="1736001" y="3229593"/>
                  </a:cubicBezTo>
                  <a:cubicBezTo>
                    <a:pt x="1746478" y="3246738"/>
                    <a:pt x="1752194" y="3272456"/>
                    <a:pt x="1749336" y="3292458"/>
                  </a:cubicBezTo>
                  <a:cubicBezTo>
                    <a:pt x="1732191" y="3430571"/>
                    <a:pt x="1713141" y="3567731"/>
                    <a:pt x="1694091" y="3704891"/>
                  </a:cubicBezTo>
                  <a:cubicBezTo>
                    <a:pt x="1693139" y="3711558"/>
                    <a:pt x="1690281" y="3717273"/>
                    <a:pt x="1691234" y="3723941"/>
                  </a:cubicBezTo>
                  <a:cubicBezTo>
                    <a:pt x="1693139" y="3830621"/>
                    <a:pt x="1693139" y="3937301"/>
                    <a:pt x="1696948" y="4043981"/>
                  </a:cubicBezTo>
                  <a:cubicBezTo>
                    <a:pt x="1699806" y="4149708"/>
                    <a:pt x="1704569" y="4255436"/>
                    <a:pt x="1709331" y="4361163"/>
                  </a:cubicBezTo>
                  <a:cubicBezTo>
                    <a:pt x="1710284" y="4386881"/>
                    <a:pt x="1701711" y="4401168"/>
                    <a:pt x="1676946" y="4403073"/>
                  </a:cubicBezTo>
                  <a:cubicBezTo>
                    <a:pt x="1628369" y="4407836"/>
                    <a:pt x="1579791" y="4412598"/>
                    <a:pt x="1531214" y="4415456"/>
                  </a:cubicBezTo>
                  <a:cubicBezTo>
                    <a:pt x="1523594" y="4415456"/>
                    <a:pt x="1510259" y="4405931"/>
                    <a:pt x="1507401" y="4398311"/>
                  </a:cubicBezTo>
                  <a:cubicBezTo>
                    <a:pt x="1496923" y="4363068"/>
                    <a:pt x="1470253" y="4360211"/>
                    <a:pt x="1443584" y="4370688"/>
                  </a:cubicBezTo>
                  <a:cubicBezTo>
                    <a:pt x="1404531" y="4384976"/>
                    <a:pt x="1369289" y="4408788"/>
                    <a:pt x="1330236" y="4422123"/>
                  </a:cubicBezTo>
                  <a:cubicBezTo>
                    <a:pt x="1296898" y="4433553"/>
                    <a:pt x="1259751" y="4442126"/>
                    <a:pt x="1224509" y="4439268"/>
                  </a:cubicBezTo>
                  <a:cubicBezTo>
                    <a:pt x="1155929" y="4433553"/>
                    <a:pt x="1088301" y="4423076"/>
                    <a:pt x="1021626" y="4407836"/>
                  </a:cubicBezTo>
                  <a:cubicBezTo>
                    <a:pt x="994004" y="4402121"/>
                    <a:pt x="954951" y="4395453"/>
                    <a:pt x="957808" y="4350686"/>
                  </a:cubicBezTo>
                  <a:cubicBezTo>
                    <a:pt x="960666" y="4304966"/>
                    <a:pt x="997814" y="4267818"/>
                    <a:pt x="1040676" y="4261151"/>
                  </a:cubicBezTo>
                  <a:cubicBezTo>
                    <a:pt x="1074966" y="4256388"/>
                    <a:pt x="1109256" y="4250673"/>
                    <a:pt x="1143546" y="4244958"/>
                  </a:cubicBezTo>
                  <a:cubicBezTo>
                    <a:pt x="1190219" y="4237338"/>
                    <a:pt x="1227366" y="4219241"/>
                    <a:pt x="1253084" y="4174473"/>
                  </a:cubicBezTo>
                  <a:cubicBezTo>
                    <a:pt x="1268323" y="4146851"/>
                    <a:pt x="1303566" y="4131611"/>
                    <a:pt x="1324521" y="4105893"/>
                  </a:cubicBezTo>
                  <a:cubicBezTo>
                    <a:pt x="1349286" y="4075413"/>
                    <a:pt x="1369289" y="4039218"/>
                    <a:pt x="1391196" y="4005881"/>
                  </a:cubicBezTo>
                  <a:cubicBezTo>
                    <a:pt x="1393101" y="4003023"/>
                    <a:pt x="1395959" y="3998261"/>
                    <a:pt x="1395006" y="3998261"/>
                  </a:cubicBezTo>
                  <a:cubicBezTo>
                    <a:pt x="1330236" y="3941111"/>
                    <a:pt x="1417866" y="3888723"/>
                    <a:pt x="1400721" y="3828716"/>
                  </a:cubicBezTo>
                  <a:cubicBezTo>
                    <a:pt x="1383576" y="3770613"/>
                    <a:pt x="1383576" y="3705843"/>
                    <a:pt x="1386434" y="3644883"/>
                  </a:cubicBezTo>
                  <a:cubicBezTo>
                    <a:pt x="1394053" y="3512486"/>
                    <a:pt x="1378814" y="3383898"/>
                    <a:pt x="1354048" y="3254358"/>
                  </a:cubicBezTo>
                  <a:cubicBezTo>
                    <a:pt x="1343571" y="3197208"/>
                    <a:pt x="1367384" y="3133391"/>
                    <a:pt x="1377861" y="3072431"/>
                  </a:cubicBezTo>
                  <a:cubicBezTo>
                    <a:pt x="1404531" y="2929556"/>
                    <a:pt x="1420723" y="2785728"/>
                    <a:pt x="1424534" y="2639996"/>
                  </a:cubicBezTo>
                  <a:cubicBezTo>
                    <a:pt x="1425486" y="2604753"/>
                    <a:pt x="1413103" y="2569511"/>
                    <a:pt x="1406436" y="2529506"/>
                  </a:cubicBezTo>
                  <a:cubicBezTo>
                    <a:pt x="1451203" y="2481881"/>
                    <a:pt x="1438821" y="2392346"/>
                    <a:pt x="1377861" y="2347578"/>
                  </a:cubicBezTo>
                  <a:cubicBezTo>
                    <a:pt x="1322616" y="2307573"/>
                    <a:pt x="1267371" y="2268521"/>
                    <a:pt x="1215936" y="2223753"/>
                  </a:cubicBezTo>
                  <a:cubicBezTo>
                    <a:pt x="1176884" y="2189463"/>
                    <a:pt x="1133069" y="2173271"/>
                    <a:pt x="1086396" y="2184701"/>
                  </a:cubicBezTo>
                  <a:cubicBezTo>
                    <a:pt x="1033056" y="2197083"/>
                    <a:pt x="1021626" y="2144696"/>
                    <a:pt x="986383" y="2132313"/>
                  </a:cubicBezTo>
                  <a:cubicBezTo>
                    <a:pt x="976858" y="2129456"/>
                    <a:pt x="967333" y="2117073"/>
                    <a:pt x="962571" y="2106596"/>
                  </a:cubicBezTo>
                  <a:cubicBezTo>
                    <a:pt x="954951" y="2091356"/>
                    <a:pt x="951141" y="2074211"/>
                    <a:pt x="943521" y="2053256"/>
                  </a:cubicBezTo>
                  <a:cubicBezTo>
                    <a:pt x="912089" y="2063733"/>
                    <a:pt x="887323" y="2058018"/>
                    <a:pt x="900658" y="2005631"/>
                  </a:cubicBezTo>
                  <a:cubicBezTo>
                    <a:pt x="902564" y="1997058"/>
                    <a:pt x="884466" y="1979913"/>
                    <a:pt x="872083" y="1971341"/>
                  </a:cubicBezTo>
                  <a:cubicBezTo>
                    <a:pt x="691108" y="1837038"/>
                    <a:pt x="508228" y="1703688"/>
                    <a:pt x="328206" y="1569386"/>
                  </a:cubicBezTo>
                  <a:cubicBezTo>
                    <a:pt x="231051" y="1496996"/>
                    <a:pt x="155803" y="1429368"/>
                    <a:pt x="57696" y="1357931"/>
                  </a:cubicBezTo>
                  <a:cubicBezTo>
                    <a:pt x="10071" y="1322688"/>
                    <a:pt x="-2312" y="1280778"/>
                    <a:pt x="13881" y="1227438"/>
                  </a:cubicBezTo>
                  <a:cubicBezTo>
                    <a:pt x="34836" y="1156953"/>
                    <a:pt x="55791" y="1085516"/>
                    <a:pt x="80556" y="1016936"/>
                  </a:cubicBezTo>
                  <a:cubicBezTo>
                    <a:pt x="88176" y="994076"/>
                    <a:pt x="110083" y="976931"/>
                    <a:pt x="122466" y="955023"/>
                  </a:cubicBezTo>
                  <a:cubicBezTo>
                    <a:pt x="140563" y="923591"/>
                    <a:pt x="156756" y="889301"/>
                    <a:pt x="173901" y="856916"/>
                  </a:cubicBezTo>
                  <a:cubicBezTo>
                    <a:pt x="192951" y="823578"/>
                    <a:pt x="213906" y="832151"/>
                    <a:pt x="238671" y="852153"/>
                  </a:cubicBezTo>
                  <a:cubicBezTo>
                    <a:pt x="326301" y="921686"/>
                    <a:pt x="394881" y="981693"/>
                    <a:pt x="484416" y="1050273"/>
                  </a:cubicBezTo>
                  <a:cubicBezTo>
                    <a:pt x="594906" y="1137903"/>
                    <a:pt x="709206" y="1222676"/>
                    <a:pt x="823506" y="1307448"/>
                  </a:cubicBezTo>
                  <a:cubicBezTo>
                    <a:pt x="840651" y="1320783"/>
                    <a:pt x="859701" y="1332213"/>
                    <a:pt x="878751" y="1341738"/>
                  </a:cubicBezTo>
                  <a:cubicBezTo>
                    <a:pt x="885418" y="1345548"/>
                    <a:pt x="895896" y="1343643"/>
                    <a:pt x="903516" y="1341738"/>
                  </a:cubicBezTo>
                  <a:cubicBezTo>
                    <a:pt x="922566" y="1337928"/>
                    <a:pt x="940664" y="1326498"/>
                    <a:pt x="958761" y="1327451"/>
                  </a:cubicBezTo>
                  <a:cubicBezTo>
                    <a:pt x="1080681" y="1334118"/>
                    <a:pt x="1201648" y="1343643"/>
                    <a:pt x="1323569" y="1350311"/>
                  </a:cubicBezTo>
                  <a:cubicBezTo>
                    <a:pt x="1336903" y="1351263"/>
                    <a:pt x="1351191" y="1338881"/>
                    <a:pt x="1364526" y="1333166"/>
                  </a:cubicBezTo>
                  <a:cubicBezTo>
                    <a:pt x="1410246" y="1314116"/>
                    <a:pt x="1450251" y="1278873"/>
                    <a:pt x="1507401" y="1305543"/>
                  </a:cubicBezTo>
                  <a:cubicBezTo>
                    <a:pt x="1524546" y="1314116"/>
                    <a:pt x="1555026" y="1305543"/>
                    <a:pt x="1575028" y="1295066"/>
                  </a:cubicBezTo>
                  <a:cubicBezTo>
                    <a:pt x="1588364" y="1288398"/>
                    <a:pt x="1595031" y="1265538"/>
                    <a:pt x="1603603" y="1249346"/>
                  </a:cubicBezTo>
                  <a:cubicBezTo>
                    <a:pt x="1612176" y="1234106"/>
                    <a:pt x="1622653" y="1219818"/>
                    <a:pt x="1627416" y="1203626"/>
                  </a:cubicBezTo>
                  <a:cubicBezTo>
                    <a:pt x="1634084" y="1180766"/>
                    <a:pt x="1635036" y="1156953"/>
                    <a:pt x="1640751" y="1134093"/>
                  </a:cubicBezTo>
                  <a:cubicBezTo>
                    <a:pt x="1645514" y="1115996"/>
                    <a:pt x="1652181" y="1095993"/>
                    <a:pt x="1663611" y="1080753"/>
                  </a:cubicBezTo>
                  <a:cubicBezTo>
                    <a:pt x="1681709" y="1054083"/>
                    <a:pt x="1710284" y="1033128"/>
                    <a:pt x="1724571" y="1004553"/>
                  </a:cubicBezTo>
                  <a:cubicBezTo>
                    <a:pt x="1760766" y="929306"/>
                    <a:pt x="1796961" y="855963"/>
                    <a:pt x="1882686" y="815006"/>
                  </a:cubicBezTo>
                  <a:cubicBezTo>
                    <a:pt x="1852206" y="771191"/>
                    <a:pt x="1833156" y="708326"/>
                    <a:pt x="1795056" y="694991"/>
                  </a:cubicBezTo>
                  <a:cubicBezTo>
                    <a:pt x="1712189" y="665463"/>
                    <a:pt x="1756003" y="608313"/>
                    <a:pt x="1750289" y="562593"/>
                  </a:cubicBezTo>
                  <a:cubicBezTo>
                    <a:pt x="1712189" y="567356"/>
                    <a:pt x="1676946" y="573071"/>
                    <a:pt x="1640751" y="574023"/>
                  </a:cubicBezTo>
                  <a:cubicBezTo>
                    <a:pt x="1626464" y="574023"/>
                    <a:pt x="1612176" y="559736"/>
                    <a:pt x="1596936" y="552116"/>
                  </a:cubicBezTo>
                  <a:cubicBezTo>
                    <a:pt x="1603603" y="540686"/>
                    <a:pt x="1608366" y="526398"/>
                    <a:pt x="1616939" y="517826"/>
                  </a:cubicBezTo>
                  <a:cubicBezTo>
                    <a:pt x="1657896" y="477821"/>
                    <a:pt x="1669326" y="434958"/>
                    <a:pt x="1655991" y="376856"/>
                  </a:cubicBezTo>
                  <a:cubicBezTo>
                    <a:pt x="1632178" y="269223"/>
                    <a:pt x="1644561" y="163496"/>
                    <a:pt x="1740764" y="93963"/>
                  </a:cubicBezTo>
                  <a:cubicBezTo>
                    <a:pt x="1794103" y="54911"/>
                    <a:pt x="1858873" y="24431"/>
                    <a:pt x="1922691" y="10143"/>
                  </a:cubicBezTo>
                  <a:cubicBezTo>
                    <a:pt x="2017941" y="-10812"/>
                    <a:pt x="2150339" y="81581"/>
                    <a:pt x="2188439" y="176831"/>
                  </a:cubicBezTo>
                  <a:cubicBezTo>
                    <a:pt x="2198916" y="202548"/>
                    <a:pt x="2219871" y="224456"/>
                    <a:pt x="2235111" y="248268"/>
                  </a:cubicBezTo>
                  <a:cubicBezTo>
                    <a:pt x="2238921" y="246363"/>
                    <a:pt x="2243684" y="245411"/>
                    <a:pt x="2247494" y="243506"/>
                  </a:cubicBezTo>
                  <a:cubicBezTo>
                    <a:pt x="2237969" y="265413"/>
                    <a:pt x="2228444" y="288273"/>
                    <a:pt x="2219871" y="305418"/>
                  </a:cubicBezTo>
                  <a:cubicBezTo>
                    <a:pt x="2232254" y="313991"/>
                    <a:pt x="2249399" y="318753"/>
                    <a:pt x="2249399" y="325421"/>
                  </a:cubicBezTo>
                  <a:cubicBezTo>
                    <a:pt x="2250351" y="340661"/>
                    <a:pt x="2249399" y="364473"/>
                    <a:pt x="2239874" y="371141"/>
                  </a:cubicBezTo>
                  <a:cubicBezTo>
                    <a:pt x="2212251" y="390191"/>
                    <a:pt x="2217014" y="407336"/>
                    <a:pt x="2223681" y="434958"/>
                  </a:cubicBezTo>
                  <a:cubicBezTo>
                    <a:pt x="2230349" y="462581"/>
                    <a:pt x="2222729" y="494013"/>
                    <a:pt x="2216061" y="522588"/>
                  </a:cubicBezTo>
                  <a:cubicBezTo>
                    <a:pt x="2208441" y="557831"/>
                    <a:pt x="2205584" y="583548"/>
                    <a:pt x="2250351" y="594026"/>
                  </a:cubicBezTo>
                  <a:cubicBezTo>
                    <a:pt x="2263686" y="596883"/>
                    <a:pt x="2275116" y="616886"/>
                    <a:pt x="2282736" y="631173"/>
                  </a:cubicBezTo>
                  <a:cubicBezTo>
                    <a:pt x="2301786" y="666416"/>
                    <a:pt x="2313216" y="706421"/>
                    <a:pt x="2335124" y="739758"/>
                  </a:cubicBezTo>
                  <a:cubicBezTo>
                    <a:pt x="2401799" y="845486"/>
                    <a:pt x="2458949" y="945498"/>
                    <a:pt x="2486571" y="1071228"/>
                  </a:cubicBezTo>
                  <a:cubicBezTo>
                    <a:pt x="2488476" y="1080753"/>
                    <a:pt x="2498001" y="1089326"/>
                    <a:pt x="2503716" y="1097898"/>
                  </a:cubicBezTo>
                  <a:cubicBezTo>
                    <a:pt x="2506574" y="1174098"/>
                    <a:pt x="2506574" y="1246488"/>
                    <a:pt x="2506574" y="1319831"/>
                  </a:cubicBezTo>
                  <a:close/>
                  <a:moveTo>
                    <a:pt x="1273086" y="1638918"/>
                  </a:moveTo>
                  <a:cubicBezTo>
                    <a:pt x="1260703" y="1678923"/>
                    <a:pt x="1240701" y="1713213"/>
                    <a:pt x="1242606" y="1746551"/>
                  </a:cubicBezTo>
                  <a:cubicBezTo>
                    <a:pt x="1247369" y="1804653"/>
                    <a:pt x="1264514" y="1862756"/>
                    <a:pt x="1279753" y="1919906"/>
                  </a:cubicBezTo>
                  <a:cubicBezTo>
                    <a:pt x="1282611" y="1929431"/>
                    <a:pt x="1301661" y="1944671"/>
                    <a:pt x="1308328" y="1942766"/>
                  </a:cubicBezTo>
                  <a:cubicBezTo>
                    <a:pt x="1365478" y="1924668"/>
                    <a:pt x="1420723" y="1903713"/>
                    <a:pt x="1478826" y="1882758"/>
                  </a:cubicBezTo>
                  <a:cubicBezTo>
                    <a:pt x="1432153" y="1777031"/>
                    <a:pt x="1483589" y="1684638"/>
                    <a:pt x="1497876" y="1593198"/>
                  </a:cubicBezTo>
                  <a:cubicBezTo>
                    <a:pt x="1474064" y="1579863"/>
                    <a:pt x="1451203" y="1573196"/>
                    <a:pt x="1435964" y="1557956"/>
                  </a:cubicBezTo>
                  <a:cubicBezTo>
                    <a:pt x="1372146" y="1493186"/>
                    <a:pt x="1285469" y="1505568"/>
                    <a:pt x="1208316" y="1484613"/>
                  </a:cubicBezTo>
                  <a:cubicBezTo>
                    <a:pt x="1193076" y="1480803"/>
                    <a:pt x="1176884" y="1476041"/>
                    <a:pt x="1161644" y="1471278"/>
                  </a:cubicBezTo>
                  <a:cubicBezTo>
                    <a:pt x="1133069" y="1461753"/>
                    <a:pt x="1103541" y="1450323"/>
                    <a:pt x="1078776" y="1483661"/>
                  </a:cubicBezTo>
                  <a:cubicBezTo>
                    <a:pt x="1146404" y="1537001"/>
                    <a:pt x="1211173" y="1588436"/>
                    <a:pt x="1273086" y="1638918"/>
                  </a:cubicBezTo>
                  <a:close/>
                  <a:moveTo>
                    <a:pt x="1464539" y="2075163"/>
                  </a:moveTo>
                  <a:cubicBezTo>
                    <a:pt x="1427391" y="2082783"/>
                    <a:pt x="1393101" y="2089451"/>
                    <a:pt x="1359764" y="2097071"/>
                  </a:cubicBezTo>
                  <a:cubicBezTo>
                    <a:pt x="1318806" y="2106596"/>
                    <a:pt x="1305471" y="2129456"/>
                    <a:pt x="1322616" y="2169461"/>
                  </a:cubicBezTo>
                  <a:cubicBezTo>
                    <a:pt x="1329284" y="2184701"/>
                    <a:pt x="1334998" y="2199941"/>
                    <a:pt x="1340714" y="2215181"/>
                  </a:cubicBezTo>
                  <a:cubicBezTo>
                    <a:pt x="1396911" y="2194226"/>
                    <a:pt x="1396911" y="2194226"/>
                    <a:pt x="1420723" y="2246613"/>
                  </a:cubicBezTo>
                  <a:cubicBezTo>
                    <a:pt x="1428344" y="2262806"/>
                    <a:pt x="1438821" y="2278046"/>
                    <a:pt x="1455014" y="2304716"/>
                  </a:cubicBezTo>
                  <a:cubicBezTo>
                    <a:pt x="1456919" y="2271378"/>
                    <a:pt x="1451203" y="2248518"/>
                    <a:pt x="1459776" y="2237088"/>
                  </a:cubicBezTo>
                  <a:cubicBezTo>
                    <a:pt x="1499781" y="2183748"/>
                    <a:pt x="1503591" y="2132313"/>
                    <a:pt x="1464539" y="207516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64">
              <a:extLst>
                <a:ext uri="{FF2B5EF4-FFF2-40B4-BE49-F238E27FC236}">
                  <a16:creationId xmlns:a16="http://schemas.microsoft.com/office/drawing/2014/main" id="{043FB141-D3EB-46FE-99C9-D7688247BCBC}"/>
                </a:ext>
              </a:extLst>
            </p:cNvPr>
            <p:cNvSpPr/>
            <p:nvPr/>
          </p:nvSpPr>
          <p:spPr>
            <a:xfrm flipH="1">
              <a:off x="700577" y="1399349"/>
              <a:ext cx="647458" cy="566880"/>
            </a:xfrm>
            <a:custGeom>
              <a:avLst/>
              <a:gdLst>
                <a:gd name="connsiteX0" fmla="*/ 325755 w 647458"/>
                <a:gd name="connsiteY0" fmla="*/ 3000 h 566880"/>
                <a:gd name="connsiteX1" fmla="*/ 143828 w 647458"/>
                <a:gd name="connsiteY1" fmla="*/ 86820 h 566880"/>
                <a:gd name="connsiteX2" fmla="*/ 59055 w 647458"/>
                <a:gd name="connsiteY2" fmla="*/ 369713 h 566880"/>
                <a:gd name="connsiteX3" fmla="*/ 20003 w 647458"/>
                <a:gd name="connsiteY3" fmla="*/ 510683 h 566880"/>
                <a:gd name="connsiteX4" fmla="*/ 0 w 647458"/>
                <a:gd name="connsiteY4" fmla="*/ 544973 h 566880"/>
                <a:gd name="connsiteX5" fmla="*/ 43815 w 647458"/>
                <a:gd name="connsiteY5" fmla="*/ 566880 h 566880"/>
                <a:gd name="connsiteX6" fmla="*/ 65495 w 647458"/>
                <a:gd name="connsiteY6" fmla="*/ 564618 h 566880"/>
                <a:gd name="connsiteX7" fmla="*/ 178721 w 647458"/>
                <a:gd name="connsiteY7" fmla="*/ 530129 h 566880"/>
                <a:gd name="connsiteX8" fmla="*/ 603774 w 647458"/>
                <a:gd name="connsiteY8" fmla="*/ 274215 h 566880"/>
                <a:gd name="connsiteX9" fmla="*/ 647458 w 647458"/>
                <a:gd name="connsiteY9" fmla="*/ 237555 h 566880"/>
                <a:gd name="connsiteX10" fmla="*/ 638175 w 647458"/>
                <a:gd name="connsiteY10" fmla="*/ 241125 h 566880"/>
                <a:gd name="connsiteX11" fmla="*/ 591503 w 647458"/>
                <a:gd name="connsiteY11" fmla="*/ 169688 h 566880"/>
                <a:gd name="connsiteX12" fmla="*/ 325755 w 647458"/>
                <a:gd name="connsiteY12" fmla="*/ 3000 h 566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7458" h="566880">
                  <a:moveTo>
                    <a:pt x="325755" y="3000"/>
                  </a:moveTo>
                  <a:cubicBezTo>
                    <a:pt x="261937" y="17288"/>
                    <a:pt x="197167" y="47768"/>
                    <a:pt x="143828" y="86820"/>
                  </a:cubicBezTo>
                  <a:cubicBezTo>
                    <a:pt x="47625" y="156353"/>
                    <a:pt x="35242" y="262080"/>
                    <a:pt x="59055" y="369713"/>
                  </a:cubicBezTo>
                  <a:cubicBezTo>
                    <a:pt x="72390" y="427815"/>
                    <a:pt x="60960" y="470678"/>
                    <a:pt x="20003" y="510683"/>
                  </a:cubicBezTo>
                  <a:cubicBezTo>
                    <a:pt x="11430" y="519255"/>
                    <a:pt x="6667" y="533543"/>
                    <a:pt x="0" y="544973"/>
                  </a:cubicBezTo>
                  <a:cubicBezTo>
                    <a:pt x="15240" y="552593"/>
                    <a:pt x="29528" y="566880"/>
                    <a:pt x="43815" y="566880"/>
                  </a:cubicBezTo>
                  <a:lnTo>
                    <a:pt x="65495" y="564618"/>
                  </a:lnTo>
                  <a:lnTo>
                    <a:pt x="178721" y="530129"/>
                  </a:lnTo>
                  <a:cubicBezTo>
                    <a:pt x="449670" y="395635"/>
                    <a:pt x="455226" y="398414"/>
                    <a:pt x="603774" y="274215"/>
                  </a:cubicBezTo>
                  <a:lnTo>
                    <a:pt x="647458" y="237555"/>
                  </a:lnTo>
                  <a:lnTo>
                    <a:pt x="638175" y="241125"/>
                  </a:lnTo>
                  <a:cubicBezTo>
                    <a:pt x="622935" y="217313"/>
                    <a:pt x="601980" y="195405"/>
                    <a:pt x="591503" y="169688"/>
                  </a:cubicBezTo>
                  <a:cubicBezTo>
                    <a:pt x="553403" y="74438"/>
                    <a:pt x="421005" y="-17955"/>
                    <a:pt x="325755" y="3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1" name="Group 61">
            <a:extLst>
              <a:ext uri="{FF2B5EF4-FFF2-40B4-BE49-F238E27FC236}">
                <a16:creationId xmlns:a16="http://schemas.microsoft.com/office/drawing/2014/main" id="{51C8E725-DD34-4BB1-949B-7AA717AA5ADC}"/>
              </a:ext>
            </a:extLst>
          </p:cNvPr>
          <p:cNvGrpSpPr/>
          <p:nvPr/>
        </p:nvGrpSpPr>
        <p:grpSpPr>
          <a:xfrm>
            <a:off x="1201811" y="2002892"/>
            <a:ext cx="1476907" cy="1602756"/>
            <a:chOff x="6064791" y="2003286"/>
            <a:chExt cx="4244393" cy="4606061"/>
          </a:xfrm>
        </p:grpSpPr>
        <p:sp>
          <p:nvSpPr>
            <p:cNvPr id="52" name="Freeform: Shape 62">
              <a:extLst>
                <a:ext uri="{FF2B5EF4-FFF2-40B4-BE49-F238E27FC236}">
                  <a16:creationId xmlns:a16="http://schemas.microsoft.com/office/drawing/2014/main" id="{B9BCB47D-DE56-406D-8CAF-762FDBD66783}"/>
                </a:ext>
              </a:extLst>
            </p:cNvPr>
            <p:cNvSpPr/>
            <p:nvPr/>
          </p:nvSpPr>
          <p:spPr>
            <a:xfrm>
              <a:off x="6064791" y="5552161"/>
              <a:ext cx="4244393" cy="1057186"/>
            </a:xfrm>
            <a:custGeom>
              <a:avLst/>
              <a:gdLst>
                <a:gd name="connsiteX0" fmla="*/ 4229829 w 4244392"/>
                <a:gd name="connsiteY0" fmla="*/ 72820 h 1081903"/>
                <a:gd name="connsiteX1" fmla="*/ 4229829 w 4244392"/>
                <a:gd name="connsiteY1" fmla="*/ 31209 h 1081903"/>
                <a:gd name="connsiteX2" fmla="*/ 31209 w 4244392"/>
                <a:gd name="connsiteY2" fmla="*/ 31209 h 1081903"/>
                <a:gd name="connsiteX3" fmla="*/ 31209 w 4244392"/>
                <a:gd name="connsiteY3" fmla="*/ 72820 h 1081903"/>
                <a:gd name="connsiteX4" fmla="*/ 2132599 w 4244392"/>
                <a:gd name="connsiteY4" fmla="*/ 1054856 h 108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4392" h="1081903">
                  <a:moveTo>
                    <a:pt x="4229829" y="72820"/>
                  </a:moveTo>
                  <a:lnTo>
                    <a:pt x="4229829" y="31209"/>
                  </a:lnTo>
                  <a:lnTo>
                    <a:pt x="31209" y="31209"/>
                  </a:lnTo>
                  <a:lnTo>
                    <a:pt x="31209" y="72820"/>
                  </a:lnTo>
                  <a:lnTo>
                    <a:pt x="2132599" y="1054856"/>
                  </a:lnTo>
                  <a:close/>
                </a:path>
              </a:pathLst>
            </a:custGeom>
            <a:gradFill>
              <a:gsLst>
                <a:gs pos="100000">
                  <a:srgbClr val="FF7F00">
                    <a:alpha val="77000"/>
                    <a:lumMod val="15000"/>
                  </a:srgbClr>
                </a:gs>
                <a:gs pos="0">
                  <a:srgbClr val="FF7F00">
                    <a:lumMod val="35000"/>
                  </a:srgbClr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63">
              <a:extLst>
                <a:ext uri="{FF2B5EF4-FFF2-40B4-BE49-F238E27FC236}">
                  <a16:creationId xmlns:a16="http://schemas.microsoft.com/office/drawing/2014/main" id="{D6C300E8-FD8F-44D7-AE21-A6F2AB048F47}"/>
                </a:ext>
              </a:extLst>
            </p:cNvPr>
            <p:cNvSpPr/>
            <p:nvPr/>
          </p:nvSpPr>
          <p:spPr>
            <a:xfrm>
              <a:off x="6064791" y="4616500"/>
              <a:ext cx="4244393" cy="1955749"/>
            </a:xfrm>
            <a:custGeom>
              <a:avLst/>
              <a:gdLst>
                <a:gd name="connsiteX0" fmla="*/ 4229829 w 4244392"/>
                <a:gd name="connsiteY0" fmla="*/ 950827 h 1955749"/>
                <a:gd name="connsiteX1" fmla="*/ 2132599 w 4244392"/>
                <a:gd name="connsiteY1" fmla="*/ 31209 h 1955749"/>
                <a:gd name="connsiteX2" fmla="*/ 2132599 w 4244392"/>
                <a:gd name="connsiteY2" fmla="*/ 31209 h 1955749"/>
                <a:gd name="connsiteX3" fmla="*/ 2132599 w 4244392"/>
                <a:gd name="connsiteY3" fmla="*/ 31209 h 1955749"/>
                <a:gd name="connsiteX4" fmla="*/ 31209 w 4244392"/>
                <a:gd name="connsiteY4" fmla="*/ 950827 h 1955749"/>
                <a:gd name="connsiteX5" fmla="*/ 2132599 w 4244392"/>
                <a:gd name="connsiteY5" fmla="*/ 1928702 h 1955749"/>
                <a:gd name="connsiteX6" fmla="*/ 2132599 w 4244392"/>
                <a:gd name="connsiteY6" fmla="*/ 1928702 h 1955749"/>
                <a:gd name="connsiteX7" fmla="*/ 2132599 w 4244392"/>
                <a:gd name="connsiteY7" fmla="*/ 1928702 h 1955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44392" h="1955749">
                  <a:moveTo>
                    <a:pt x="4229829" y="950827"/>
                  </a:moveTo>
                  <a:lnTo>
                    <a:pt x="2132599" y="31209"/>
                  </a:lnTo>
                  <a:lnTo>
                    <a:pt x="2132599" y="31209"/>
                  </a:lnTo>
                  <a:lnTo>
                    <a:pt x="2132599" y="31209"/>
                  </a:lnTo>
                  <a:lnTo>
                    <a:pt x="31209" y="950827"/>
                  </a:lnTo>
                  <a:lnTo>
                    <a:pt x="2132599" y="1928702"/>
                  </a:lnTo>
                  <a:lnTo>
                    <a:pt x="2132599" y="1928702"/>
                  </a:lnTo>
                  <a:lnTo>
                    <a:pt x="2132599" y="1928702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66">
              <a:extLst>
                <a:ext uri="{FF2B5EF4-FFF2-40B4-BE49-F238E27FC236}">
                  <a16:creationId xmlns:a16="http://schemas.microsoft.com/office/drawing/2014/main" id="{6E88AFAA-FD2D-4A1C-B19F-ECE0CB92AD42}"/>
                </a:ext>
              </a:extLst>
            </p:cNvPr>
            <p:cNvSpPr/>
            <p:nvPr/>
          </p:nvSpPr>
          <p:spPr>
            <a:xfrm>
              <a:off x="6709772" y="2461015"/>
              <a:ext cx="2954430" cy="3412159"/>
            </a:xfrm>
            <a:custGeom>
              <a:avLst/>
              <a:gdLst>
                <a:gd name="connsiteX0" fmla="*/ 1845479 w 2954430"/>
                <a:gd name="connsiteY0" fmla="*/ 31209 h 3412158"/>
                <a:gd name="connsiteX1" fmla="*/ 1487618 w 2954430"/>
                <a:gd name="connsiteY1" fmla="*/ 56176 h 3412158"/>
                <a:gd name="connsiteX2" fmla="*/ 1129758 w 2954430"/>
                <a:gd name="connsiteY2" fmla="*/ 31209 h 3412158"/>
                <a:gd name="connsiteX3" fmla="*/ 31209 w 2954430"/>
                <a:gd name="connsiteY3" fmla="*/ 2993961 h 3412158"/>
                <a:gd name="connsiteX4" fmla="*/ 1487618 w 2954430"/>
                <a:gd name="connsiteY4" fmla="*/ 3405917 h 3412158"/>
                <a:gd name="connsiteX5" fmla="*/ 2944027 w 2954430"/>
                <a:gd name="connsiteY5" fmla="*/ 2993961 h 3412158"/>
                <a:gd name="connsiteX6" fmla="*/ 1845479 w 2954430"/>
                <a:gd name="connsiteY6" fmla="*/ 31209 h 341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4430" h="3412158">
                  <a:moveTo>
                    <a:pt x="1845479" y="31209"/>
                  </a:moveTo>
                  <a:cubicBezTo>
                    <a:pt x="1724805" y="47853"/>
                    <a:pt x="1608292" y="56176"/>
                    <a:pt x="1487618" y="56176"/>
                  </a:cubicBezTo>
                  <a:cubicBezTo>
                    <a:pt x="1366944" y="56176"/>
                    <a:pt x="1246270" y="47853"/>
                    <a:pt x="1129758" y="31209"/>
                  </a:cubicBezTo>
                  <a:cubicBezTo>
                    <a:pt x="746930" y="1083985"/>
                    <a:pt x="372425" y="2099310"/>
                    <a:pt x="31209" y="2993961"/>
                  </a:cubicBezTo>
                  <a:cubicBezTo>
                    <a:pt x="476454" y="3268599"/>
                    <a:pt x="984117" y="3405917"/>
                    <a:pt x="1487618" y="3405917"/>
                  </a:cubicBezTo>
                  <a:cubicBezTo>
                    <a:pt x="1991120" y="3405917"/>
                    <a:pt x="2498782" y="3268599"/>
                    <a:pt x="2944027" y="2993961"/>
                  </a:cubicBezTo>
                  <a:cubicBezTo>
                    <a:pt x="2602812" y="2099310"/>
                    <a:pt x="2228306" y="1083985"/>
                    <a:pt x="1845479" y="3120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67">
              <a:extLst>
                <a:ext uri="{FF2B5EF4-FFF2-40B4-BE49-F238E27FC236}">
                  <a16:creationId xmlns:a16="http://schemas.microsoft.com/office/drawing/2014/main" id="{A6F204CF-BCE5-4E13-882B-F5DFF888258D}"/>
                </a:ext>
              </a:extLst>
            </p:cNvPr>
            <p:cNvSpPr/>
            <p:nvPr/>
          </p:nvSpPr>
          <p:spPr>
            <a:xfrm>
              <a:off x="6709772" y="4870332"/>
              <a:ext cx="2954430" cy="998681"/>
            </a:xfrm>
            <a:custGeom>
              <a:avLst/>
              <a:gdLst>
                <a:gd name="connsiteX0" fmla="*/ 31209 w 2954430"/>
                <a:gd name="connsiteY0" fmla="*/ 584644 h 998680"/>
                <a:gd name="connsiteX1" fmla="*/ 1487618 w 2954430"/>
                <a:gd name="connsiteY1" fmla="*/ 996600 h 998680"/>
                <a:gd name="connsiteX2" fmla="*/ 2944027 w 2954430"/>
                <a:gd name="connsiteY2" fmla="*/ 584644 h 998680"/>
                <a:gd name="connsiteX3" fmla="*/ 2731808 w 2954430"/>
                <a:gd name="connsiteY3" fmla="*/ 31209 h 998680"/>
                <a:gd name="connsiteX4" fmla="*/ 239267 w 2954430"/>
                <a:gd name="connsiteY4" fmla="*/ 31209 h 998680"/>
                <a:gd name="connsiteX5" fmla="*/ 31209 w 2954430"/>
                <a:gd name="connsiteY5" fmla="*/ 584644 h 99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4430" h="998680">
                  <a:moveTo>
                    <a:pt x="31209" y="584644"/>
                  </a:moveTo>
                  <a:cubicBezTo>
                    <a:pt x="476454" y="859282"/>
                    <a:pt x="984117" y="996600"/>
                    <a:pt x="1487618" y="996600"/>
                  </a:cubicBezTo>
                  <a:cubicBezTo>
                    <a:pt x="1991120" y="996600"/>
                    <a:pt x="2498782" y="859282"/>
                    <a:pt x="2944027" y="584644"/>
                  </a:cubicBezTo>
                  <a:cubicBezTo>
                    <a:pt x="2873288" y="405714"/>
                    <a:pt x="2806709" y="218461"/>
                    <a:pt x="2731808" y="31209"/>
                  </a:cubicBezTo>
                  <a:cubicBezTo>
                    <a:pt x="1949508" y="422359"/>
                    <a:pt x="1025728" y="422359"/>
                    <a:pt x="239267" y="31209"/>
                  </a:cubicBezTo>
                  <a:cubicBezTo>
                    <a:pt x="168527" y="222622"/>
                    <a:pt x="97787" y="405714"/>
                    <a:pt x="31209" y="58464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68">
              <a:extLst>
                <a:ext uri="{FF2B5EF4-FFF2-40B4-BE49-F238E27FC236}">
                  <a16:creationId xmlns:a16="http://schemas.microsoft.com/office/drawing/2014/main" id="{4AA56054-880D-4EBA-8EA2-6D68654CC6D3}"/>
                </a:ext>
              </a:extLst>
            </p:cNvPr>
            <p:cNvSpPr/>
            <p:nvPr/>
          </p:nvSpPr>
          <p:spPr>
            <a:xfrm>
              <a:off x="7130051" y="3642787"/>
              <a:ext cx="2122196" cy="915457"/>
            </a:xfrm>
            <a:custGeom>
              <a:avLst/>
              <a:gdLst>
                <a:gd name="connsiteX0" fmla="*/ 31209 w 2122196"/>
                <a:gd name="connsiteY0" fmla="*/ 705318 h 915457"/>
                <a:gd name="connsiteX1" fmla="*/ 2099310 w 2122196"/>
                <a:gd name="connsiteY1" fmla="*/ 705318 h 915457"/>
                <a:gd name="connsiteX2" fmla="*/ 1874607 w 2122196"/>
                <a:gd name="connsiteY2" fmla="*/ 31209 h 915457"/>
                <a:gd name="connsiteX3" fmla="*/ 251751 w 2122196"/>
                <a:gd name="connsiteY3" fmla="*/ 31209 h 915457"/>
                <a:gd name="connsiteX4" fmla="*/ 31209 w 2122196"/>
                <a:gd name="connsiteY4" fmla="*/ 705318 h 915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2196" h="915457">
                  <a:moveTo>
                    <a:pt x="31209" y="705318"/>
                  </a:moveTo>
                  <a:cubicBezTo>
                    <a:pt x="692835" y="971633"/>
                    <a:pt x="1437684" y="971633"/>
                    <a:pt x="2099310" y="705318"/>
                  </a:cubicBezTo>
                  <a:cubicBezTo>
                    <a:pt x="2024409" y="509743"/>
                    <a:pt x="1949508" y="230945"/>
                    <a:pt x="1874607" y="31209"/>
                  </a:cubicBezTo>
                  <a:cubicBezTo>
                    <a:pt x="1346138" y="193494"/>
                    <a:pt x="780219" y="193494"/>
                    <a:pt x="251751" y="31209"/>
                  </a:cubicBezTo>
                  <a:cubicBezTo>
                    <a:pt x="181011" y="230945"/>
                    <a:pt x="106110" y="509743"/>
                    <a:pt x="31209" y="70531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69">
              <a:extLst>
                <a:ext uri="{FF2B5EF4-FFF2-40B4-BE49-F238E27FC236}">
                  <a16:creationId xmlns:a16="http://schemas.microsoft.com/office/drawing/2014/main" id="{CA1629C2-6153-47EA-B59D-AC25DD4AD880}"/>
                </a:ext>
              </a:extLst>
            </p:cNvPr>
            <p:cNvSpPr/>
            <p:nvPr/>
          </p:nvSpPr>
          <p:spPr>
            <a:xfrm>
              <a:off x="7579457" y="2461015"/>
              <a:ext cx="1206739" cy="749010"/>
            </a:xfrm>
            <a:custGeom>
              <a:avLst/>
              <a:gdLst>
                <a:gd name="connsiteX0" fmla="*/ 975794 w 1206739"/>
                <a:gd name="connsiteY0" fmla="*/ 31209 h 749010"/>
                <a:gd name="connsiteX1" fmla="*/ 617934 w 1206739"/>
                <a:gd name="connsiteY1" fmla="*/ 56176 h 749010"/>
                <a:gd name="connsiteX2" fmla="*/ 260073 w 1206739"/>
                <a:gd name="connsiteY2" fmla="*/ 31209 h 749010"/>
                <a:gd name="connsiteX3" fmla="*/ 31209 w 1206739"/>
                <a:gd name="connsiteY3" fmla="*/ 659545 h 749010"/>
                <a:gd name="connsiteX4" fmla="*/ 1208820 w 1206739"/>
                <a:gd name="connsiteY4" fmla="*/ 659545 h 749010"/>
                <a:gd name="connsiteX5" fmla="*/ 975794 w 1206739"/>
                <a:gd name="connsiteY5" fmla="*/ 31209 h 749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6739" h="749010">
                  <a:moveTo>
                    <a:pt x="975794" y="31209"/>
                  </a:moveTo>
                  <a:cubicBezTo>
                    <a:pt x="855120" y="47853"/>
                    <a:pt x="738608" y="56176"/>
                    <a:pt x="617934" y="56176"/>
                  </a:cubicBezTo>
                  <a:cubicBezTo>
                    <a:pt x="497260" y="56176"/>
                    <a:pt x="376586" y="47853"/>
                    <a:pt x="260073" y="31209"/>
                  </a:cubicBezTo>
                  <a:cubicBezTo>
                    <a:pt x="181011" y="243428"/>
                    <a:pt x="106110" y="455648"/>
                    <a:pt x="31209" y="659545"/>
                  </a:cubicBezTo>
                  <a:cubicBezTo>
                    <a:pt x="418197" y="742769"/>
                    <a:pt x="821831" y="742769"/>
                    <a:pt x="1208820" y="659545"/>
                  </a:cubicBezTo>
                  <a:cubicBezTo>
                    <a:pt x="1129757" y="455648"/>
                    <a:pt x="1054856" y="243428"/>
                    <a:pt x="975794" y="312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70">
              <a:extLst>
                <a:ext uri="{FF2B5EF4-FFF2-40B4-BE49-F238E27FC236}">
                  <a16:creationId xmlns:a16="http://schemas.microsoft.com/office/drawing/2014/main" id="{FD9B2B67-66EE-456B-BC38-271862DAD3BC}"/>
                </a:ext>
              </a:extLst>
            </p:cNvPr>
            <p:cNvSpPr/>
            <p:nvPr/>
          </p:nvSpPr>
          <p:spPr>
            <a:xfrm>
              <a:off x="7807245" y="2003286"/>
              <a:ext cx="749010" cy="582564"/>
            </a:xfrm>
            <a:custGeom>
              <a:avLst/>
              <a:gdLst>
                <a:gd name="connsiteX0" fmla="*/ 748006 w 749010"/>
                <a:gd name="connsiteY0" fmla="*/ 488937 h 582563"/>
                <a:gd name="connsiteX1" fmla="*/ 390146 w 749010"/>
                <a:gd name="connsiteY1" fmla="*/ 572161 h 582563"/>
                <a:gd name="connsiteX2" fmla="*/ 32285 w 749010"/>
                <a:gd name="connsiteY2" fmla="*/ 488937 h 582563"/>
                <a:gd name="connsiteX3" fmla="*/ 390146 w 749010"/>
                <a:gd name="connsiteY3" fmla="*/ 31209 h 582563"/>
                <a:gd name="connsiteX4" fmla="*/ 748006 w 749010"/>
                <a:gd name="connsiteY4" fmla="*/ 488937 h 582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9010" h="582563">
                  <a:moveTo>
                    <a:pt x="748006" y="488937"/>
                  </a:moveTo>
                  <a:cubicBezTo>
                    <a:pt x="764651" y="530549"/>
                    <a:pt x="585721" y="572161"/>
                    <a:pt x="390146" y="572161"/>
                  </a:cubicBezTo>
                  <a:cubicBezTo>
                    <a:pt x="194571" y="572161"/>
                    <a:pt x="15641" y="534710"/>
                    <a:pt x="32285" y="488937"/>
                  </a:cubicBezTo>
                  <a:cubicBezTo>
                    <a:pt x="53091" y="422359"/>
                    <a:pt x="194571" y="31209"/>
                    <a:pt x="390146" y="31209"/>
                  </a:cubicBezTo>
                  <a:cubicBezTo>
                    <a:pt x="585721" y="31209"/>
                    <a:pt x="689750" y="351619"/>
                    <a:pt x="748006" y="48893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9" name="Group 48">
            <a:extLst>
              <a:ext uri="{FF2B5EF4-FFF2-40B4-BE49-F238E27FC236}">
                <a16:creationId xmlns:a16="http://schemas.microsoft.com/office/drawing/2014/main" id="{C75A1CD7-9F21-4AF2-BA27-F5366D91CC75}"/>
              </a:ext>
            </a:extLst>
          </p:cNvPr>
          <p:cNvGrpSpPr/>
          <p:nvPr/>
        </p:nvGrpSpPr>
        <p:grpSpPr>
          <a:xfrm>
            <a:off x="4886276" y="4157641"/>
            <a:ext cx="304107" cy="498856"/>
            <a:chOff x="7997054" y="1606357"/>
            <a:chExt cx="796901" cy="1307232"/>
          </a:xfrm>
        </p:grpSpPr>
        <p:sp>
          <p:nvSpPr>
            <p:cNvPr id="60" name="Freeform: Shape 13">
              <a:extLst>
                <a:ext uri="{FF2B5EF4-FFF2-40B4-BE49-F238E27FC236}">
                  <a16:creationId xmlns:a16="http://schemas.microsoft.com/office/drawing/2014/main" id="{C86554E7-7E01-4238-AA74-69D1DD62CCF3}"/>
                </a:ext>
              </a:extLst>
            </p:cNvPr>
            <p:cNvSpPr/>
            <p:nvPr/>
          </p:nvSpPr>
          <p:spPr>
            <a:xfrm>
              <a:off x="8198011" y="1606357"/>
              <a:ext cx="595944" cy="1307232"/>
            </a:xfrm>
            <a:custGeom>
              <a:avLst/>
              <a:gdLst>
                <a:gd name="connsiteX0" fmla="*/ 100198 w 595944"/>
                <a:gd name="connsiteY0" fmla="*/ 29076 h 1307232"/>
                <a:gd name="connsiteX1" fmla="*/ 148258 w 595944"/>
                <a:gd name="connsiteY1" fmla="*/ 540435 h 1307232"/>
                <a:gd name="connsiteX2" fmla="*/ 423161 w 595944"/>
                <a:gd name="connsiteY2" fmla="*/ 1178672 h 1307232"/>
                <a:gd name="connsiteX3" fmla="*/ 523126 w 595944"/>
                <a:gd name="connsiteY3" fmla="*/ 1278637 h 1307232"/>
                <a:gd name="connsiteX4" fmla="*/ 575031 w 595944"/>
                <a:gd name="connsiteY4" fmla="*/ 1145991 h 1307232"/>
                <a:gd name="connsiteX5" fmla="*/ 303972 w 595944"/>
                <a:gd name="connsiteY5" fmla="*/ 513521 h 1307232"/>
                <a:gd name="connsiteX6" fmla="*/ 169404 w 595944"/>
                <a:gd name="connsiteY6" fmla="*/ 267454 h 1307232"/>
                <a:gd name="connsiteX7" fmla="*/ 100198 w 595944"/>
                <a:gd name="connsiteY7" fmla="*/ 29076 h 1307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5944" h="1307232">
                  <a:moveTo>
                    <a:pt x="100198" y="29076"/>
                  </a:moveTo>
                  <a:cubicBezTo>
                    <a:pt x="100198" y="29076"/>
                    <a:pt x="-88197" y="236696"/>
                    <a:pt x="148258" y="540435"/>
                  </a:cubicBezTo>
                  <a:cubicBezTo>
                    <a:pt x="384713" y="842252"/>
                    <a:pt x="398170" y="1046026"/>
                    <a:pt x="423161" y="1178672"/>
                  </a:cubicBezTo>
                  <a:cubicBezTo>
                    <a:pt x="446230" y="1311317"/>
                    <a:pt x="523126" y="1278637"/>
                    <a:pt x="523126" y="1278637"/>
                  </a:cubicBezTo>
                  <a:cubicBezTo>
                    <a:pt x="523126" y="1278637"/>
                    <a:pt x="584643" y="1255568"/>
                    <a:pt x="575031" y="1145991"/>
                  </a:cubicBezTo>
                  <a:cubicBezTo>
                    <a:pt x="565419" y="1036414"/>
                    <a:pt x="500057" y="805726"/>
                    <a:pt x="303972" y="513521"/>
                  </a:cubicBezTo>
                  <a:cubicBezTo>
                    <a:pt x="303972" y="513521"/>
                    <a:pt x="350110" y="303980"/>
                    <a:pt x="169404" y="267454"/>
                  </a:cubicBezTo>
                  <a:lnTo>
                    <a:pt x="100198" y="29076"/>
                  </a:lnTo>
                  <a:close/>
                </a:path>
              </a:pathLst>
            </a:custGeom>
            <a:solidFill>
              <a:schemeClr val="accent6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14">
              <a:extLst>
                <a:ext uri="{FF2B5EF4-FFF2-40B4-BE49-F238E27FC236}">
                  <a16:creationId xmlns:a16="http://schemas.microsoft.com/office/drawing/2014/main" id="{F454B714-6FEA-4421-8C13-D86AB7AC72C5}"/>
                </a:ext>
              </a:extLst>
            </p:cNvPr>
            <p:cNvSpPr/>
            <p:nvPr/>
          </p:nvSpPr>
          <p:spPr>
            <a:xfrm>
              <a:off x="7997054" y="1606357"/>
              <a:ext cx="595944" cy="1307232"/>
            </a:xfrm>
            <a:custGeom>
              <a:avLst/>
              <a:gdLst>
                <a:gd name="connsiteX0" fmla="*/ 504929 w 595944"/>
                <a:gd name="connsiteY0" fmla="*/ 29076 h 1307232"/>
                <a:gd name="connsiteX1" fmla="*/ 456869 w 595944"/>
                <a:gd name="connsiteY1" fmla="*/ 540435 h 1307232"/>
                <a:gd name="connsiteX2" fmla="*/ 181966 w 595944"/>
                <a:gd name="connsiteY2" fmla="*/ 1178672 h 1307232"/>
                <a:gd name="connsiteX3" fmla="*/ 82001 w 595944"/>
                <a:gd name="connsiteY3" fmla="*/ 1278637 h 1307232"/>
                <a:gd name="connsiteX4" fmla="*/ 30096 w 595944"/>
                <a:gd name="connsiteY4" fmla="*/ 1145991 h 1307232"/>
                <a:gd name="connsiteX5" fmla="*/ 301154 w 595944"/>
                <a:gd name="connsiteY5" fmla="*/ 513521 h 1307232"/>
                <a:gd name="connsiteX6" fmla="*/ 435722 w 595944"/>
                <a:gd name="connsiteY6" fmla="*/ 267454 h 1307232"/>
                <a:gd name="connsiteX7" fmla="*/ 504929 w 595944"/>
                <a:gd name="connsiteY7" fmla="*/ 29076 h 1307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5944" h="1307232">
                  <a:moveTo>
                    <a:pt x="504929" y="29076"/>
                  </a:moveTo>
                  <a:cubicBezTo>
                    <a:pt x="504929" y="29076"/>
                    <a:pt x="693324" y="236696"/>
                    <a:pt x="456869" y="540435"/>
                  </a:cubicBezTo>
                  <a:cubicBezTo>
                    <a:pt x="220414" y="842252"/>
                    <a:pt x="206957" y="1046026"/>
                    <a:pt x="181966" y="1178672"/>
                  </a:cubicBezTo>
                  <a:cubicBezTo>
                    <a:pt x="158897" y="1311317"/>
                    <a:pt x="82001" y="1278637"/>
                    <a:pt x="82001" y="1278637"/>
                  </a:cubicBezTo>
                  <a:cubicBezTo>
                    <a:pt x="82001" y="1278637"/>
                    <a:pt x="20484" y="1255568"/>
                    <a:pt x="30096" y="1145991"/>
                  </a:cubicBezTo>
                  <a:cubicBezTo>
                    <a:pt x="39708" y="1036414"/>
                    <a:pt x="105070" y="805726"/>
                    <a:pt x="301154" y="513521"/>
                  </a:cubicBezTo>
                  <a:cubicBezTo>
                    <a:pt x="301154" y="513521"/>
                    <a:pt x="255017" y="303980"/>
                    <a:pt x="435722" y="267454"/>
                  </a:cubicBezTo>
                  <a:lnTo>
                    <a:pt x="504929" y="29076"/>
                  </a:lnTo>
                  <a:close/>
                </a:path>
              </a:pathLst>
            </a:custGeom>
            <a:solidFill>
              <a:schemeClr val="accent6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29">
              <a:extLst>
                <a:ext uri="{FF2B5EF4-FFF2-40B4-BE49-F238E27FC236}">
                  <a16:creationId xmlns:a16="http://schemas.microsoft.com/office/drawing/2014/main" id="{B6ECC99D-6DE5-4666-ACEE-CD60B828D1E4}"/>
                </a:ext>
              </a:extLst>
            </p:cNvPr>
            <p:cNvSpPr/>
            <p:nvPr/>
          </p:nvSpPr>
          <p:spPr>
            <a:xfrm>
              <a:off x="8324882" y="1938932"/>
              <a:ext cx="134568" cy="134568"/>
            </a:xfrm>
            <a:custGeom>
              <a:avLst/>
              <a:gdLst>
                <a:gd name="connsiteX0" fmla="*/ 121352 w 134568"/>
                <a:gd name="connsiteY0" fmla="*/ 75214 h 134568"/>
                <a:gd name="connsiteX1" fmla="*/ 75214 w 134568"/>
                <a:gd name="connsiteY1" fmla="*/ 121352 h 134568"/>
                <a:gd name="connsiteX2" fmla="*/ 29077 w 134568"/>
                <a:gd name="connsiteY2" fmla="*/ 75214 h 134568"/>
                <a:gd name="connsiteX3" fmla="*/ 75214 w 134568"/>
                <a:gd name="connsiteY3" fmla="*/ 29076 h 134568"/>
                <a:gd name="connsiteX4" fmla="*/ 121352 w 134568"/>
                <a:gd name="connsiteY4" fmla="*/ 75214 h 134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568" h="134568">
                  <a:moveTo>
                    <a:pt x="121352" y="75214"/>
                  </a:moveTo>
                  <a:cubicBezTo>
                    <a:pt x="121352" y="100695"/>
                    <a:pt x="100695" y="121352"/>
                    <a:pt x="75214" y="121352"/>
                  </a:cubicBezTo>
                  <a:cubicBezTo>
                    <a:pt x="49733" y="121352"/>
                    <a:pt x="29077" y="100695"/>
                    <a:pt x="29077" y="75214"/>
                  </a:cubicBezTo>
                  <a:cubicBezTo>
                    <a:pt x="29077" y="49733"/>
                    <a:pt x="49733" y="29076"/>
                    <a:pt x="75214" y="29076"/>
                  </a:cubicBezTo>
                  <a:cubicBezTo>
                    <a:pt x="100695" y="29076"/>
                    <a:pt x="121352" y="49733"/>
                    <a:pt x="121352" y="75214"/>
                  </a:cubicBezTo>
                  <a:close/>
                </a:path>
              </a:pathLst>
            </a:custGeom>
            <a:solidFill>
              <a:srgbClr val="FFFFFF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30">
              <a:extLst>
                <a:ext uri="{FF2B5EF4-FFF2-40B4-BE49-F238E27FC236}">
                  <a16:creationId xmlns:a16="http://schemas.microsoft.com/office/drawing/2014/main" id="{4292F83E-356B-4D80-9725-377BDB2820BC}"/>
                </a:ext>
              </a:extLst>
            </p:cNvPr>
            <p:cNvSpPr/>
            <p:nvPr/>
          </p:nvSpPr>
          <p:spPr>
            <a:xfrm>
              <a:off x="8013970" y="2257330"/>
              <a:ext cx="288360" cy="634392"/>
            </a:xfrm>
            <a:custGeom>
              <a:avLst/>
              <a:gdLst>
                <a:gd name="connsiteX0" fmla="*/ 193887 w 288360"/>
                <a:gd name="connsiteY0" fmla="*/ 14418 h 634392"/>
                <a:gd name="connsiteX1" fmla="*/ 15103 w 288360"/>
                <a:gd name="connsiteY1" fmla="*/ 496940 h 634392"/>
                <a:gd name="connsiteX2" fmla="*/ 67008 w 288360"/>
                <a:gd name="connsiteY2" fmla="*/ 629586 h 634392"/>
                <a:gd name="connsiteX3" fmla="*/ 166972 w 288360"/>
                <a:gd name="connsiteY3" fmla="*/ 529621 h 634392"/>
                <a:gd name="connsiteX4" fmla="*/ 282316 w 288360"/>
                <a:gd name="connsiteY4" fmla="*/ 135529 h 634392"/>
                <a:gd name="connsiteX5" fmla="*/ 193887 w 288360"/>
                <a:gd name="connsiteY5" fmla="*/ 14418 h 634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360" h="634392">
                  <a:moveTo>
                    <a:pt x="193887" y="14418"/>
                  </a:moveTo>
                  <a:cubicBezTo>
                    <a:pt x="72775" y="214348"/>
                    <a:pt x="20870" y="416200"/>
                    <a:pt x="15103" y="496940"/>
                  </a:cubicBezTo>
                  <a:cubicBezTo>
                    <a:pt x="7413" y="606517"/>
                    <a:pt x="67008" y="629586"/>
                    <a:pt x="67008" y="629586"/>
                  </a:cubicBezTo>
                  <a:cubicBezTo>
                    <a:pt x="67008" y="629586"/>
                    <a:pt x="141981" y="662267"/>
                    <a:pt x="166972" y="529621"/>
                  </a:cubicBezTo>
                  <a:cubicBezTo>
                    <a:pt x="184275" y="437346"/>
                    <a:pt x="195808" y="308545"/>
                    <a:pt x="282316" y="135529"/>
                  </a:cubicBezTo>
                  <a:lnTo>
                    <a:pt x="193887" y="1441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31">
              <a:extLst>
                <a:ext uri="{FF2B5EF4-FFF2-40B4-BE49-F238E27FC236}">
                  <a16:creationId xmlns:a16="http://schemas.microsoft.com/office/drawing/2014/main" id="{9BDB7C2B-12AA-4B87-942A-8933A20EF1F0}"/>
                </a:ext>
              </a:extLst>
            </p:cNvPr>
            <p:cNvSpPr/>
            <p:nvPr/>
          </p:nvSpPr>
          <p:spPr>
            <a:xfrm>
              <a:off x="8489488" y="2284243"/>
              <a:ext cx="288360" cy="615168"/>
            </a:xfrm>
            <a:custGeom>
              <a:avLst/>
              <a:gdLst>
                <a:gd name="connsiteX0" fmla="*/ 122073 w 288360"/>
                <a:gd name="connsiteY0" fmla="*/ 14418 h 615168"/>
                <a:gd name="connsiteX1" fmla="*/ 14418 w 288360"/>
                <a:gd name="connsiteY1" fmla="*/ 108616 h 615168"/>
                <a:gd name="connsiteX2" fmla="*/ 129762 w 288360"/>
                <a:gd name="connsiteY2" fmla="*/ 502708 h 615168"/>
                <a:gd name="connsiteX3" fmla="*/ 229727 w 288360"/>
                <a:gd name="connsiteY3" fmla="*/ 602673 h 615168"/>
                <a:gd name="connsiteX4" fmla="*/ 281632 w 288360"/>
                <a:gd name="connsiteY4" fmla="*/ 470027 h 615168"/>
                <a:gd name="connsiteX5" fmla="*/ 122073 w 288360"/>
                <a:gd name="connsiteY5" fmla="*/ 14418 h 61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360" h="615168">
                  <a:moveTo>
                    <a:pt x="122073" y="14418"/>
                  </a:moveTo>
                  <a:lnTo>
                    <a:pt x="14418" y="108616"/>
                  </a:lnTo>
                  <a:cubicBezTo>
                    <a:pt x="100926" y="281632"/>
                    <a:pt x="114382" y="408510"/>
                    <a:pt x="129762" y="502708"/>
                  </a:cubicBezTo>
                  <a:cubicBezTo>
                    <a:pt x="152830" y="635353"/>
                    <a:pt x="229727" y="602673"/>
                    <a:pt x="229727" y="602673"/>
                  </a:cubicBezTo>
                  <a:cubicBezTo>
                    <a:pt x="229727" y="602673"/>
                    <a:pt x="289321" y="579604"/>
                    <a:pt x="281632" y="470027"/>
                  </a:cubicBezTo>
                  <a:cubicBezTo>
                    <a:pt x="275865" y="360450"/>
                    <a:pt x="214348" y="179744"/>
                    <a:pt x="122073" y="1441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5" name="Group 50">
            <a:extLst>
              <a:ext uri="{FF2B5EF4-FFF2-40B4-BE49-F238E27FC236}">
                <a16:creationId xmlns:a16="http://schemas.microsoft.com/office/drawing/2014/main" id="{F9A120E2-F8C8-4DAE-B009-3C6317DBD164}"/>
              </a:ext>
            </a:extLst>
          </p:cNvPr>
          <p:cNvGrpSpPr/>
          <p:nvPr/>
        </p:nvGrpSpPr>
        <p:grpSpPr>
          <a:xfrm rot="19797072">
            <a:off x="1359657" y="4181837"/>
            <a:ext cx="277489" cy="473232"/>
            <a:chOff x="4877940" y="1698632"/>
            <a:chExt cx="711288" cy="1213035"/>
          </a:xfrm>
        </p:grpSpPr>
        <p:sp>
          <p:nvSpPr>
            <p:cNvPr id="66" name="Freeform: Shape 8">
              <a:extLst>
                <a:ext uri="{FF2B5EF4-FFF2-40B4-BE49-F238E27FC236}">
                  <a16:creationId xmlns:a16="http://schemas.microsoft.com/office/drawing/2014/main" id="{F9E05A6E-C7AA-45C7-A708-F3B7139CF90C}"/>
                </a:ext>
              </a:extLst>
            </p:cNvPr>
            <p:cNvSpPr/>
            <p:nvPr/>
          </p:nvSpPr>
          <p:spPr>
            <a:xfrm>
              <a:off x="4877940" y="1700555"/>
              <a:ext cx="692064" cy="1211112"/>
            </a:xfrm>
            <a:custGeom>
              <a:avLst/>
              <a:gdLst>
                <a:gd name="connsiteX0" fmla="*/ 653934 w 692064"/>
                <a:gd name="connsiteY0" fmla="*/ 29076 h 1211112"/>
                <a:gd name="connsiteX1" fmla="*/ 584728 w 692064"/>
                <a:gd name="connsiteY1" fmla="*/ 29076 h 1211112"/>
                <a:gd name="connsiteX2" fmla="*/ 559737 w 692064"/>
                <a:gd name="connsiteY2" fmla="*/ 65602 h 1211112"/>
                <a:gd name="connsiteX3" fmla="*/ 521289 w 692064"/>
                <a:gd name="connsiteY3" fmla="*/ 65602 h 1211112"/>
                <a:gd name="connsiteX4" fmla="*/ 496297 w 692064"/>
                <a:gd name="connsiteY4" fmla="*/ 29076 h 1211112"/>
                <a:gd name="connsiteX5" fmla="*/ 277144 w 692064"/>
                <a:gd name="connsiteY5" fmla="*/ 29076 h 1211112"/>
                <a:gd name="connsiteX6" fmla="*/ 69525 w 692064"/>
                <a:gd name="connsiteY6" fmla="*/ 159800 h 1211112"/>
                <a:gd name="connsiteX7" fmla="*/ 34921 w 692064"/>
                <a:gd name="connsiteY7" fmla="*/ 198248 h 1211112"/>
                <a:gd name="connsiteX8" fmla="*/ 31077 w 692064"/>
                <a:gd name="connsiteY8" fmla="*/ 221316 h 1211112"/>
                <a:gd name="connsiteX9" fmla="*/ 50301 w 692064"/>
                <a:gd name="connsiteY9" fmla="*/ 234773 h 1211112"/>
                <a:gd name="connsiteX10" fmla="*/ 59913 w 692064"/>
                <a:gd name="connsiteY10" fmla="*/ 232851 h 1211112"/>
                <a:gd name="connsiteX11" fmla="*/ 113740 w 692064"/>
                <a:gd name="connsiteY11" fmla="*/ 204015 h 1211112"/>
                <a:gd name="connsiteX12" fmla="*/ 271377 w 692064"/>
                <a:gd name="connsiteY12" fmla="*/ 192480 h 1211112"/>
                <a:gd name="connsiteX13" fmla="*/ 275221 w 692064"/>
                <a:gd name="connsiteY13" fmla="*/ 194403 h 1211112"/>
                <a:gd name="connsiteX14" fmla="*/ 329049 w 692064"/>
                <a:gd name="connsiteY14" fmla="*/ 194403 h 1211112"/>
                <a:gd name="connsiteX15" fmla="*/ 329049 w 692064"/>
                <a:gd name="connsiteY15" fmla="*/ 580805 h 1211112"/>
                <a:gd name="connsiteX16" fmla="*/ 307902 w 692064"/>
                <a:gd name="connsiteY16" fmla="*/ 605796 h 1211112"/>
                <a:gd name="connsiteX17" fmla="*/ 290601 w 692064"/>
                <a:gd name="connsiteY17" fmla="*/ 1030647 h 1211112"/>
                <a:gd name="connsiteX18" fmla="*/ 323281 w 692064"/>
                <a:gd name="connsiteY18" fmla="*/ 1138301 h 1211112"/>
                <a:gd name="connsiteX19" fmla="*/ 375186 w 692064"/>
                <a:gd name="connsiteY19" fmla="*/ 1184439 h 1211112"/>
                <a:gd name="connsiteX20" fmla="*/ 427091 w 692064"/>
                <a:gd name="connsiteY20" fmla="*/ 1138301 h 1211112"/>
                <a:gd name="connsiteX21" fmla="*/ 459772 w 692064"/>
                <a:gd name="connsiteY21" fmla="*/ 1030647 h 1211112"/>
                <a:gd name="connsiteX22" fmla="*/ 442470 w 692064"/>
                <a:gd name="connsiteY22" fmla="*/ 605796 h 1211112"/>
                <a:gd name="connsiteX23" fmla="*/ 421324 w 692064"/>
                <a:gd name="connsiteY23" fmla="*/ 580805 h 1211112"/>
                <a:gd name="connsiteX24" fmla="*/ 421324 w 692064"/>
                <a:gd name="connsiteY24" fmla="*/ 192480 h 1211112"/>
                <a:gd name="connsiteX25" fmla="*/ 494375 w 692064"/>
                <a:gd name="connsiteY25" fmla="*/ 192480 h 1211112"/>
                <a:gd name="connsiteX26" fmla="*/ 519366 w 692064"/>
                <a:gd name="connsiteY26" fmla="*/ 155955 h 1211112"/>
                <a:gd name="connsiteX27" fmla="*/ 557814 w 692064"/>
                <a:gd name="connsiteY27" fmla="*/ 155955 h 1211112"/>
                <a:gd name="connsiteX28" fmla="*/ 582805 w 692064"/>
                <a:gd name="connsiteY28" fmla="*/ 192480 h 1211112"/>
                <a:gd name="connsiteX29" fmla="*/ 652012 w 692064"/>
                <a:gd name="connsiteY29" fmla="*/ 192480 h 1211112"/>
                <a:gd name="connsiteX30" fmla="*/ 680848 w 692064"/>
                <a:gd name="connsiteY30" fmla="*/ 109817 h 1211112"/>
                <a:gd name="connsiteX31" fmla="*/ 653934 w 692064"/>
                <a:gd name="connsiteY31" fmla="*/ 29076 h 121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92064" h="1211112">
                  <a:moveTo>
                    <a:pt x="653934" y="29076"/>
                  </a:moveTo>
                  <a:lnTo>
                    <a:pt x="584728" y="29076"/>
                  </a:lnTo>
                  <a:cubicBezTo>
                    <a:pt x="573193" y="29076"/>
                    <a:pt x="563581" y="32921"/>
                    <a:pt x="559737" y="65602"/>
                  </a:cubicBezTo>
                  <a:lnTo>
                    <a:pt x="521289" y="65602"/>
                  </a:lnTo>
                  <a:cubicBezTo>
                    <a:pt x="517444" y="32921"/>
                    <a:pt x="507832" y="29076"/>
                    <a:pt x="496297" y="29076"/>
                  </a:cubicBezTo>
                  <a:lnTo>
                    <a:pt x="277144" y="29076"/>
                  </a:lnTo>
                  <a:cubicBezTo>
                    <a:pt x="182946" y="65602"/>
                    <a:pt x="136809" y="84826"/>
                    <a:pt x="69525" y="159800"/>
                  </a:cubicBezTo>
                  <a:lnTo>
                    <a:pt x="34921" y="198248"/>
                  </a:lnTo>
                  <a:cubicBezTo>
                    <a:pt x="29154" y="204015"/>
                    <a:pt x="27232" y="213627"/>
                    <a:pt x="31077" y="221316"/>
                  </a:cubicBezTo>
                  <a:cubicBezTo>
                    <a:pt x="34921" y="229006"/>
                    <a:pt x="42611" y="234773"/>
                    <a:pt x="50301" y="234773"/>
                  </a:cubicBezTo>
                  <a:cubicBezTo>
                    <a:pt x="54145" y="234773"/>
                    <a:pt x="57990" y="234773"/>
                    <a:pt x="59913" y="232851"/>
                  </a:cubicBezTo>
                  <a:lnTo>
                    <a:pt x="113740" y="204015"/>
                  </a:lnTo>
                  <a:cubicBezTo>
                    <a:pt x="175257" y="173256"/>
                    <a:pt x="207937" y="167489"/>
                    <a:pt x="271377" y="192480"/>
                  </a:cubicBezTo>
                  <a:lnTo>
                    <a:pt x="275221" y="194403"/>
                  </a:lnTo>
                  <a:lnTo>
                    <a:pt x="329049" y="194403"/>
                  </a:lnTo>
                  <a:lnTo>
                    <a:pt x="329049" y="580805"/>
                  </a:lnTo>
                  <a:cubicBezTo>
                    <a:pt x="317514" y="582728"/>
                    <a:pt x="307902" y="592340"/>
                    <a:pt x="307902" y="605796"/>
                  </a:cubicBezTo>
                  <a:lnTo>
                    <a:pt x="290601" y="1030647"/>
                  </a:lnTo>
                  <a:cubicBezTo>
                    <a:pt x="286756" y="1069095"/>
                    <a:pt x="298290" y="1109465"/>
                    <a:pt x="323281" y="1138301"/>
                  </a:cubicBezTo>
                  <a:cubicBezTo>
                    <a:pt x="346350" y="1167137"/>
                    <a:pt x="340583" y="1184439"/>
                    <a:pt x="375186" y="1184439"/>
                  </a:cubicBezTo>
                  <a:cubicBezTo>
                    <a:pt x="409789" y="1184439"/>
                    <a:pt x="404022" y="1167137"/>
                    <a:pt x="427091" y="1138301"/>
                  </a:cubicBezTo>
                  <a:cubicBezTo>
                    <a:pt x="450160" y="1109465"/>
                    <a:pt x="461694" y="1071017"/>
                    <a:pt x="459772" y="1030647"/>
                  </a:cubicBezTo>
                  <a:lnTo>
                    <a:pt x="442470" y="605796"/>
                  </a:lnTo>
                  <a:cubicBezTo>
                    <a:pt x="440548" y="592340"/>
                    <a:pt x="432858" y="582728"/>
                    <a:pt x="421324" y="580805"/>
                  </a:cubicBezTo>
                  <a:lnTo>
                    <a:pt x="421324" y="192480"/>
                  </a:lnTo>
                  <a:lnTo>
                    <a:pt x="494375" y="192480"/>
                  </a:lnTo>
                  <a:cubicBezTo>
                    <a:pt x="505909" y="192480"/>
                    <a:pt x="515521" y="188636"/>
                    <a:pt x="519366" y="155955"/>
                  </a:cubicBezTo>
                  <a:lnTo>
                    <a:pt x="557814" y="155955"/>
                  </a:lnTo>
                  <a:cubicBezTo>
                    <a:pt x="561659" y="188636"/>
                    <a:pt x="571271" y="192480"/>
                    <a:pt x="582805" y="192480"/>
                  </a:cubicBezTo>
                  <a:lnTo>
                    <a:pt x="652012" y="192480"/>
                  </a:lnTo>
                  <a:cubicBezTo>
                    <a:pt x="667391" y="192480"/>
                    <a:pt x="680848" y="165567"/>
                    <a:pt x="680848" y="109817"/>
                  </a:cubicBezTo>
                  <a:cubicBezTo>
                    <a:pt x="682770" y="54068"/>
                    <a:pt x="669313" y="29076"/>
                    <a:pt x="653934" y="29076"/>
                  </a:cubicBezTo>
                  <a:close/>
                </a:path>
              </a:pathLst>
            </a:custGeom>
            <a:solidFill>
              <a:schemeClr val="bg1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reeform: Shape 9">
              <a:extLst>
                <a:ext uri="{FF2B5EF4-FFF2-40B4-BE49-F238E27FC236}">
                  <a16:creationId xmlns:a16="http://schemas.microsoft.com/office/drawing/2014/main" id="{E5F3B55B-903B-4E66-A22B-35B009DBCB81}"/>
                </a:ext>
              </a:extLst>
            </p:cNvPr>
            <p:cNvSpPr/>
            <p:nvPr/>
          </p:nvSpPr>
          <p:spPr>
            <a:xfrm>
              <a:off x="4877940" y="1698632"/>
              <a:ext cx="711288" cy="595944"/>
            </a:xfrm>
            <a:custGeom>
              <a:avLst/>
              <a:gdLst>
                <a:gd name="connsiteX0" fmla="*/ 115662 w 711288"/>
                <a:gd name="connsiteY0" fmla="*/ 204015 h 595944"/>
                <a:gd name="connsiteX1" fmla="*/ 273299 w 711288"/>
                <a:gd name="connsiteY1" fmla="*/ 192480 h 595944"/>
                <a:gd name="connsiteX2" fmla="*/ 277144 w 711288"/>
                <a:gd name="connsiteY2" fmla="*/ 194403 h 595944"/>
                <a:gd name="connsiteX3" fmla="*/ 330971 w 711288"/>
                <a:gd name="connsiteY3" fmla="*/ 194403 h 595944"/>
                <a:gd name="connsiteX4" fmla="*/ 330971 w 711288"/>
                <a:gd name="connsiteY4" fmla="*/ 575038 h 595944"/>
                <a:gd name="connsiteX5" fmla="*/ 423246 w 711288"/>
                <a:gd name="connsiteY5" fmla="*/ 575038 h 595944"/>
                <a:gd name="connsiteX6" fmla="*/ 423246 w 711288"/>
                <a:gd name="connsiteY6" fmla="*/ 194403 h 595944"/>
                <a:gd name="connsiteX7" fmla="*/ 496297 w 711288"/>
                <a:gd name="connsiteY7" fmla="*/ 194403 h 595944"/>
                <a:gd name="connsiteX8" fmla="*/ 521289 w 711288"/>
                <a:gd name="connsiteY8" fmla="*/ 157877 h 595944"/>
                <a:gd name="connsiteX9" fmla="*/ 559737 w 711288"/>
                <a:gd name="connsiteY9" fmla="*/ 157877 h 595944"/>
                <a:gd name="connsiteX10" fmla="*/ 584728 w 711288"/>
                <a:gd name="connsiteY10" fmla="*/ 194403 h 595944"/>
                <a:gd name="connsiteX11" fmla="*/ 653934 w 711288"/>
                <a:gd name="connsiteY11" fmla="*/ 194403 h 595944"/>
                <a:gd name="connsiteX12" fmla="*/ 682770 w 711288"/>
                <a:gd name="connsiteY12" fmla="*/ 111740 h 595944"/>
                <a:gd name="connsiteX13" fmla="*/ 653934 w 711288"/>
                <a:gd name="connsiteY13" fmla="*/ 29076 h 595944"/>
                <a:gd name="connsiteX14" fmla="*/ 584728 w 711288"/>
                <a:gd name="connsiteY14" fmla="*/ 29076 h 595944"/>
                <a:gd name="connsiteX15" fmla="*/ 559737 w 711288"/>
                <a:gd name="connsiteY15" fmla="*/ 65602 h 595944"/>
                <a:gd name="connsiteX16" fmla="*/ 521289 w 711288"/>
                <a:gd name="connsiteY16" fmla="*/ 65602 h 595944"/>
                <a:gd name="connsiteX17" fmla="*/ 496297 w 711288"/>
                <a:gd name="connsiteY17" fmla="*/ 29076 h 595944"/>
                <a:gd name="connsiteX18" fmla="*/ 277144 w 711288"/>
                <a:gd name="connsiteY18" fmla="*/ 29076 h 595944"/>
                <a:gd name="connsiteX19" fmla="*/ 69525 w 711288"/>
                <a:gd name="connsiteY19" fmla="*/ 159800 h 595944"/>
                <a:gd name="connsiteX20" fmla="*/ 34921 w 711288"/>
                <a:gd name="connsiteY20" fmla="*/ 198248 h 595944"/>
                <a:gd name="connsiteX21" fmla="*/ 31077 w 711288"/>
                <a:gd name="connsiteY21" fmla="*/ 221316 h 595944"/>
                <a:gd name="connsiteX22" fmla="*/ 50301 w 711288"/>
                <a:gd name="connsiteY22" fmla="*/ 234773 h 595944"/>
                <a:gd name="connsiteX23" fmla="*/ 59913 w 711288"/>
                <a:gd name="connsiteY23" fmla="*/ 232851 h 595944"/>
                <a:gd name="connsiteX24" fmla="*/ 115662 w 711288"/>
                <a:gd name="connsiteY24" fmla="*/ 204015 h 595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11288" h="595944">
                  <a:moveTo>
                    <a:pt x="115662" y="204015"/>
                  </a:moveTo>
                  <a:cubicBezTo>
                    <a:pt x="177179" y="173256"/>
                    <a:pt x="209860" y="167489"/>
                    <a:pt x="273299" y="192480"/>
                  </a:cubicBezTo>
                  <a:lnTo>
                    <a:pt x="277144" y="194403"/>
                  </a:lnTo>
                  <a:lnTo>
                    <a:pt x="330971" y="194403"/>
                  </a:lnTo>
                  <a:lnTo>
                    <a:pt x="330971" y="575038"/>
                  </a:lnTo>
                  <a:lnTo>
                    <a:pt x="423246" y="575038"/>
                  </a:lnTo>
                  <a:lnTo>
                    <a:pt x="423246" y="194403"/>
                  </a:lnTo>
                  <a:lnTo>
                    <a:pt x="496297" y="194403"/>
                  </a:lnTo>
                  <a:cubicBezTo>
                    <a:pt x="507832" y="194403"/>
                    <a:pt x="517444" y="190558"/>
                    <a:pt x="521289" y="157877"/>
                  </a:cubicBezTo>
                  <a:lnTo>
                    <a:pt x="559737" y="157877"/>
                  </a:lnTo>
                  <a:cubicBezTo>
                    <a:pt x="563581" y="190558"/>
                    <a:pt x="573193" y="194403"/>
                    <a:pt x="584728" y="194403"/>
                  </a:cubicBezTo>
                  <a:lnTo>
                    <a:pt x="653934" y="194403"/>
                  </a:lnTo>
                  <a:cubicBezTo>
                    <a:pt x="669313" y="194403"/>
                    <a:pt x="682770" y="167489"/>
                    <a:pt x="682770" y="111740"/>
                  </a:cubicBezTo>
                  <a:cubicBezTo>
                    <a:pt x="682770" y="55990"/>
                    <a:pt x="669313" y="29076"/>
                    <a:pt x="653934" y="29076"/>
                  </a:cubicBezTo>
                  <a:lnTo>
                    <a:pt x="584728" y="29076"/>
                  </a:lnTo>
                  <a:cubicBezTo>
                    <a:pt x="573193" y="29076"/>
                    <a:pt x="563581" y="32921"/>
                    <a:pt x="559737" y="65602"/>
                  </a:cubicBezTo>
                  <a:lnTo>
                    <a:pt x="521289" y="65602"/>
                  </a:lnTo>
                  <a:cubicBezTo>
                    <a:pt x="517444" y="32921"/>
                    <a:pt x="507832" y="29076"/>
                    <a:pt x="496297" y="29076"/>
                  </a:cubicBezTo>
                  <a:lnTo>
                    <a:pt x="277144" y="29076"/>
                  </a:lnTo>
                  <a:cubicBezTo>
                    <a:pt x="182946" y="65602"/>
                    <a:pt x="136809" y="84826"/>
                    <a:pt x="69525" y="159800"/>
                  </a:cubicBezTo>
                  <a:lnTo>
                    <a:pt x="34921" y="198248"/>
                  </a:lnTo>
                  <a:cubicBezTo>
                    <a:pt x="29154" y="204015"/>
                    <a:pt x="27232" y="213627"/>
                    <a:pt x="31077" y="221316"/>
                  </a:cubicBezTo>
                  <a:cubicBezTo>
                    <a:pt x="34921" y="229006"/>
                    <a:pt x="42611" y="234773"/>
                    <a:pt x="50301" y="234773"/>
                  </a:cubicBezTo>
                  <a:cubicBezTo>
                    <a:pt x="54145" y="234773"/>
                    <a:pt x="57990" y="234773"/>
                    <a:pt x="59913" y="232851"/>
                  </a:cubicBezTo>
                  <a:lnTo>
                    <a:pt x="115662" y="204015"/>
                  </a:lnTo>
                  <a:close/>
                </a:path>
              </a:pathLst>
            </a:custGeom>
            <a:solidFill>
              <a:schemeClr val="accent6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8" name="Group 57">
            <a:extLst>
              <a:ext uri="{FF2B5EF4-FFF2-40B4-BE49-F238E27FC236}">
                <a16:creationId xmlns:a16="http://schemas.microsoft.com/office/drawing/2014/main" id="{A1B227AD-5400-47E7-AAD6-86F10DBCE7E6}"/>
              </a:ext>
            </a:extLst>
          </p:cNvPr>
          <p:cNvGrpSpPr/>
          <p:nvPr/>
        </p:nvGrpSpPr>
        <p:grpSpPr>
          <a:xfrm>
            <a:off x="1332410" y="5328639"/>
            <a:ext cx="284024" cy="465596"/>
            <a:chOff x="8457528" y="4216977"/>
            <a:chExt cx="1076544" cy="1764763"/>
          </a:xfrm>
        </p:grpSpPr>
        <p:sp>
          <p:nvSpPr>
            <p:cNvPr id="69" name="Freeform: Shape 44">
              <a:extLst>
                <a:ext uri="{FF2B5EF4-FFF2-40B4-BE49-F238E27FC236}">
                  <a16:creationId xmlns:a16="http://schemas.microsoft.com/office/drawing/2014/main" id="{51928FBD-673A-439D-8351-3C0731C09F27}"/>
                </a:ext>
              </a:extLst>
            </p:cNvPr>
            <p:cNvSpPr/>
            <p:nvPr/>
          </p:nvSpPr>
          <p:spPr>
            <a:xfrm>
              <a:off x="8457528" y="5212780"/>
              <a:ext cx="1076544" cy="768960"/>
            </a:xfrm>
            <a:custGeom>
              <a:avLst/>
              <a:gdLst>
                <a:gd name="connsiteX0" fmla="*/ 905690 w 1076544"/>
                <a:gd name="connsiteY0" fmla="*/ 29076 h 768960"/>
                <a:gd name="connsiteX1" fmla="*/ 538512 w 1076544"/>
                <a:gd name="connsiteY1" fmla="*/ 29076 h 768960"/>
                <a:gd name="connsiteX2" fmla="*/ 171334 w 1076544"/>
                <a:gd name="connsiteY2" fmla="*/ 29076 h 768960"/>
                <a:gd name="connsiteX3" fmla="*/ 29076 w 1076544"/>
                <a:gd name="connsiteY3" fmla="*/ 755744 h 768960"/>
                <a:gd name="connsiteX4" fmla="*/ 538512 w 1076544"/>
                <a:gd name="connsiteY4" fmla="*/ 755744 h 768960"/>
                <a:gd name="connsiteX5" fmla="*/ 1047949 w 1076544"/>
                <a:gd name="connsiteY5" fmla="*/ 755744 h 768960"/>
                <a:gd name="connsiteX6" fmla="*/ 905690 w 1076544"/>
                <a:gd name="connsiteY6" fmla="*/ 29076 h 76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6544" h="768960">
                  <a:moveTo>
                    <a:pt x="905690" y="29076"/>
                  </a:moveTo>
                  <a:lnTo>
                    <a:pt x="538512" y="29076"/>
                  </a:lnTo>
                  <a:lnTo>
                    <a:pt x="171334" y="29076"/>
                  </a:lnTo>
                  <a:cubicBezTo>
                    <a:pt x="109817" y="159800"/>
                    <a:pt x="29076" y="423168"/>
                    <a:pt x="29076" y="755744"/>
                  </a:cubicBezTo>
                  <a:lnTo>
                    <a:pt x="538512" y="755744"/>
                  </a:lnTo>
                  <a:lnTo>
                    <a:pt x="1047949" y="755744"/>
                  </a:lnTo>
                  <a:cubicBezTo>
                    <a:pt x="1049871" y="423168"/>
                    <a:pt x="967208" y="159800"/>
                    <a:pt x="905690" y="29076"/>
                  </a:cubicBezTo>
                  <a:close/>
                </a:path>
              </a:pathLst>
            </a:custGeom>
            <a:solidFill>
              <a:schemeClr val="accent6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45">
              <a:extLst>
                <a:ext uri="{FF2B5EF4-FFF2-40B4-BE49-F238E27FC236}">
                  <a16:creationId xmlns:a16="http://schemas.microsoft.com/office/drawing/2014/main" id="{ED770B74-8F51-4260-80EB-88056AB42D3A}"/>
                </a:ext>
              </a:extLst>
            </p:cNvPr>
            <p:cNvSpPr/>
            <p:nvPr/>
          </p:nvSpPr>
          <p:spPr>
            <a:xfrm>
              <a:off x="8601708" y="4216977"/>
              <a:ext cx="788184" cy="1038096"/>
            </a:xfrm>
            <a:custGeom>
              <a:avLst/>
              <a:gdLst>
                <a:gd name="connsiteX0" fmla="*/ 759589 w 788184"/>
                <a:gd name="connsiteY0" fmla="*/ 1024880 h 1038096"/>
                <a:gd name="connsiteX1" fmla="*/ 394332 w 788184"/>
                <a:gd name="connsiteY1" fmla="*/ 1024880 h 1038096"/>
                <a:gd name="connsiteX2" fmla="*/ 29076 w 788184"/>
                <a:gd name="connsiteY2" fmla="*/ 1024880 h 1038096"/>
                <a:gd name="connsiteX3" fmla="*/ 61757 w 788184"/>
                <a:gd name="connsiteY3" fmla="*/ 899923 h 1038096"/>
                <a:gd name="connsiteX4" fmla="*/ 277066 w 788184"/>
                <a:gd name="connsiteY4" fmla="*/ 849941 h 1038096"/>
                <a:gd name="connsiteX5" fmla="*/ 236695 w 788184"/>
                <a:gd name="connsiteY5" fmla="*/ 436625 h 1038096"/>
                <a:gd name="connsiteX6" fmla="*/ 394332 w 788184"/>
                <a:gd name="connsiteY6" fmla="*/ 29076 h 1038096"/>
                <a:gd name="connsiteX7" fmla="*/ 551969 w 788184"/>
                <a:gd name="connsiteY7" fmla="*/ 436625 h 1038096"/>
                <a:gd name="connsiteX8" fmla="*/ 511598 w 788184"/>
                <a:gd name="connsiteY8" fmla="*/ 849941 h 1038096"/>
                <a:gd name="connsiteX9" fmla="*/ 726907 w 788184"/>
                <a:gd name="connsiteY9" fmla="*/ 899923 h 1038096"/>
                <a:gd name="connsiteX10" fmla="*/ 759589 w 788184"/>
                <a:gd name="connsiteY10" fmla="*/ 1024880 h 1038096"/>
                <a:gd name="connsiteX11" fmla="*/ 394332 w 788184"/>
                <a:gd name="connsiteY11" fmla="*/ 190558 h 1038096"/>
                <a:gd name="connsiteX12" fmla="*/ 332815 w 788184"/>
                <a:gd name="connsiteY12" fmla="*/ 303979 h 1038096"/>
                <a:gd name="connsiteX13" fmla="*/ 400099 w 788184"/>
                <a:gd name="connsiteY13" fmla="*/ 402022 h 1038096"/>
                <a:gd name="connsiteX14" fmla="*/ 457771 w 788184"/>
                <a:gd name="connsiteY14" fmla="*/ 303979 h 1038096"/>
                <a:gd name="connsiteX15" fmla="*/ 394332 w 788184"/>
                <a:gd name="connsiteY15" fmla="*/ 190558 h 1038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88184" h="1038096">
                  <a:moveTo>
                    <a:pt x="759589" y="1024880"/>
                  </a:moveTo>
                  <a:lnTo>
                    <a:pt x="394332" y="1024880"/>
                  </a:lnTo>
                  <a:lnTo>
                    <a:pt x="29076" y="1024880"/>
                  </a:lnTo>
                  <a:cubicBezTo>
                    <a:pt x="29076" y="1024880"/>
                    <a:pt x="29076" y="936449"/>
                    <a:pt x="61757" y="899923"/>
                  </a:cubicBezTo>
                  <a:cubicBezTo>
                    <a:pt x="107894" y="849941"/>
                    <a:pt x="244385" y="884545"/>
                    <a:pt x="277066" y="849941"/>
                  </a:cubicBezTo>
                  <a:cubicBezTo>
                    <a:pt x="309746" y="815338"/>
                    <a:pt x="236695" y="607719"/>
                    <a:pt x="236695" y="436625"/>
                  </a:cubicBezTo>
                  <a:cubicBezTo>
                    <a:pt x="236695" y="265531"/>
                    <a:pt x="240540" y="29076"/>
                    <a:pt x="394332" y="29076"/>
                  </a:cubicBezTo>
                  <a:cubicBezTo>
                    <a:pt x="548124" y="29076"/>
                    <a:pt x="551969" y="265531"/>
                    <a:pt x="551969" y="436625"/>
                  </a:cubicBezTo>
                  <a:cubicBezTo>
                    <a:pt x="551969" y="607719"/>
                    <a:pt x="478918" y="815338"/>
                    <a:pt x="511598" y="849941"/>
                  </a:cubicBezTo>
                  <a:cubicBezTo>
                    <a:pt x="544279" y="884545"/>
                    <a:pt x="680770" y="849941"/>
                    <a:pt x="726907" y="899923"/>
                  </a:cubicBezTo>
                  <a:cubicBezTo>
                    <a:pt x="761510" y="936449"/>
                    <a:pt x="759589" y="1024880"/>
                    <a:pt x="759589" y="1024880"/>
                  </a:cubicBezTo>
                  <a:close/>
                  <a:moveTo>
                    <a:pt x="394332" y="190558"/>
                  </a:moveTo>
                  <a:cubicBezTo>
                    <a:pt x="359729" y="190558"/>
                    <a:pt x="332815" y="221316"/>
                    <a:pt x="332815" y="303979"/>
                  </a:cubicBezTo>
                  <a:cubicBezTo>
                    <a:pt x="332815" y="386643"/>
                    <a:pt x="365496" y="402022"/>
                    <a:pt x="400099" y="402022"/>
                  </a:cubicBezTo>
                  <a:cubicBezTo>
                    <a:pt x="434702" y="402022"/>
                    <a:pt x="457771" y="388565"/>
                    <a:pt x="457771" y="303979"/>
                  </a:cubicBezTo>
                  <a:cubicBezTo>
                    <a:pt x="457771" y="221316"/>
                    <a:pt x="428935" y="190558"/>
                    <a:pt x="394332" y="190558"/>
                  </a:cubicBezTo>
                  <a:close/>
                </a:path>
              </a:pathLst>
            </a:custGeom>
            <a:solidFill>
              <a:schemeClr val="bg1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AF6E86B-ED14-4DD0-9A31-2049990007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6708174"/>
              </p:ext>
            </p:extLst>
          </p:nvPr>
        </p:nvGraphicFramePr>
        <p:xfrm>
          <a:off x="931818" y="1807652"/>
          <a:ext cx="10389326" cy="31214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2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94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0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4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217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17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 </a:t>
                      </a: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Here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Text Here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Text Here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Text Here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958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95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958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95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9958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95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958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95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F75CCEFB-3BFF-4AF7-BFB4-D414C25169AA}"/>
              </a:ext>
            </a:extLst>
          </p:cNvPr>
          <p:cNvSpPr/>
          <p:nvPr/>
        </p:nvSpPr>
        <p:spPr>
          <a:xfrm>
            <a:off x="931818" y="5381898"/>
            <a:ext cx="10319394" cy="662583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Up Arrow 5">
            <a:extLst>
              <a:ext uri="{FF2B5EF4-FFF2-40B4-BE49-F238E27FC236}">
                <a16:creationId xmlns:a16="http://schemas.microsoft.com/office/drawing/2014/main" id="{D08EC123-038A-49E0-B131-18FDB29C68EE}"/>
              </a:ext>
            </a:extLst>
          </p:cNvPr>
          <p:cNvSpPr/>
          <p:nvPr/>
        </p:nvSpPr>
        <p:spPr>
          <a:xfrm>
            <a:off x="5120996" y="4989387"/>
            <a:ext cx="1941037" cy="401297"/>
          </a:xfrm>
          <a:prstGeom prst="upArrow">
            <a:avLst>
              <a:gd name="adj1" fmla="val 50000"/>
              <a:gd name="adj2" fmla="val 7136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A610608F-FA3C-4518-B742-46795032E5A8}"/>
              </a:ext>
            </a:extLst>
          </p:cNvPr>
          <p:cNvGrpSpPr/>
          <p:nvPr/>
        </p:nvGrpSpPr>
        <p:grpSpPr>
          <a:xfrm>
            <a:off x="1567544" y="5453590"/>
            <a:ext cx="9047938" cy="519200"/>
            <a:chOff x="1775729" y="2166764"/>
            <a:chExt cx="3658207" cy="51920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A85F588-5BE7-41FC-8146-08DC3CF835C9}"/>
                </a:ext>
              </a:extLst>
            </p:cNvPr>
            <p:cNvSpPr txBox="1"/>
            <p:nvPr/>
          </p:nvSpPr>
          <p:spPr>
            <a:xfrm>
              <a:off x="1775729" y="2408965"/>
              <a:ext cx="36582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596F6DD-C644-48FB-BDEB-BC8A1F4FDDF6}"/>
                </a:ext>
              </a:extLst>
            </p:cNvPr>
            <p:cNvSpPr txBox="1"/>
            <p:nvPr/>
          </p:nvSpPr>
          <p:spPr>
            <a:xfrm>
              <a:off x="1775729" y="2166764"/>
              <a:ext cx="36582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6">
            <a:extLst>
              <a:ext uri="{FF2B5EF4-FFF2-40B4-BE49-F238E27FC236}">
                <a16:creationId xmlns:a16="http://schemas.microsoft.com/office/drawing/2014/main" id="{63859788-6A5B-4E38-8589-09F9EB575746}"/>
              </a:ext>
            </a:extLst>
          </p:cNvPr>
          <p:cNvSpPr/>
          <p:nvPr/>
        </p:nvSpPr>
        <p:spPr>
          <a:xfrm>
            <a:off x="581891" y="372717"/>
            <a:ext cx="5135418" cy="6112565"/>
          </a:xfrm>
          <a:prstGeom prst="rect">
            <a:avLst/>
          </a:prstGeom>
          <a:solidFill>
            <a:schemeClr val="accent6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31">
            <a:extLst>
              <a:ext uri="{FF2B5EF4-FFF2-40B4-BE49-F238E27FC236}">
                <a16:creationId xmlns:a16="http://schemas.microsoft.com/office/drawing/2014/main" id="{5F7E4DD4-A421-4DDB-BFE1-ED230B57B201}"/>
              </a:ext>
            </a:extLst>
          </p:cNvPr>
          <p:cNvGrpSpPr/>
          <p:nvPr/>
        </p:nvGrpSpPr>
        <p:grpSpPr>
          <a:xfrm>
            <a:off x="-3987118" y="2151489"/>
            <a:ext cx="3568440" cy="2878691"/>
            <a:chOff x="3134119" y="1375635"/>
            <a:chExt cx="3568440" cy="287869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FE466DE-A0AB-4E81-BA26-8D0B0CF7E9DB}"/>
                </a:ext>
              </a:extLst>
            </p:cNvPr>
            <p:cNvSpPr txBox="1"/>
            <p:nvPr/>
          </p:nvSpPr>
          <p:spPr>
            <a:xfrm>
              <a:off x="3134119" y="1375635"/>
              <a:ext cx="3568440" cy="15696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AWESOME</a:t>
              </a:r>
            </a:p>
            <a:p>
              <a:pPr algn="r"/>
              <a:r>
                <a:rPr lang="en-GB" altLang="ko-KR" sz="4800" b="1" dirty="0">
                  <a:solidFill>
                    <a:schemeClr val="bg1"/>
                  </a:solidFill>
                  <a:cs typeface="Arial" pitchFamily="34" charset="0"/>
                </a:rPr>
                <a:t>S</a:t>
              </a:r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LIDE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8CE1B60-E5C3-4488-97C5-11CC66DF4C57}"/>
                </a:ext>
              </a:extLst>
            </p:cNvPr>
            <p:cNvSpPr txBox="1"/>
            <p:nvPr/>
          </p:nvSpPr>
          <p:spPr>
            <a:xfrm>
              <a:off x="3134120" y="3823439"/>
              <a:ext cx="356843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GB" altLang="ko-KR" sz="1100" dirty="0">
                  <a:solidFill>
                    <a:schemeClr val="bg1"/>
                  </a:solidFill>
                  <a:cs typeface="Arial" pitchFamily="34" charset="0"/>
                </a:rPr>
                <a:t>L</a:t>
              </a:r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OREM IPSUM DOLOR SIT AMET,</a:t>
              </a:r>
            </a:p>
            <a:p>
              <a:pPr algn="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CU USU AGAM INTEGRE IMPEDIT.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418BED5-5B6B-4E0A-B4A2-BE231BAFCA9B}"/>
                </a:ext>
              </a:extLst>
            </p:cNvPr>
            <p:cNvSpPr txBox="1"/>
            <p:nvPr/>
          </p:nvSpPr>
          <p:spPr>
            <a:xfrm>
              <a:off x="3134119" y="3062617"/>
              <a:ext cx="356844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GB" altLang="ko-KR" sz="2400" dirty="0">
                  <a:solidFill>
                    <a:schemeClr val="bg1"/>
                  </a:solidFill>
                  <a:cs typeface="Arial" pitchFamily="34" charset="0"/>
                </a:rPr>
                <a:t>L</a:t>
              </a:r>
              <a:r>
                <a:rPr lang="en-US" altLang="ko-KR" sz="2400" dirty="0">
                  <a:solidFill>
                    <a:schemeClr val="bg1"/>
                  </a:solidFill>
                  <a:cs typeface="Arial" pitchFamily="34" charset="0"/>
                </a:rPr>
                <a:t>OREM IPSUM</a:t>
              </a:r>
            </a:p>
            <a:p>
              <a:pPr algn="r"/>
              <a:r>
                <a:rPr lang="en-US" altLang="ko-KR" sz="2400" dirty="0">
                  <a:solidFill>
                    <a:schemeClr val="bg1"/>
                  </a:solidFill>
                  <a:cs typeface="Arial" pitchFamily="34" charset="0"/>
                </a:rPr>
                <a:t>DOLOR SIT AMET, </a:t>
              </a:r>
              <a:endParaRPr lang="ko-KR" altLang="en-US" sz="2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F7850086-30EF-4113-AA9E-3F5B94766A14}"/>
              </a:ext>
            </a:extLst>
          </p:cNvPr>
          <p:cNvGrpSpPr/>
          <p:nvPr/>
        </p:nvGrpSpPr>
        <p:grpSpPr>
          <a:xfrm>
            <a:off x="1283229" y="1523468"/>
            <a:ext cx="3732743" cy="4578001"/>
            <a:chOff x="1363957" y="1523469"/>
            <a:chExt cx="3732743" cy="457800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0D86143-9160-4D72-A24B-A92882C51A72}"/>
                </a:ext>
              </a:extLst>
            </p:cNvPr>
            <p:cNvSpPr txBox="1"/>
            <p:nvPr/>
          </p:nvSpPr>
          <p:spPr>
            <a:xfrm>
              <a:off x="1363957" y="1523469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accent1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4BCC992-B0D5-4AB3-89D4-3A0D14C20BEB}"/>
                </a:ext>
              </a:extLst>
            </p:cNvPr>
            <p:cNvSpPr txBox="1"/>
            <p:nvPr/>
          </p:nvSpPr>
          <p:spPr>
            <a:xfrm>
              <a:off x="1363957" y="3935493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accent3"/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BE7E8A4-0DD0-409B-BCEA-C6D1BE561DF9}"/>
                </a:ext>
              </a:extLst>
            </p:cNvPr>
            <p:cNvSpPr txBox="1"/>
            <p:nvPr/>
          </p:nvSpPr>
          <p:spPr>
            <a:xfrm>
              <a:off x="1363957" y="2729481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accent2"/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AD31FD6-3CB7-4BDF-AC0A-166DE9B11BBF}"/>
                </a:ext>
              </a:extLst>
            </p:cNvPr>
            <p:cNvSpPr txBox="1"/>
            <p:nvPr/>
          </p:nvSpPr>
          <p:spPr>
            <a:xfrm>
              <a:off x="1957824" y="1837401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F6CD8EB-11C7-4A80-8FFB-20DFBA7E6EE4}"/>
                </a:ext>
              </a:extLst>
            </p:cNvPr>
            <p:cNvSpPr txBox="1"/>
            <p:nvPr/>
          </p:nvSpPr>
          <p:spPr>
            <a:xfrm>
              <a:off x="1957824" y="3040518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7090565-47A9-4ADD-B526-ECBBE310FE68}"/>
                </a:ext>
              </a:extLst>
            </p:cNvPr>
            <p:cNvSpPr txBox="1"/>
            <p:nvPr/>
          </p:nvSpPr>
          <p:spPr>
            <a:xfrm>
              <a:off x="1957824" y="4243634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0D9A75D-0504-4F5D-B58B-12F4E5D823B7}"/>
                </a:ext>
              </a:extLst>
            </p:cNvPr>
            <p:cNvSpPr txBox="1"/>
            <p:nvPr/>
          </p:nvSpPr>
          <p:spPr>
            <a:xfrm>
              <a:off x="1363957" y="5141207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accent4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8FEC99D-74B9-4E0F-9B54-B6DE08E6157E}"/>
                </a:ext>
              </a:extLst>
            </p:cNvPr>
            <p:cNvSpPr txBox="1"/>
            <p:nvPr/>
          </p:nvSpPr>
          <p:spPr>
            <a:xfrm>
              <a:off x="1957824" y="5455139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24F68C1-393C-4472-9233-DB0A4FEE272C}"/>
              </a:ext>
            </a:extLst>
          </p:cNvPr>
          <p:cNvSpPr txBox="1"/>
          <p:nvPr/>
        </p:nvSpPr>
        <p:spPr>
          <a:xfrm>
            <a:off x="1191491" y="652932"/>
            <a:ext cx="4230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Power 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775063" y="455514"/>
            <a:ext cx="2719767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cs typeface="Arial" pitchFamily="34" charset="0"/>
              </a:rPr>
              <a:t>Agenda Style</a:t>
            </a:r>
            <a:endParaRPr lang="ko-KR" altLang="en-US" sz="5400" dirty="0">
              <a:cs typeface="Arial" pitchFamily="34" charset="0"/>
            </a:endParaRPr>
          </a:p>
        </p:txBody>
      </p:sp>
      <p:sp>
        <p:nvSpPr>
          <p:cNvPr id="24" name="Oval 30">
            <a:extLst>
              <a:ext uri="{FF2B5EF4-FFF2-40B4-BE49-F238E27FC236}">
                <a16:creationId xmlns:a16="http://schemas.microsoft.com/office/drawing/2014/main" id="{9ED8689B-1DCF-4C87-9982-83312CA24E01}"/>
              </a:ext>
            </a:extLst>
          </p:cNvPr>
          <p:cNvSpPr/>
          <p:nvPr/>
        </p:nvSpPr>
        <p:spPr>
          <a:xfrm>
            <a:off x="5428248" y="913542"/>
            <a:ext cx="777210" cy="777208"/>
          </a:xfrm>
          <a:prstGeom prst="ellipse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cs typeface="Arial" pitchFamily="34" charset="0"/>
            </a:endParaRPr>
          </a:p>
        </p:txBody>
      </p:sp>
      <p:grpSp>
        <p:nvGrpSpPr>
          <p:cNvPr id="28" name="Group 34">
            <a:extLst>
              <a:ext uri="{FF2B5EF4-FFF2-40B4-BE49-F238E27FC236}">
                <a16:creationId xmlns:a16="http://schemas.microsoft.com/office/drawing/2014/main" id="{9BEE296F-997F-4E0B-A286-EB093113ED1D}"/>
              </a:ext>
            </a:extLst>
          </p:cNvPr>
          <p:cNvGrpSpPr/>
          <p:nvPr/>
        </p:nvGrpSpPr>
        <p:grpSpPr>
          <a:xfrm>
            <a:off x="6415617" y="840593"/>
            <a:ext cx="5120601" cy="923106"/>
            <a:chOff x="6751978" y="1629176"/>
            <a:chExt cx="5120601" cy="92310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25C7A7A-5382-46AF-B66C-2ADE7DA47931}"/>
                </a:ext>
              </a:extLst>
            </p:cNvPr>
            <p:cNvSpPr txBox="1"/>
            <p:nvPr/>
          </p:nvSpPr>
          <p:spPr>
            <a:xfrm>
              <a:off x="6751978" y="2090617"/>
              <a:ext cx="51206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7AA005B-D26C-4CA7-A369-EE536CB21551}"/>
                </a:ext>
              </a:extLst>
            </p:cNvPr>
            <p:cNvSpPr txBox="1"/>
            <p:nvPr/>
          </p:nvSpPr>
          <p:spPr>
            <a:xfrm>
              <a:off x="6751978" y="1629176"/>
              <a:ext cx="5120601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cs typeface="Arial" pitchFamily="34" charset="0"/>
                </a:rPr>
                <a:t>Contents</a:t>
              </a:r>
              <a:endParaRPr lang="ko-KR" altLang="en-US" sz="2700" b="1" dirty="0">
                <a:cs typeface="Arial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A8ACD392-12AF-447B-B56B-41CA87A89279}"/>
              </a:ext>
            </a:extLst>
          </p:cNvPr>
          <p:cNvSpPr txBox="1"/>
          <p:nvPr/>
        </p:nvSpPr>
        <p:spPr>
          <a:xfrm>
            <a:off x="5475108" y="1040536"/>
            <a:ext cx="682192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Oval 33">
            <a:extLst>
              <a:ext uri="{FF2B5EF4-FFF2-40B4-BE49-F238E27FC236}">
                <a16:creationId xmlns:a16="http://schemas.microsoft.com/office/drawing/2014/main" id="{8AE9CC80-5969-4FEE-A5F1-8C8A09A2FD71}"/>
              </a:ext>
            </a:extLst>
          </p:cNvPr>
          <p:cNvSpPr/>
          <p:nvPr/>
        </p:nvSpPr>
        <p:spPr>
          <a:xfrm>
            <a:off x="5428248" y="2331445"/>
            <a:ext cx="777210" cy="777208"/>
          </a:xfrm>
          <a:prstGeom prst="ellipse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cs typeface="Arial" pitchFamily="34" charset="0"/>
            </a:endParaRPr>
          </a:p>
        </p:txBody>
      </p:sp>
      <p:grpSp>
        <p:nvGrpSpPr>
          <p:cNvPr id="32" name="Group 38">
            <a:extLst>
              <a:ext uri="{FF2B5EF4-FFF2-40B4-BE49-F238E27FC236}">
                <a16:creationId xmlns:a16="http://schemas.microsoft.com/office/drawing/2014/main" id="{4C0B8B55-7708-4861-8BD3-04AA8E8C7C84}"/>
              </a:ext>
            </a:extLst>
          </p:cNvPr>
          <p:cNvGrpSpPr/>
          <p:nvPr/>
        </p:nvGrpSpPr>
        <p:grpSpPr>
          <a:xfrm>
            <a:off x="6415617" y="2258496"/>
            <a:ext cx="5120601" cy="923106"/>
            <a:chOff x="6751978" y="1629176"/>
            <a:chExt cx="5120601" cy="923106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04C6A92-C626-4CE3-AA41-D92B3543077D}"/>
                </a:ext>
              </a:extLst>
            </p:cNvPr>
            <p:cNvSpPr txBox="1"/>
            <p:nvPr/>
          </p:nvSpPr>
          <p:spPr>
            <a:xfrm>
              <a:off x="6751978" y="2090617"/>
              <a:ext cx="51206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32EFCAB-4584-45D6-8DC4-2848C1BD4A61}"/>
                </a:ext>
              </a:extLst>
            </p:cNvPr>
            <p:cNvSpPr txBox="1"/>
            <p:nvPr/>
          </p:nvSpPr>
          <p:spPr>
            <a:xfrm>
              <a:off x="6751978" y="1629176"/>
              <a:ext cx="5120601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cs typeface="Arial" pitchFamily="34" charset="0"/>
                </a:rPr>
                <a:t>Contents</a:t>
              </a:r>
              <a:endParaRPr lang="ko-KR" altLang="en-US" sz="2700" b="1" dirty="0">
                <a:cs typeface="Arial" pitchFamily="34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6126BD27-B163-4EF7-B196-35C4A5A5642B}"/>
              </a:ext>
            </a:extLst>
          </p:cNvPr>
          <p:cNvSpPr txBox="1"/>
          <p:nvPr/>
        </p:nvSpPr>
        <p:spPr>
          <a:xfrm>
            <a:off x="5475108" y="2458439"/>
            <a:ext cx="682192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Oval 32">
            <a:extLst>
              <a:ext uri="{FF2B5EF4-FFF2-40B4-BE49-F238E27FC236}">
                <a16:creationId xmlns:a16="http://schemas.microsoft.com/office/drawing/2014/main" id="{C2DA7B33-7BEA-4D60-86BC-188684CC2F6A}"/>
              </a:ext>
            </a:extLst>
          </p:cNvPr>
          <p:cNvSpPr/>
          <p:nvPr/>
        </p:nvSpPr>
        <p:spPr>
          <a:xfrm>
            <a:off x="5428248" y="3749348"/>
            <a:ext cx="777210" cy="777208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cs typeface="Arial" pitchFamily="34" charset="0"/>
            </a:endParaRPr>
          </a:p>
        </p:txBody>
      </p:sp>
      <p:grpSp>
        <p:nvGrpSpPr>
          <p:cNvPr id="36" name="Group 42">
            <a:extLst>
              <a:ext uri="{FF2B5EF4-FFF2-40B4-BE49-F238E27FC236}">
                <a16:creationId xmlns:a16="http://schemas.microsoft.com/office/drawing/2014/main" id="{9551356C-7603-4A13-A913-2BACF906EDB3}"/>
              </a:ext>
            </a:extLst>
          </p:cNvPr>
          <p:cNvGrpSpPr/>
          <p:nvPr/>
        </p:nvGrpSpPr>
        <p:grpSpPr>
          <a:xfrm>
            <a:off x="6415617" y="3676399"/>
            <a:ext cx="5120601" cy="923106"/>
            <a:chOff x="6751978" y="1629176"/>
            <a:chExt cx="5120601" cy="92310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2909379-36D7-4A5A-8C7C-BC909CF489E7}"/>
                </a:ext>
              </a:extLst>
            </p:cNvPr>
            <p:cNvSpPr txBox="1"/>
            <p:nvPr/>
          </p:nvSpPr>
          <p:spPr>
            <a:xfrm>
              <a:off x="6751978" y="2090617"/>
              <a:ext cx="51206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BC2BA4A-27D7-4C23-97D0-0A2279E9D307}"/>
                </a:ext>
              </a:extLst>
            </p:cNvPr>
            <p:cNvSpPr txBox="1"/>
            <p:nvPr/>
          </p:nvSpPr>
          <p:spPr>
            <a:xfrm>
              <a:off x="6751978" y="1629176"/>
              <a:ext cx="5120601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cs typeface="Arial" pitchFamily="34" charset="0"/>
                </a:rPr>
                <a:t>Contents</a:t>
              </a:r>
              <a:endParaRPr lang="ko-KR" altLang="en-US" sz="2700" b="1" dirty="0">
                <a:cs typeface="Arial" pitchFamily="34" charset="0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CC051AE1-A9E5-4430-ABAC-BB0403A8D029}"/>
              </a:ext>
            </a:extLst>
          </p:cNvPr>
          <p:cNvSpPr txBox="1"/>
          <p:nvPr/>
        </p:nvSpPr>
        <p:spPr>
          <a:xfrm>
            <a:off x="5475108" y="3876342"/>
            <a:ext cx="682192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Oval 31">
            <a:extLst>
              <a:ext uri="{FF2B5EF4-FFF2-40B4-BE49-F238E27FC236}">
                <a16:creationId xmlns:a16="http://schemas.microsoft.com/office/drawing/2014/main" id="{EDFDC7CF-F3F0-4BB5-83F4-C7238F261755}"/>
              </a:ext>
            </a:extLst>
          </p:cNvPr>
          <p:cNvSpPr/>
          <p:nvPr/>
        </p:nvSpPr>
        <p:spPr>
          <a:xfrm>
            <a:off x="5428248" y="5167250"/>
            <a:ext cx="777210" cy="777208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cs typeface="Arial" pitchFamily="34" charset="0"/>
            </a:endParaRPr>
          </a:p>
        </p:txBody>
      </p:sp>
      <p:grpSp>
        <p:nvGrpSpPr>
          <p:cNvPr id="40" name="Group 46">
            <a:extLst>
              <a:ext uri="{FF2B5EF4-FFF2-40B4-BE49-F238E27FC236}">
                <a16:creationId xmlns:a16="http://schemas.microsoft.com/office/drawing/2014/main" id="{62CC80C4-95A1-42F0-B91D-A5719677E349}"/>
              </a:ext>
            </a:extLst>
          </p:cNvPr>
          <p:cNvGrpSpPr/>
          <p:nvPr/>
        </p:nvGrpSpPr>
        <p:grpSpPr>
          <a:xfrm>
            <a:off x="6415617" y="5094301"/>
            <a:ext cx="5120601" cy="923106"/>
            <a:chOff x="6751978" y="1629176"/>
            <a:chExt cx="5120601" cy="923106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60930BF-5C6A-4EED-BE8B-CB0B4EF3B0FE}"/>
                </a:ext>
              </a:extLst>
            </p:cNvPr>
            <p:cNvSpPr txBox="1"/>
            <p:nvPr/>
          </p:nvSpPr>
          <p:spPr>
            <a:xfrm>
              <a:off x="6751978" y="2090617"/>
              <a:ext cx="51206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352D698-C1C9-4F8B-A786-0F04860ED325}"/>
                </a:ext>
              </a:extLst>
            </p:cNvPr>
            <p:cNvSpPr txBox="1"/>
            <p:nvPr/>
          </p:nvSpPr>
          <p:spPr>
            <a:xfrm>
              <a:off x="6751978" y="1629176"/>
              <a:ext cx="5120601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cs typeface="Arial" pitchFamily="34" charset="0"/>
                </a:rPr>
                <a:t>Contents</a:t>
              </a:r>
              <a:endParaRPr lang="ko-KR" altLang="en-US" sz="2700" b="1" dirty="0">
                <a:cs typeface="Arial" pitchFamily="34" charset="0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63D637F2-1E2C-4E53-9F79-254312DB41F0}"/>
              </a:ext>
            </a:extLst>
          </p:cNvPr>
          <p:cNvSpPr txBox="1"/>
          <p:nvPr/>
        </p:nvSpPr>
        <p:spPr>
          <a:xfrm>
            <a:off x="5475108" y="5294244"/>
            <a:ext cx="682192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1">
            <a:extLst>
              <a:ext uri="{FF2B5EF4-FFF2-40B4-BE49-F238E27FC236}">
                <a16:creationId xmlns:a16="http://schemas.microsoft.com/office/drawing/2014/main" id="{91919CCB-7275-4757-BC66-7CFE462F5A6F}"/>
              </a:ext>
            </a:extLst>
          </p:cNvPr>
          <p:cNvSpPr/>
          <p:nvPr/>
        </p:nvSpPr>
        <p:spPr>
          <a:xfrm>
            <a:off x="6660906" y="4395591"/>
            <a:ext cx="1277529" cy="1277529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Oval 2">
            <a:extLst>
              <a:ext uri="{FF2B5EF4-FFF2-40B4-BE49-F238E27FC236}">
                <a16:creationId xmlns:a16="http://schemas.microsoft.com/office/drawing/2014/main" id="{B6D72D76-951E-4B97-AF0F-3B719B523978}"/>
              </a:ext>
            </a:extLst>
          </p:cNvPr>
          <p:cNvSpPr/>
          <p:nvPr/>
        </p:nvSpPr>
        <p:spPr>
          <a:xfrm>
            <a:off x="4233319" y="4395591"/>
            <a:ext cx="1277529" cy="1277529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Oval 3">
            <a:extLst>
              <a:ext uri="{FF2B5EF4-FFF2-40B4-BE49-F238E27FC236}">
                <a16:creationId xmlns:a16="http://schemas.microsoft.com/office/drawing/2014/main" id="{A566C8D7-FA57-43D5-AABC-E78558C63278}"/>
              </a:ext>
            </a:extLst>
          </p:cNvPr>
          <p:cNvSpPr/>
          <p:nvPr/>
        </p:nvSpPr>
        <p:spPr>
          <a:xfrm>
            <a:off x="6660906" y="2154139"/>
            <a:ext cx="1277529" cy="1277529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Oval 4">
            <a:extLst>
              <a:ext uri="{FF2B5EF4-FFF2-40B4-BE49-F238E27FC236}">
                <a16:creationId xmlns:a16="http://schemas.microsoft.com/office/drawing/2014/main" id="{E9C44101-9EBF-4760-919D-059646FC3E78}"/>
              </a:ext>
            </a:extLst>
          </p:cNvPr>
          <p:cNvSpPr/>
          <p:nvPr/>
        </p:nvSpPr>
        <p:spPr>
          <a:xfrm>
            <a:off x="4233319" y="2154139"/>
            <a:ext cx="1277529" cy="1277529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Oval 5">
            <a:extLst>
              <a:ext uri="{FF2B5EF4-FFF2-40B4-BE49-F238E27FC236}">
                <a16:creationId xmlns:a16="http://schemas.microsoft.com/office/drawing/2014/main" id="{C5CC5D59-0DFA-442D-BB87-1E4DECE978AA}"/>
              </a:ext>
            </a:extLst>
          </p:cNvPr>
          <p:cNvSpPr/>
          <p:nvPr/>
        </p:nvSpPr>
        <p:spPr>
          <a:xfrm>
            <a:off x="5318995" y="3139146"/>
            <a:ext cx="1532819" cy="1532819"/>
          </a:xfrm>
          <a:prstGeom prst="ellipse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CFE1A656-C14B-4E65-B49A-5CE40C0DF44C}"/>
              </a:ext>
            </a:extLst>
          </p:cNvPr>
          <p:cNvGrpSpPr/>
          <p:nvPr/>
        </p:nvGrpSpPr>
        <p:grpSpPr>
          <a:xfrm rot="840000">
            <a:off x="4196960" y="2156948"/>
            <a:ext cx="1659145" cy="1322249"/>
            <a:chOff x="2879288" y="2181029"/>
            <a:chExt cx="1659145" cy="1322249"/>
          </a:xfrm>
          <a:solidFill>
            <a:schemeClr val="accent4"/>
          </a:solidFill>
        </p:grpSpPr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C001A37B-E910-4B92-ABD6-85EA5B515066}"/>
                </a:ext>
              </a:extLst>
            </p:cNvPr>
            <p:cNvSpPr/>
            <p:nvPr/>
          </p:nvSpPr>
          <p:spPr>
            <a:xfrm rot="1800000">
              <a:off x="4034433" y="3184574"/>
              <a:ext cx="504000" cy="12231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Oval 10">
              <a:extLst>
                <a:ext uri="{FF2B5EF4-FFF2-40B4-BE49-F238E27FC236}">
                  <a16:creationId xmlns:a16="http://schemas.microsoft.com/office/drawing/2014/main" id="{4E73B085-B8DF-4248-8943-3A407ED57826}"/>
                </a:ext>
              </a:extLst>
            </p:cNvPr>
            <p:cNvSpPr/>
            <p:nvPr/>
          </p:nvSpPr>
          <p:spPr>
            <a:xfrm>
              <a:off x="3083212" y="2384954"/>
              <a:ext cx="914400" cy="914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Block Arc 11">
              <a:extLst>
                <a:ext uri="{FF2B5EF4-FFF2-40B4-BE49-F238E27FC236}">
                  <a16:creationId xmlns:a16="http://schemas.microsoft.com/office/drawing/2014/main" id="{8011E7F7-3882-4214-A8F1-158CF98F7F9A}"/>
                </a:ext>
              </a:extLst>
            </p:cNvPr>
            <p:cNvSpPr/>
            <p:nvPr/>
          </p:nvSpPr>
          <p:spPr>
            <a:xfrm rot="7200000">
              <a:off x="2879288" y="2181029"/>
              <a:ext cx="1322249" cy="1322249"/>
            </a:xfrm>
            <a:prstGeom prst="blockArc">
              <a:avLst>
                <a:gd name="adj1" fmla="val 10800000"/>
                <a:gd name="adj2" fmla="val 73902"/>
                <a:gd name="adj3" fmla="val 78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4B44A4A9-CE3A-49C3-8772-2D4595B00FB1}"/>
              </a:ext>
            </a:extLst>
          </p:cNvPr>
          <p:cNvGrpSpPr/>
          <p:nvPr/>
        </p:nvGrpSpPr>
        <p:grpSpPr>
          <a:xfrm rot="-840000" flipH="1">
            <a:off x="6284693" y="2161011"/>
            <a:ext cx="1692733" cy="1322249"/>
            <a:chOff x="2879288" y="2181029"/>
            <a:chExt cx="1692733" cy="1322249"/>
          </a:xfrm>
          <a:solidFill>
            <a:schemeClr val="accent3"/>
          </a:solidFill>
        </p:grpSpPr>
        <p:sp>
          <p:nvSpPr>
            <p:cNvPr id="13" name="Oval 13">
              <a:extLst>
                <a:ext uri="{FF2B5EF4-FFF2-40B4-BE49-F238E27FC236}">
                  <a16:creationId xmlns:a16="http://schemas.microsoft.com/office/drawing/2014/main" id="{DAB387CA-AD73-473C-AF7C-D6DF1B35FAC4}"/>
                </a:ext>
              </a:extLst>
            </p:cNvPr>
            <p:cNvSpPr/>
            <p:nvPr/>
          </p:nvSpPr>
          <p:spPr>
            <a:xfrm>
              <a:off x="3083212" y="2384954"/>
              <a:ext cx="914400" cy="914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4" name="Block Arc 14">
              <a:extLst>
                <a:ext uri="{FF2B5EF4-FFF2-40B4-BE49-F238E27FC236}">
                  <a16:creationId xmlns:a16="http://schemas.microsoft.com/office/drawing/2014/main" id="{8416D722-4194-4C1E-8583-E97433E5EDBA}"/>
                </a:ext>
              </a:extLst>
            </p:cNvPr>
            <p:cNvSpPr/>
            <p:nvPr/>
          </p:nvSpPr>
          <p:spPr>
            <a:xfrm rot="7200000">
              <a:off x="2879288" y="2181029"/>
              <a:ext cx="1322249" cy="1322249"/>
            </a:xfrm>
            <a:prstGeom prst="blockArc">
              <a:avLst>
                <a:gd name="adj1" fmla="val 10800000"/>
                <a:gd name="adj2" fmla="val 73902"/>
                <a:gd name="adj3" fmla="val 78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5">
              <a:extLst>
                <a:ext uri="{FF2B5EF4-FFF2-40B4-BE49-F238E27FC236}">
                  <a16:creationId xmlns:a16="http://schemas.microsoft.com/office/drawing/2014/main" id="{D1BEAB1B-4671-482D-8EA1-26614F01F017}"/>
                </a:ext>
              </a:extLst>
            </p:cNvPr>
            <p:cNvSpPr/>
            <p:nvPr/>
          </p:nvSpPr>
          <p:spPr>
            <a:xfrm rot="1800000">
              <a:off x="4032021" y="3193575"/>
              <a:ext cx="540000" cy="12231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73DD8B91-0A29-4EE0-B7F5-E3AD8DBC8FB6}"/>
              </a:ext>
            </a:extLst>
          </p:cNvPr>
          <p:cNvGrpSpPr/>
          <p:nvPr/>
        </p:nvGrpSpPr>
        <p:grpSpPr>
          <a:xfrm rot="20760000" flipV="1">
            <a:off x="4196461" y="4337584"/>
            <a:ext cx="1692733" cy="1322250"/>
            <a:chOff x="2879288" y="2181029"/>
            <a:chExt cx="1692733" cy="1322249"/>
          </a:xfrm>
          <a:solidFill>
            <a:schemeClr val="accent1"/>
          </a:solidFill>
        </p:grpSpPr>
        <p:sp>
          <p:nvSpPr>
            <p:cNvPr id="17" name="Oval 17">
              <a:extLst>
                <a:ext uri="{FF2B5EF4-FFF2-40B4-BE49-F238E27FC236}">
                  <a16:creationId xmlns:a16="http://schemas.microsoft.com/office/drawing/2014/main" id="{262EC39E-0DBC-4EA3-A9F7-4CD3DE59FBB6}"/>
                </a:ext>
              </a:extLst>
            </p:cNvPr>
            <p:cNvSpPr/>
            <p:nvPr/>
          </p:nvSpPr>
          <p:spPr>
            <a:xfrm>
              <a:off x="3083212" y="2384954"/>
              <a:ext cx="914400" cy="914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8" name="Block Arc 18">
              <a:extLst>
                <a:ext uri="{FF2B5EF4-FFF2-40B4-BE49-F238E27FC236}">
                  <a16:creationId xmlns:a16="http://schemas.microsoft.com/office/drawing/2014/main" id="{38DFDBA6-FF5A-47D7-8432-216A47A54F03}"/>
                </a:ext>
              </a:extLst>
            </p:cNvPr>
            <p:cNvSpPr/>
            <p:nvPr/>
          </p:nvSpPr>
          <p:spPr>
            <a:xfrm rot="7200000">
              <a:off x="2879288" y="2181029"/>
              <a:ext cx="1322249" cy="1322249"/>
            </a:xfrm>
            <a:prstGeom prst="blockArc">
              <a:avLst>
                <a:gd name="adj1" fmla="val 10800000"/>
                <a:gd name="adj2" fmla="val 73902"/>
                <a:gd name="adj3" fmla="val 78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9">
              <a:extLst>
                <a:ext uri="{FF2B5EF4-FFF2-40B4-BE49-F238E27FC236}">
                  <a16:creationId xmlns:a16="http://schemas.microsoft.com/office/drawing/2014/main" id="{80B61F22-ECA9-4280-B3DA-6C16991EAAF5}"/>
                </a:ext>
              </a:extLst>
            </p:cNvPr>
            <p:cNvSpPr/>
            <p:nvPr/>
          </p:nvSpPr>
          <p:spPr>
            <a:xfrm rot="1800000">
              <a:off x="4032021" y="3193575"/>
              <a:ext cx="540000" cy="12231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0" name="Group 20">
            <a:extLst>
              <a:ext uri="{FF2B5EF4-FFF2-40B4-BE49-F238E27FC236}">
                <a16:creationId xmlns:a16="http://schemas.microsoft.com/office/drawing/2014/main" id="{93C280C2-5F76-477F-8C0F-CB02F7A462B9}"/>
              </a:ext>
            </a:extLst>
          </p:cNvPr>
          <p:cNvGrpSpPr/>
          <p:nvPr/>
        </p:nvGrpSpPr>
        <p:grpSpPr>
          <a:xfrm rot="840000" flipH="1" flipV="1">
            <a:off x="6298444" y="4339272"/>
            <a:ext cx="1678774" cy="1322250"/>
            <a:chOff x="2879288" y="2181029"/>
            <a:chExt cx="1678774" cy="1322249"/>
          </a:xfrm>
          <a:solidFill>
            <a:schemeClr val="accent2"/>
          </a:solidFill>
        </p:grpSpPr>
        <p:sp>
          <p:nvSpPr>
            <p:cNvPr id="21" name="Oval 21">
              <a:extLst>
                <a:ext uri="{FF2B5EF4-FFF2-40B4-BE49-F238E27FC236}">
                  <a16:creationId xmlns:a16="http://schemas.microsoft.com/office/drawing/2014/main" id="{B2635FFE-9DB7-4A60-BB10-82CB8E471932}"/>
                </a:ext>
              </a:extLst>
            </p:cNvPr>
            <p:cNvSpPr/>
            <p:nvPr/>
          </p:nvSpPr>
          <p:spPr>
            <a:xfrm>
              <a:off x="3083212" y="2384954"/>
              <a:ext cx="914400" cy="914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2" name="Block Arc 22">
              <a:extLst>
                <a:ext uri="{FF2B5EF4-FFF2-40B4-BE49-F238E27FC236}">
                  <a16:creationId xmlns:a16="http://schemas.microsoft.com/office/drawing/2014/main" id="{79813F1A-0662-4036-A077-CE2CB8310989}"/>
                </a:ext>
              </a:extLst>
            </p:cNvPr>
            <p:cNvSpPr/>
            <p:nvPr/>
          </p:nvSpPr>
          <p:spPr>
            <a:xfrm rot="7200000">
              <a:off x="2879288" y="2181029"/>
              <a:ext cx="1322249" cy="1322249"/>
            </a:xfrm>
            <a:prstGeom prst="blockArc">
              <a:avLst>
                <a:gd name="adj1" fmla="val 10800000"/>
                <a:gd name="adj2" fmla="val 73902"/>
                <a:gd name="adj3" fmla="val 78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3">
              <a:extLst>
                <a:ext uri="{FF2B5EF4-FFF2-40B4-BE49-F238E27FC236}">
                  <a16:creationId xmlns:a16="http://schemas.microsoft.com/office/drawing/2014/main" id="{A1D86845-6573-4FC3-95B9-CA188ECA0527}"/>
                </a:ext>
              </a:extLst>
            </p:cNvPr>
            <p:cNvSpPr/>
            <p:nvPr/>
          </p:nvSpPr>
          <p:spPr>
            <a:xfrm rot="1800000">
              <a:off x="4054062" y="3195638"/>
              <a:ext cx="504000" cy="12231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EFBABDF1-A131-43D3-AF0C-4E443015D2FF}"/>
              </a:ext>
            </a:extLst>
          </p:cNvPr>
          <p:cNvSpPr txBox="1"/>
          <p:nvPr/>
        </p:nvSpPr>
        <p:spPr>
          <a:xfrm>
            <a:off x="4539050" y="2345950"/>
            <a:ext cx="64807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0AFE21-1178-42A3-87D8-4257D80B6122}"/>
              </a:ext>
            </a:extLst>
          </p:cNvPr>
          <p:cNvSpPr txBox="1"/>
          <p:nvPr/>
        </p:nvSpPr>
        <p:spPr>
          <a:xfrm>
            <a:off x="4539050" y="4621140"/>
            <a:ext cx="64807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081893D-2CDC-4183-8448-A4AC5C666C99}"/>
              </a:ext>
            </a:extLst>
          </p:cNvPr>
          <p:cNvSpPr txBox="1"/>
          <p:nvPr/>
        </p:nvSpPr>
        <p:spPr>
          <a:xfrm>
            <a:off x="7003529" y="4621140"/>
            <a:ext cx="64807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C375B7E-7395-4AA5-8135-BBE8AB8FDA34}"/>
              </a:ext>
            </a:extLst>
          </p:cNvPr>
          <p:cNvSpPr txBox="1"/>
          <p:nvPr/>
        </p:nvSpPr>
        <p:spPr>
          <a:xfrm>
            <a:off x="7003529" y="2345950"/>
            <a:ext cx="64807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8" name="Group 29">
            <a:extLst>
              <a:ext uri="{FF2B5EF4-FFF2-40B4-BE49-F238E27FC236}">
                <a16:creationId xmlns:a16="http://schemas.microsoft.com/office/drawing/2014/main" id="{58390568-D547-4B99-BB70-E34947D8AD07}"/>
              </a:ext>
            </a:extLst>
          </p:cNvPr>
          <p:cNvGrpSpPr/>
          <p:nvPr/>
        </p:nvGrpSpPr>
        <p:grpSpPr>
          <a:xfrm>
            <a:off x="7729325" y="3498927"/>
            <a:ext cx="3228748" cy="856491"/>
            <a:chOff x="-475010" y="1129566"/>
            <a:chExt cx="3859356" cy="85649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A330533-D944-4A8C-AA58-ADC876660DD0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6185E19-87E1-41BB-853B-DE639C4AEB59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31" name="Group 32">
            <a:extLst>
              <a:ext uri="{FF2B5EF4-FFF2-40B4-BE49-F238E27FC236}">
                <a16:creationId xmlns:a16="http://schemas.microsoft.com/office/drawing/2014/main" id="{541867FB-BD4A-4FA9-B730-60CE026EDC41}"/>
              </a:ext>
            </a:extLst>
          </p:cNvPr>
          <p:cNvGrpSpPr/>
          <p:nvPr/>
        </p:nvGrpSpPr>
        <p:grpSpPr>
          <a:xfrm>
            <a:off x="1288448" y="3498927"/>
            <a:ext cx="3228748" cy="856491"/>
            <a:chOff x="-475010" y="1129566"/>
            <a:chExt cx="3859356" cy="856491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6D6EE9A-459F-45DD-B987-035889704391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FB475F3-7730-4026-94AB-FF1A2A647A7E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34" name="Group 35">
            <a:extLst>
              <a:ext uri="{FF2B5EF4-FFF2-40B4-BE49-F238E27FC236}">
                <a16:creationId xmlns:a16="http://schemas.microsoft.com/office/drawing/2014/main" id="{1070E5E6-34F7-423B-8A7A-FA94D72D33D8}"/>
              </a:ext>
            </a:extLst>
          </p:cNvPr>
          <p:cNvGrpSpPr/>
          <p:nvPr/>
        </p:nvGrpSpPr>
        <p:grpSpPr>
          <a:xfrm>
            <a:off x="833452" y="5155871"/>
            <a:ext cx="3121200" cy="923331"/>
            <a:chOff x="6210996" y="1433695"/>
            <a:chExt cx="1712589" cy="656879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3F37B59-8E18-4060-AB96-2EF774287736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2A0FFA4-2897-425B-A434-9652F97AC133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8">
            <a:extLst>
              <a:ext uri="{FF2B5EF4-FFF2-40B4-BE49-F238E27FC236}">
                <a16:creationId xmlns:a16="http://schemas.microsoft.com/office/drawing/2014/main" id="{990456C9-C8FC-40DC-BF3C-F64D12875D82}"/>
              </a:ext>
            </a:extLst>
          </p:cNvPr>
          <p:cNvGrpSpPr/>
          <p:nvPr/>
        </p:nvGrpSpPr>
        <p:grpSpPr>
          <a:xfrm>
            <a:off x="833452" y="1759749"/>
            <a:ext cx="3121200" cy="923331"/>
            <a:chOff x="6210996" y="1433695"/>
            <a:chExt cx="1712589" cy="656879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4891BDF-B2B3-4C7E-9E78-D3C1FF559B91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6EA6CB9-BB9E-4B1A-8211-C43A54E676C7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41">
            <a:extLst>
              <a:ext uri="{FF2B5EF4-FFF2-40B4-BE49-F238E27FC236}">
                <a16:creationId xmlns:a16="http://schemas.microsoft.com/office/drawing/2014/main" id="{2A468032-6176-48AD-A9D0-8D0D45D799B6}"/>
              </a:ext>
            </a:extLst>
          </p:cNvPr>
          <p:cNvGrpSpPr/>
          <p:nvPr/>
        </p:nvGrpSpPr>
        <p:grpSpPr>
          <a:xfrm>
            <a:off x="8230785" y="5155871"/>
            <a:ext cx="3120089" cy="923331"/>
            <a:chOff x="6210996" y="1433695"/>
            <a:chExt cx="1712589" cy="656879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0EE7306-2801-4C48-A085-8B28B7510FA0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47956F6-51EE-4E7D-9711-F8D5DD83F9C3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4">
            <a:extLst>
              <a:ext uri="{FF2B5EF4-FFF2-40B4-BE49-F238E27FC236}">
                <a16:creationId xmlns:a16="http://schemas.microsoft.com/office/drawing/2014/main" id="{E087A887-42D7-4BED-A8D8-54646D62C55B}"/>
              </a:ext>
            </a:extLst>
          </p:cNvPr>
          <p:cNvGrpSpPr/>
          <p:nvPr/>
        </p:nvGrpSpPr>
        <p:grpSpPr>
          <a:xfrm>
            <a:off x="8230785" y="1759749"/>
            <a:ext cx="3120089" cy="923331"/>
            <a:chOff x="6210996" y="1433695"/>
            <a:chExt cx="1712589" cy="656879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AF99B51-95F2-4493-88B6-FCD2D4B1A109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4F6311F-FDEE-4D0E-8459-8D92DE3AA101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6" name="Oval 7">
            <a:extLst>
              <a:ext uri="{FF2B5EF4-FFF2-40B4-BE49-F238E27FC236}">
                <a16:creationId xmlns:a16="http://schemas.microsoft.com/office/drawing/2014/main" id="{05AD1616-B5F1-4936-99C5-9E474AD99418}"/>
              </a:ext>
            </a:extLst>
          </p:cNvPr>
          <p:cNvSpPr/>
          <p:nvPr/>
        </p:nvSpPr>
        <p:spPr>
          <a:xfrm>
            <a:off x="5510176" y="3330327"/>
            <a:ext cx="1150452" cy="115045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6DFB9D0-AE57-4202-8250-79D7BF8C7BD8}"/>
              </a:ext>
            </a:extLst>
          </p:cNvPr>
          <p:cNvSpPr txBox="1"/>
          <p:nvPr/>
        </p:nvSpPr>
        <p:spPr>
          <a:xfrm>
            <a:off x="5507635" y="3684979"/>
            <a:ext cx="1176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SWOT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19D219FD-EA40-4FAA-9E17-A152F76F204D}"/>
              </a:ext>
            </a:extLst>
          </p:cNvPr>
          <p:cNvSpPr/>
          <p:nvPr/>
        </p:nvSpPr>
        <p:spPr>
          <a:xfrm>
            <a:off x="5597525" y="2133600"/>
            <a:ext cx="923925" cy="3562350"/>
          </a:xfrm>
          <a:prstGeom prst="roundRect">
            <a:avLst>
              <a:gd name="adj" fmla="val 20045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화살표: 위쪽 3">
            <a:extLst>
              <a:ext uri="{FF2B5EF4-FFF2-40B4-BE49-F238E27FC236}">
                <a16:creationId xmlns:a16="http://schemas.microsoft.com/office/drawing/2014/main" id="{C964BE00-D835-4BD6-8F86-23E1080D3EAA}"/>
              </a:ext>
            </a:extLst>
          </p:cNvPr>
          <p:cNvSpPr/>
          <p:nvPr/>
        </p:nvSpPr>
        <p:spPr>
          <a:xfrm rot="2749219">
            <a:off x="2691846" y="2798108"/>
            <a:ext cx="1219200" cy="3322532"/>
          </a:xfrm>
          <a:prstGeom prst="upArrow">
            <a:avLst>
              <a:gd name="adj1" fmla="val 75361"/>
              <a:gd name="adj2" fmla="val 5333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자유형: 도형 4">
            <a:extLst>
              <a:ext uri="{FF2B5EF4-FFF2-40B4-BE49-F238E27FC236}">
                <a16:creationId xmlns:a16="http://schemas.microsoft.com/office/drawing/2014/main" id="{4620D8BF-64A0-4115-8F1D-E4B242DC3160}"/>
              </a:ext>
            </a:extLst>
          </p:cNvPr>
          <p:cNvSpPr/>
          <p:nvPr/>
        </p:nvSpPr>
        <p:spPr>
          <a:xfrm rot="2749219">
            <a:off x="8206511" y="1674344"/>
            <a:ext cx="1219200" cy="3318577"/>
          </a:xfrm>
          <a:custGeom>
            <a:avLst/>
            <a:gdLst>
              <a:gd name="connsiteX0" fmla="*/ 609600 w 1219200"/>
              <a:gd name="connsiteY0" fmla="*/ 0 h 3318577"/>
              <a:gd name="connsiteX1" fmla="*/ 1219200 w 1219200"/>
              <a:gd name="connsiteY1" fmla="*/ 650199 h 3318577"/>
              <a:gd name="connsiteX2" fmla="*/ 1069001 w 1219200"/>
              <a:gd name="connsiteY2" fmla="*/ 650199 h 3318577"/>
              <a:gd name="connsiteX3" fmla="*/ 1069001 w 1219200"/>
              <a:gd name="connsiteY3" fmla="*/ 3318577 h 3318577"/>
              <a:gd name="connsiteX4" fmla="*/ 608856 w 1219200"/>
              <a:gd name="connsiteY4" fmla="*/ 2818059 h 3318577"/>
              <a:gd name="connsiteX5" fmla="*/ 150199 w 1219200"/>
              <a:gd name="connsiteY5" fmla="*/ 3316959 h 3318577"/>
              <a:gd name="connsiteX6" fmla="*/ 150199 w 1219200"/>
              <a:gd name="connsiteY6" fmla="*/ 650199 h 3318577"/>
              <a:gd name="connsiteX7" fmla="*/ 0 w 1219200"/>
              <a:gd name="connsiteY7" fmla="*/ 650199 h 3318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" h="3318577">
                <a:moveTo>
                  <a:pt x="609600" y="0"/>
                </a:moveTo>
                <a:lnTo>
                  <a:pt x="1219200" y="650199"/>
                </a:lnTo>
                <a:lnTo>
                  <a:pt x="1069001" y="650199"/>
                </a:lnTo>
                <a:lnTo>
                  <a:pt x="1069001" y="3318577"/>
                </a:lnTo>
                <a:lnTo>
                  <a:pt x="608856" y="2818059"/>
                </a:lnTo>
                <a:lnTo>
                  <a:pt x="150199" y="3316959"/>
                </a:lnTo>
                <a:lnTo>
                  <a:pt x="150199" y="650199"/>
                </a:lnTo>
                <a:lnTo>
                  <a:pt x="0" y="65019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A18343-2580-47B6-ADCB-39D840B74280}"/>
              </a:ext>
            </a:extLst>
          </p:cNvPr>
          <p:cNvSpPr txBox="1"/>
          <p:nvPr/>
        </p:nvSpPr>
        <p:spPr>
          <a:xfrm>
            <a:off x="3645014" y="3475278"/>
            <a:ext cx="789039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7A7CEC-4026-46A6-B216-655304D73B2F}"/>
              </a:ext>
            </a:extLst>
          </p:cNvPr>
          <p:cNvSpPr txBox="1"/>
          <p:nvPr/>
        </p:nvSpPr>
        <p:spPr>
          <a:xfrm>
            <a:off x="9200016" y="2311252"/>
            <a:ext cx="789039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1E6014-ED3E-444E-A165-A49B88F52212}"/>
              </a:ext>
            </a:extLst>
          </p:cNvPr>
          <p:cNvSpPr txBox="1"/>
          <p:nvPr/>
        </p:nvSpPr>
        <p:spPr>
          <a:xfrm rot="18939640">
            <a:off x="1875990" y="4577966"/>
            <a:ext cx="2200439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altLang="ko-KR" sz="1600" dirty="0">
                <a:solidFill>
                  <a:schemeClr val="bg1"/>
                </a:solidFill>
              </a:rPr>
              <a:t>CONTENTS HERE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92F305-484E-433C-A902-5E3D9104E351}"/>
              </a:ext>
            </a:extLst>
          </p:cNvPr>
          <p:cNvSpPr txBox="1"/>
          <p:nvPr/>
        </p:nvSpPr>
        <p:spPr>
          <a:xfrm rot="18939640">
            <a:off x="7583518" y="3324291"/>
            <a:ext cx="2138191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altLang="ko-KR" sz="1600" dirty="0">
                <a:solidFill>
                  <a:schemeClr val="bg1"/>
                </a:solidFill>
              </a:rPr>
              <a:t>CONTENTS HERE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06E7A9-B9BF-485C-A511-CC73F1A4EF92}"/>
              </a:ext>
            </a:extLst>
          </p:cNvPr>
          <p:cNvSpPr txBox="1"/>
          <p:nvPr/>
        </p:nvSpPr>
        <p:spPr>
          <a:xfrm rot="16200000">
            <a:off x="4986810" y="3853786"/>
            <a:ext cx="2138191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altLang="ko-KR" sz="1600" dirty="0">
                <a:solidFill>
                  <a:schemeClr val="bg1"/>
                </a:solidFill>
              </a:rPr>
              <a:t>CONTENTS HERE</a:t>
            </a:r>
          </a:p>
        </p:txBody>
      </p:sp>
      <p:grpSp>
        <p:nvGrpSpPr>
          <p:cNvPr id="12" name="Group 63">
            <a:extLst>
              <a:ext uri="{FF2B5EF4-FFF2-40B4-BE49-F238E27FC236}">
                <a16:creationId xmlns:a16="http://schemas.microsoft.com/office/drawing/2014/main" id="{5F5B8A09-10A5-40DF-BBDE-B64A5F7CC15C}"/>
              </a:ext>
            </a:extLst>
          </p:cNvPr>
          <p:cNvGrpSpPr/>
          <p:nvPr/>
        </p:nvGrpSpPr>
        <p:grpSpPr>
          <a:xfrm>
            <a:off x="9381595" y="3508727"/>
            <a:ext cx="2250372" cy="1079815"/>
            <a:chOff x="6210998" y="1433695"/>
            <a:chExt cx="2688349" cy="107981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614125C-F3BA-430C-96DB-824248189809}"/>
                </a:ext>
              </a:extLst>
            </p:cNvPr>
            <p:cNvSpPr txBox="1"/>
            <p:nvPr/>
          </p:nvSpPr>
          <p:spPr>
            <a:xfrm>
              <a:off x="6210998" y="1433695"/>
              <a:ext cx="26883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3D4EE57-731C-41CB-9F27-0D6D563F492E}"/>
                </a:ext>
              </a:extLst>
            </p:cNvPr>
            <p:cNvSpPr txBox="1"/>
            <p:nvPr/>
          </p:nvSpPr>
          <p:spPr>
            <a:xfrm>
              <a:off x="6210998" y="1682513"/>
              <a:ext cx="26883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63">
            <a:extLst>
              <a:ext uri="{FF2B5EF4-FFF2-40B4-BE49-F238E27FC236}">
                <a16:creationId xmlns:a16="http://schemas.microsoft.com/office/drawing/2014/main" id="{64F1933B-4174-4D70-B4DC-D4246E23CE40}"/>
              </a:ext>
            </a:extLst>
          </p:cNvPr>
          <p:cNvGrpSpPr/>
          <p:nvPr/>
        </p:nvGrpSpPr>
        <p:grpSpPr>
          <a:xfrm>
            <a:off x="7960428" y="5083615"/>
            <a:ext cx="2250372" cy="1079815"/>
            <a:chOff x="6210998" y="1433695"/>
            <a:chExt cx="2688349" cy="107981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619AC44-30A4-4F93-BC8C-7AA2AD00F3BB}"/>
                </a:ext>
              </a:extLst>
            </p:cNvPr>
            <p:cNvSpPr txBox="1"/>
            <p:nvPr/>
          </p:nvSpPr>
          <p:spPr>
            <a:xfrm>
              <a:off x="6210998" y="1433695"/>
              <a:ext cx="26883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439CC22-1B60-4C0D-8922-B926659FEA07}"/>
                </a:ext>
              </a:extLst>
            </p:cNvPr>
            <p:cNvSpPr txBox="1"/>
            <p:nvPr/>
          </p:nvSpPr>
          <p:spPr>
            <a:xfrm>
              <a:off x="6210998" y="1682513"/>
              <a:ext cx="26883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63">
            <a:extLst>
              <a:ext uri="{FF2B5EF4-FFF2-40B4-BE49-F238E27FC236}">
                <a16:creationId xmlns:a16="http://schemas.microsoft.com/office/drawing/2014/main" id="{9E49D00A-25E2-4578-A92C-677850B65D01}"/>
              </a:ext>
            </a:extLst>
          </p:cNvPr>
          <p:cNvGrpSpPr/>
          <p:nvPr/>
        </p:nvGrpSpPr>
        <p:grpSpPr>
          <a:xfrm>
            <a:off x="829910" y="3333632"/>
            <a:ext cx="2250372" cy="1079815"/>
            <a:chOff x="6210998" y="1433695"/>
            <a:chExt cx="2688349" cy="107981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E903642-8B59-4EF0-B502-E06BBDB3E125}"/>
                </a:ext>
              </a:extLst>
            </p:cNvPr>
            <p:cNvSpPr txBox="1"/>
            <p:nvPr/>
          </p:nvSpPr>
          <p:spPr>
            <a:xfrm>
              <a:off x="6210998" y="1433695"/>
              <a:ext cx="26883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F611B44-4402-49C6-9D15-FCC8689625E5}"/>
                </a:ext>
              </a:extLst>
            </p:cNvPr>
            <p:cNvSpPr txBox="1"/>
            <p:nvPr/>
          </p:nvSpPr>
          <p:spPr>
            <a:xfrm>
              <a:off x="6210998" y="1682513"/>
              <a:ext cx="26883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자유형: 도형 20">
            <a:extLst>
              <a:ext uri="{FF2B5EF4-FFF2-40B4-BE49-F238E27FC236}">
                <a16:creationId xmlns:a16="http://schemas.microsoft.com/office/drawing/2014/main" id="{FFB93401-53E3-4DA3-AE31-A91F43F1A94F}"/>
              </a:ext>
            </a:extLst>
          </p:cNvPr>
          <p:cNvSpPr/>
          <p:nvPr/>
        </p:nvSpPr>
        <p:spPr>
          <a:xfrm rot="2749219">
            <a:off x="6328417" y="4015519"/>
            <a:ext cx="1219200" cy="2366323"/>
          </a:xfrm>
          <a:custGeom>
            <a:avLst/>
            <a:gdLst>
              <a:gd name="connsiteX0" fmla="*/ 609600 w 1219200"/>
              <a:gd name="connsiteY0" fmla="*/ 0 h 2366323"/>
              <a:gd name="connsiteX1" fmla="*/ 1219200 w 1219200"/>
              <a:gd name="connsiteY1" fmla="*/ 663086 h 2366323"/>
              <a:gd name="connsiteX2" fmla="*/ 1072731 w 1219200"/>
              <a:gd name="connsiteY2" fmla="*/ 663086 h 2366323"/>
              <a:gd name="connsiteX3" fmla="*/ 1072731 w 1219200"/>
              <a:gd name="connsiteY3" fmla="*/ 1420109 h 2366323"/>
              <a:gd name="connsiteX4" fmla="*/ 153231 w 1219200"/>
              <a:gd name="connsiteY4" fmla="*/ 2366323 h 2366323"/>
              <a:gd name="connsiteX5" fmla="*/ 146469 w 1219200"/>
              <a:gd name="connsiteY5" fmla="*/ 2366323 h 2366323"/>
              <a:gd name="connsiteX6" fmla="*/ 146469 w 1219200"/>
              <a:gd name="connsiteY6" fmla="*/ 663086 h 2366323"/>
              <a:gd name="connsiteX7" fmla="*/ 0 w 1219200"/>
              <a:gd name="connsiteY7" fmla="*/ 663086 h 2366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" h="2366323">
                <a:moveTo>
                  <a:pt x="609600" y="0"/>
                </a:moveTo>
                <a:lnTo>
                  <a:pt x="1219200" y="663086"/>
                </a:lnTo>
                <a:lnTo>
                  <a:pt x="1072731" y="663086"/>
                </a:lnTo>
                <a:lnTo>
                  <a:pt x="1072731" y="1420109"/>
                </a:lnTo>
                <a:lnTo>
                  <a:pt x="153231" y="2366323"/>
                </a:lnTo>
                <a:lnTo>
                  <a:pt x="146469" y="2366323"/>
                </a:lnTo>
                <a:lnTo>
                  <a:pt x="146469" y="663086"/>
                </a:lnTo>
                <a:lnTo>
                  <a:pt x="0" y="6630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자유형: 도형 21">
            <a:extLst>
              <a:ext uri="{FF2B5EF4-FFF2-40B4-BE49-F238E27FC236}">
                <a16:creationId xmlns:a16="http://schemas.microsoft.com/office/drawing/2014/main" id="{5E9810EF-3C47-49C1-A42D-2AC36DBBA204}"/>
              </a:ext>
            </a:extLst>
          </p:cNvPr>
          <p:cNvSpPr/>
          <p:nvPr/>
        </p:nvSpPr>
        <p:spPr>
          <a:xfrm rot="2749219" flipH="1" flipV="1">
            <a:off x="4746708" y="1443717"/>
            <a:ext cx="925200" cy="2363168"/>
          </a:xfrm>
          <a:custGeom>
            <a:avLst/>
            <a:gdLst>
              <a:gd name="connsiteX0" fmla="*/ 925200 w 925200"/>
              <a:gd name="connsiteY0" fmla="*/ 1411089 h 2363168"/>
              <a:gd name="connsiteX1" fmla="*/ 0 w 925200"/>
              <a:gd name="connsiteY1" fmla="*/ 2363168 h 2363168"/>
              <a:gd name="connsiteX2" fmla="*/ 0 w 925200"/>
              <a:gd name="connsiteY2" fmla="*/ 545 h 2363168"/>
              <a:gd name="connsiteX3" fmla="*/ 462344 w 925200"/>
              <a:gd name="connsiteY3" fmla="*/ 493682 h 2363168"/>
              <a:gd name="connsiteX4" fmla="*/ 925200 w 925200"/>
              <a:gd name="connsiteY4" fmla="*/ 0 h 236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200" h="2363168">
                <a:moveTo>
                  <a:pt x="925200" y="1411089"/>
                </a:moveTo>
                <a:lnTo>
                  <a:pt x="0" y="2363168"/>
                </a:lnTo>
                <a:lnTo>
                  <a:pt x="0" y="545"/>
                </a:lnTo>
                <a:lnTo>
                  <a:pt x="462344" y="493682"/>
                </a:lnTo>
                <a:lnTo>
                  <a:pt x="9252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50C221-57AD-47CC-815E-2A3CF3A364D1}"/>
              </a:ext>
            </a:extLst>
          </p:cNvPr>
          <p:cNvSpPr txBox="1"/>
          <p:nvPr/>
        </p:nvSpPr>
        <p:spPr>
          <a:xfrm>
            <a:off x="6976992" y="4484460"/>
            <a:ext cx="789039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EB713100-496C-4FF3-AED7-E76EE68EBC1A}"/>
              </a:ext>
            </a:extLst>
          </p:cNvPr>
          <p:cNvGrpSpPr/>
          <p:nvPr/>
        </p:nvGrpSpPr>
        <p:grpSpPr>
          <a:xfrm>
            <a:off x="718374" y="2815184"/>
            <a:ext cx="3793456" cy="2852341"/>
            <a:chOff x="690665" y="2584275"/>
            <a:chExt cx="3793456" cy="2852341"/>
          </a:xfrm>
        </p:grpSpPr>
        <p:sp>
          <p:nvSpPr>
            <p:cNvPr id="3" name="Content Placeholder 5">
              <a:extLst>
                <a:ext uri="{FF2B5EF4-FFF2-40B4-BE49-F238E27FC236}">
                  <a16:creationId xmlns:a16="http://schemas.microsoft.com/office/drawing/2014/main" id="{F9E6BAF3-8FB1-481F-8BDE-C7543831F320}"/>
                </a:ext>
              </a:extLst>
            </p:cNvPr>
            <p:cNvSpPr txBox="1">
              <a:spLocks/>
            </p:cNvSpPr>
            <p:nvPr/>
          </p:nvSpPr>
          <p:spPr>
            <a:xfrm>
              <a:off x="690665" y="2915666"/>
              <a:ext cx="3793270" cy="2520950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Time. You can simply impress your audience and add a unique zing and appeal to your Reports. 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Reports. </a:t>
              </a:r>
            </a:p>
            <a:p>
              <a:endPara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I hope and I believe that this Template will your Time. You can simply impress your audience and add a unique zing and appeal to your Reports. 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" name="Content Placeholder 4">
              <a:extLst>
                <a:ext uri="{FF2B5EF4-FFF2-40B4-BE49-F238E27FC236}">
                  <a16:creationId xmlns:a16="http://schemas.microsoft.com/office/drawing/2014/main" id="{7A121EE3-71BB-44AC-9ADF-30C2EF1F3C96}"/>
                </a:ext>
              </a:extLst>
            </p:cNvPr>
            <p:cNvSpPr txBox="1">
              <a:spLocks/>
            </p:cNvSpPr>
            <p:nvPr/>
          </p:nvSpPr>
          <p:spPr>
            <a:xfrm>
              <a:off x="690665" y="2584275"/>
              <a:ext cx="3793456" cy="317004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9C36823-F731-4A44-AC23-0346D627824B}"/>
              </a:ext>
            </a:extLst>
          </p:cNvPr>
          <p:cNvSpPr txBox="1"/>
          <p:nvPr/>
        </p:nvSpPr>
        <p:spPr>
          <a:xfrm flipH="1">
            <a:off x="718374" y="724818"/>
            <a:ext cx="33111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</a:t>
            </a:r>
          </a:p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FD9330CE-CF14-4764-A9E1-689127C5E5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8">
            <a:extLst>
              <a:ext uri="{FF2B5EF4-FFF2-40B4-BE49-F238E27FC236}">
                <a16:creationId xmlns:a16="http://schemas.microsoft.com/office/drawing/2014/main" id="{FE3D6981-06FC-4717-9AC1-122B2B663F50}"/>
              </a:ext>
            </a:extLst>
          </p:cNvPr>
          <p:cNvSpPr>
            <a:spLocks noEditPoints="1"/>
          </p:cNvSpPr>
          <p:nvPr/>
        </p:nvSpPr>
        <p:spPr bwMode="auto">
          <a:xfrm>
            <a:off x="3149215" y="1353927"/>
            <a:ext cx="3343119" cy="4790368"/>
          </a:xfrm>
          <a:custGeom>
            <a:avLst/>
            <a:gdLst>
              <a:gd name="T0" fmla="*/ 1307 w 2407"/>
              <a:gd name="T1" fmla="*/ 3296 h 3449"/>
              <a:gd name="T2" fmla="*/ 1393 w 2407"/>
              <a:gd name="T3" fmla="*/ 3433 h 3449"/>
              <a:gd name="T4" fmla="*/ 1318 w 2407"/>
              <a:gd name="T5" fmla="*/ 3430 h 3449"/>
              <a:gd name="T6" fmla="*/ 1232 w 2407"/>
              <a:gd name="T7" fmla="*/ 3392 h 3449"/>
              <a:gd name="T8" fmla="*/ 1634 w 2407"/>
              <a:gd name="T9" fmla="*/ 3254 h 3449"/>
              <a:gd name="T10" fmla="*/ 1670 w 2407"/>
              <a:gd name="T11" fmla="*/ 3273 h 3449"/>
              <a:gd name="T12" fmla="*/ 1271 w 2407"/>
              <a:gd name="T13" fmla="*/ 2772 h 3449"/>
              <a:gd name="T14" fmla="*/ 1634 w 2407"/>
              <a:gd name="T15" fmla="*/ 719 h 3449"/>
              <a:gd name="T16" fmla="*/ 1040 w 2407"/>
              <a:gd name="T17" fmla="*/ 126 h 3449"/>
              <a:gd name="T18" fmla="*/ 543 w 2407"/>
              <a:gd name="T19" fmla="*/ 2 h 3449"/>
              <a:gd name="T20" fmla="*/ 509 w 2407"/>
              <a:gd name="T21" fmla="*/ 156 h 3449"/>
              <a:gd name="T22" fmla="*/ 550 w 2407"/>
              <a:gd name="T23" fmla="*/ 68 h 3449"/>
              <a:gd name="T24" fmla="*/ 672 w 2407"/>
              <a:gd name="T25" fmla="*/ 51 h 3449"/>
              <a:gd name="T26" fmla="*/ 1009 w 2407"/>
              <a:gd name="T27" fmla="*/ 100 h 3449"/>
              <a:gd name="T28" fmla="*/ 1065 w 2407"/>
              <a:gd name="T29" fmla="*/ 182 h 3449"/>
              <a:gd name="T30" fmla="*/ 1234 w 2407"/>
              <a:gd name="T31" fmla="*/ 302 h 3449"/>
              <a:gd name="T32" fmla="*/ 1454 w 2407"/>
              <a:gd name="T33" fmla="*/ 346 h 3449"/>
              <a:gd name="T34" fmla="*/ 1562 w 2407"/>
              <a:gd name="T35" fmla="*/ 475 h 3449"/>
              <a:gd name="T36" fmla="*/ 1613 w 2407"/>
              <a:gd name="T37" fmla="*/ 548 h 3449"/>
              <a:gd name="T38" fmla="*/ 1576 w 2407"/>
              <a:gd name="T39" fmla="*/ 711 h 3449"/>
              <a:gd name="T40" fmla="*/ 1869 w 2407"/>
              <a:gd name="T41" fmla="*/ 714 h 3449"/>
              <a:gd name="T42" fmla="*/ 2220 w 2407"/>
              <a:gd name="T43" fmla="*/ 840 h 3449"/>
              <a:gd name="T44" fmla="*/ 2292 w 2407"/>
              <a:gd name="T45" fmla="*/ 1194 h 3449"/>
              <a:gd name="T46" fmla="*/ 2206 w 2407"/>
              <a:gd name="T47" fmla="*/ 1477 h 3449"/>
              <a:gd name="T48" fmla="*/ 2136 w 2407"/>
              <a:gd name="T49" fmla="*/ 1733 h 3449"/>
              <a:gd name="T50" fmla="*/ 1948 w 2407"/>
              <a:gd name="T51" fmla="*/ 1824 h 3449"/>
              <a:gd name="T52" fmla="*/ 1787 w 2407"/>
              <a:gd name="T53" fmla="*/ 1924 h 3449"/>
              <a:gd name="T54" fmla="*/ 1716 w 2407"/>
              <a:gd name="T55" fmla="*/ 2220 h 3449"/>
              <a:gd name="T56" fmla="*/ 1658 w 2407"/>
              <a:gd name="T57" fmla="*/ 2231 h 3449"/>
              <a:gd name="T58" fmla="*/ 1618 w 2407"/>
              <a:gd name="T59" fmla="*/ 2379 h 3449"/>
              <a:gd name="T60" fmla="*/ 1454 w 2407"/>
              <a:gd name="T61" fmla="*/ 2418 h 3449"/>
              <a:gd name="T62" fmla="*/ 1339 w 2407"/>
              <a:gd name="T63" fmla="*/ 2615 h 3449"/>
              <a:gd name="T64" fmla="*/ 1288 w 2407"/>
              <a:gd name="T65" fmla="*/ 2718 h 3449"/>
              <a:gd name="T66" fmla="*/ 1220 w 2407"/>
              <a:gd name="T67" fmla="*/ 2777 h 3449"/>
              <a:gd name="T68" fmla="*/ 1236 w 2407"/>
              <a:gd name="T69" fmla="*/ 2882 h 3449"/>
              <a:gd name="T70" fmla="*/ 1166 w 2407"/>
              <a:gd name="T71" fmla="*/ 2960 h 3449"/>
              <a:gd name="T72" fmla="*/ 1213 w 2407"/>
              <a:gd name="T73" fmla="*/ 3201 h 3449"/>
              <a:gd name="T74" fmla="*/ 1197 w 2407"/>
              <a:gd name="T75" fmla="*/ 3297 h 3449"/>
              <a:gd name="T76" fmla="*/ 1099 w 2407"/>
              <a:gd name="T77" fmla="*/ 3341 h 3449"/>
              <a:gd name="T78" fmla="*/ 1033 w 2407"/>
              <a:gd name="T79" fmla="*/ 3273 h 3449"/>
              <a:gd name="T80" fmla="*/ 983 w 2407"/>
              <a:gd name="T81" fmla="*/ 3219 h 3449"/>
              <a:gd name="T82" fmla="*/ 921 w 2407"/>
              <a:gd name="T83" fmla="*/ 3156 h 3449"/>
              <a:gd name="T84" fmla="*/ 871 w 2407"/>
              <a:gd name="T85" fmla="*/ 3022 h 3449"/>
              <a:gd name="T86" fmla="*/ 817 w 2407"/>
              <a:gd name="T87" fmla="*/ 2964 h 3449"/>
              <a:gd name="T88" fmla="*/ 832 w 2407"/>
              <a:gd name="T89" fmla="*/ 2861 h 3449"/>
              <a:gd name="T90" fmla="*/ 832 w 2407"/>
              <a:gd name="T91" fmla="*/ 2795 h 3449"/>
              <a:gd name="T92" fmla="*/ 775 w 2407"/>
              <a:gd name="T93" fmla="*/ 2803 h 3449"/>
              <a:gd name="T94" fmla="*/ 733 w 2407"/>
              <a:gd name="T95" fmla="*/ 2624 h 3449"/>
              <a:gd name="T96" fmla="*/ 715 w 2407"/>
              <a:gd name="T97" fmla="*/ 2306 h 3449"/>
              <a:gd name="T98" fmla="*/ 672 w 2407"/>
              <a:gd name="T99" fmla="*/ 2086 h 3449"/>
              <a:gd name="T100" fmla="*/ 667 w 2407"/>
              <a:gd name="T101" fmla="*/ 1894 h 3449"/>
              <a:gd name="T102" fmla="*/ 611 w 2407"/>
              <a:gd name="T103" fmla="*/ 1555 h 3449"/>
              <a:gd name="T104" fmla="*/ 349 w 2407"/>
              <a:gd name="T105" fmla="*/ 1397 h 3449"/>
              <a:gd name="T106" fmla="*/ 215 w 2407"/>
              <a:gd name="T107" fmla="*/ 1198 h 3449"/>
              <a:gd name="T108" fmla="*/ 45 w 2407"/>
              <a:gd name="T109" fmla="*/ 962 h 3449"/>
              <a:gd name="T110" fmla="*/ 31 w 2407"/>
              <a:gd name="T111" fmla="*/ 770 h 3449"/>
              <a:gd name="T112" fmla="*/ 61 w 2407"/>
              <a:gd name="T113" fmla="*/ 618 h 3449"/>
              <a:gd name="T114" fmla="*/ 208 w 2407"/>
              <a:gd name="T115" fmla="*/ 414 h 3449"/>
              <a:gd name="T116" fmla="*/ 230 w 2407"/>
              <a:gd name="T117" fmla="*/ 227 h 3449"/>
              <a:gd name="T118" fmla="*/ 244 w 2407"/>
              <a:gd name="T119" fmla="*/ 215 h 3449"/>
              <a:gd name="T120" fmla="*/ 380 w 2407"/>
              <a:gd name="T121" fmla="*/ 73 h 3449"/>
              <a:gd name="T122" fmla="*/ 494 w 2407"/>
              <a:gd name="T123" fmla="*/ 14 h 3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407" h="3449">
                <a:moveTo>
                  <a:pt x="1489" y="3376"/>
                </a:moveTo>
                <a:lnTo>
                  <a:pt x="1539" y="3376"/>
                </a:lnTo>
                <a:lnTo>
                  <a:pt x="1541" y="3379"/>
                </a:lnTo>
                <a:lnTo>
                  <a:pt x="1541" y="3383"/>
                </a:lnTo>
                <a:lnTo>
                  <a:pt x="1543" y="3388"/>
                </a:lnTo>
                <a:lnTo>
                  <a:pt x="1543" y="3395"/>
                </a:lnTo>
                <a:lnTo>
                  <a:pt x="1536" y="3397"/>
                </a:lnTo>
                <a:lnTo>
                  <a:pt x="1527" y="3399"/>
                </a:lnTo>
                <a:lnTo>
                  <a:pt x="1517" y="3399"/>
                </a:lnTo>
                <a:lnTo>
                  <a:pt x="1511" y="3397"/>
                </a:lnTo>
                <a:lnTo>
                  <a:pt x="1506" y="3395"/>
                </a:lnTo>
                <a:lnTo>
                  <a:pt x="1501" y="3395"/>
                </a:lnTo>
                <a:lnTo>
                  <a:pt x="1492" y="3395"/>
                </a:lnTo>
                <a:lnTo>
                  <a:pt x="1489" y="3376"/>
                </a:lnTo>
                <a:close/>
                <a:moveTo>
                  <a:pt x="1271" y="3275"/>
                </a:moveTo>
                <a:lnTo>
                  <a:pt x="1279" y="3282"/>
                </a:lnTo>
                <a:lnTo>
                  <a:pt x="1290" y="3283"/>
                </a:lnTo>
                <a:lnTo>
                  <a:pt x="1300" y="3287"/>
                </a:lnTo>
                <a:lnTo>
                  <a:pt x="1307" y="3296"/>
                </a:lnTo>
                <a:lnTo>
                  <a:pt x="1312" y="3308"/>
                </a:lnTo>
                <a:lnTo>
                  <a:pt x="1319" y="3318"/>
                </a:lnTo>
                <a:lnTo>
                  <a:pt x="1353" y="3337"/>
                </a:lnTo>
                <a:lnTo>
                  <a:pt x="1393" y="3355"/>
                </a:lnTo>
                <a:lnTo>
                  <a:pt x="1436" y="3369"/>
                </a:lnTo>
                <a:lnTo>
                  <a:pt x="1482" y="3379"/>
                </a:lnTo>
                <a:lnTo>
                  <a:pt x="1482" y="3395"/>
                </a:lnTo>
                <a:lnTo>
                  <a:pt x="1473" y="3395"/>
                </a:lnTo>
                <a:lnTo>
                  <a:pt x="1459" y="3400"/>
                </a:lnTo>
                <a:lnTo>
                  <a:pt x="1445" y="3400"/>
                </a:lnTo>
                <a:lnTo>
                  <a:pt x="1431" y="3400"/>
                </a:lnTo>
                <a:lnTo>
                  <a:pt x="1421" y="3402"/>
                </a:lnTo>
                <a:lnTo>
                  <a:pt x="1415" y="3406"/>
                </a:lnTo>
                <a:lnTo>
                  <a:pt x="1412" y="3407"/>
                </a:lnTo>
                <a:lnTo>
                  <a:pt x="1408" y="3411"/>
                </a:lnTo>
                <a:lnTo>
                  <a:pt x="1401" y="3413"/>
                </a:lnTo>
                <a:lnTo>
                  <a:pt x="1389" y="3414"/>
                </a:lnTo>
                <a:lnTo>
                  <a:pt x="1389" y="3433"/>
                </a:lnTo>
                <a:lnTo>
                  <a:pt x="1393" y="3433"/>
                </a:lnTo>
                <a:lnTo>
                  <a:pt x="1396" y="3428"/>
                </a:lnTo>
                <a:lnTo>
                  <a:pt x="1398" y="3425"/>
                </a:lnTo>
                <a:lnTo>
                  <a:pt x="1400" y="3423"/>
                </a:lnTo>
                <a:lnTo>
                  <a:pt x="1403" y="3423"/>
                </a:lnTo>
                <a:lnTo>
                  <a:pt x="1408" y="3421"/>
                </a:lnTo>
                <a:lnTo>
                  <a:pt x="1415" y="3421"/>
                </a:lnTo>
                <a:lnTo>
                  <a:pt x="1415" y="3430"/>
                </a:lnTo>
                <a:lnTo>
                  <a:pt x="1419" y="3433"/>
                </a:lnTo>
                <a:lnTo>
                  <a:pt x="1419" y="3437"/>
                </a:lnTo>
                <a:lnTo>
                  <a:pt x="1419" y="3442"/>
                </a:lnTo>
                <a:lnTo>
                  <a:pt x="1421" y="3449"/>
                </a:lnTo>
                <a:lnTo>
                  <a:pt x="1401" y="3446"/>
                </a:lnTo>
                <a:lnTo>
                  <a:pt x="1387" y="3439"/>
                </a:lnTo>
                <a:lnTo>
                  <a:pt x="1375" y="3432"/>
                </a:lnTo>
                <a:lnTo>
                  <a:pt x="1363" y="3425"/>
                </a:lnTo>
                <a:lnTo>
                  <a:pt x="1354" y="3425"/>
                </a:lnTo>
                <a:lnTo>
                  <a:pt x="1342" y="3427"/>
                </a:lnTo>
                <a:lnTo>
                  <a:pt x="1330" y="3428"/>
                </a:lnTo>
                <a:lnTo>
                  <a:pt x="1318" y="3430"/>
                </a:lnTo>
                <a:lnTo>
                  <a:pt x="1309" y="3430"/>
                </a:lnTo>
                <a:lnTo>
                  <a:pt x="1304" y="3427"/>
                </a:lnTo>
                <a:lnTo>
                  <a:pt x="1300" y="3423"/>
                </a:lnTo>
                <a:lnTo>
                  <a:pt x="1295" y="3418"/>
                </a:lnTo>
                <a:lnTo>
                  <a:pt x="1290" y="3413"/>
                </a:lnTo>
                <a:lnTo>
                  <a:pt x="1286" y="3409"/>
                </a:lnTo>
                <a:lnTo>
                  <a:pt x="1281" y="3406"/>
                </a:lnTo>
                <a:lnTo>
                  <a:pt x="1279" y="3406"/>
                </a:lnTo>
                <a:lnTo>
                  <a:pt x="1277" y="3406"/>
                </a:lnTo>
                <a:lnTo>
                  <a:pt x="1277" y="3407"/>
                </a:lnTo>
                <a:lnTo>
                  <a:pt x="1277" y="3409"/>
                </a:lnTo>
                <a:lnTo>
                  <a:pt x="1277" y="3411"/>
                </a:lnTo>
                <a:lnTo>
                  <a:pt x="1277" y="3413"/>
                </a:lnTo>
                <a:lnTo>
                  <a:pt x="1277" y="3414"/>
                </a:lnTo>
                <a:lnTo>
                  <a:pt x="1262" y="3414"/>
                </a:lnTo>
                <a:lnTo>
                  <a:pt x="1246" y="3409"/>
                </a:lnTo>
                <a:lnTo>
                  <a:pt x="1236" y="3402"/>
                </a:lnTo>
                <a:lnTo>
                  <a:pt x="1232" y="3402"/>
                </a:lnTo>
                <a:lnTo>
                  <a:pt x="1232" y="3392"/>
                </a:lnTo>
                <a:lnTo>
                  <a:pt x="1251" y="3392"/>
                </a:lnTo>
                <a:lnTo>
                  <a:pt x="1251" y="3388"/>
                </a:lnTo>
                <a:lnTo>
                  <a:pt x="1253" y="3386"/>
                </a:lnTo>
                <a:lnTo>
                  <a:pt x="1253" y="3386"/>
                </a:lnTo>
                <a:lnTo>
                  <a:pt x="1253" y="3385"/>
                </a:lnTo>
                <a:lnTo>
                  <a:pt x="1255" y="3383"/>
                </a:lnTo>
                <a:lnTo>
                  <a:pt x="1250" y="3371"/>
                </a:lnTo>
                <a:lnTo>
                  <a:pt x="1243" y="3358"/>
                </a:lnTo>
                <a:lnTo>
                  <a:pt x="1236" y="3346"/>
                </a:lnTo>
                <a:lnTo>
                  <a:pt x="1230" y="3332"/>
                </a:lnTo>
                <a:lnTo>
                  <a:pt x="1232" y="3322"/>
                </a:lnTo>
                <a:lnTo>
                  <a:pt x="1236" y="3310"/>
                </a:lnTo>
                <a:lnTo>
                  <a:pt x="1241" y="3297"/>
                </a:lnTo>
                <a:lnTo>
                  <a:pt x="1246" y="3287"/>
                </a:lnTo>
                <a:lnTo>
                  <a:pt x="1257" y="3278"/>
                </a:lnTo>
                <a:lnTo>
                  <a:pt x="1271" y="3275"/>
                </a:lnTo>
                <a:close/>
                <a:moveTo>
                  <a:pt x="1642" y="3222"/>
                </a:moveTo>
                <a:lnTo>
                  <a:pt x="1641" y="3238"/>
                </a:lnTo>
                <a:lnTo>
                  <a:pt x="1634" y="3254"/>
                </a:lnTo>
                <a:lnTo>
                  <a:pt x="1623" y="3264"/>
                </a:lnTo>
                <a:lnTo>
                  <a:pt x="1621" y="3266"/>
                </a:lnTo>
                <a:lnTo>
                  <a:pt x="1618" y="3269"/>
                </a:lnTo>
                <a:lnTo>
                  <a:pt x="1616" y="3271"/>
                </a:lnTo>
                <a:lnTo>
                  <a:pt x="1581" y="3264"/>
                </a:lnTo>
                <a:lnTo>
                  <a:pt x="1578" y="3238"/>
                </a:lnTo>
                <a:lnTo>
                  <a:pt x="1593" y="3233"/>
                </a:lnTo>
                <a:lnTo>
                  <a:pt x="1606" y="3228"/>
                </a:lnTo>
                <a:lnTo>
                  <a:pt x="1621" y="3224"/>
                </a:lnTo>
                <a:lnTo>
                  <a:pt x="1642" y="3222"/>
                </a:lnTo>
                <a:close/>
                <a:moveTo>
                  <a:pt x="1689" y="3217"/>
                </a:moveTo>
                <a:lnTo>
                  <a:pt x="1728" y="3217"/>
                </a:lnTo>
                <a:lnTo>
                  <a:pt x="1730" y="3228"/>
                </a:lnTo>
                <a:lnTo>
                  <a:pt x="1733" y="3236"/>
                </a:lnTo>
                <a:lnTo>
                  <a:pt x="1735" y="3248"/>
                </a:lnTo>
                <a:lnTo>
                  <a:pt x="1716" y="3254"/>
                </a:lnTo>
                <a:lnTo>
                  <a:pt x="1702" y="3261"/>
                </a:lnTo>
                <a:lnTo>
                  <a:pt x="1688" y="3268"/>
                </a:lnTo>
                <a:lnTo>
                  <a:pt x="1670" y="3273"/>
                </a:lnTo>
                <a:lnTo>
                  <a:pt x="1651" y="3275"/>
                </a:lnTo>
                <a:lnTo>
                  <a:pt x="1649" y="3271"/>
                </a:lnTo>
                <a:lnTo>
                  <a:pt x="1648" y="3269"/>
                </a:lnTo>
                <a:lnTo>
                  <a:pt x="1648" y="3266"/>
                </a:lnTo>
                <a:lnTo>
                  <a:pt x="1646" y="3261"/>
                </a:lnTo>
                <a:lnTo>
                  <a:pt x="1651" y="3255"/>
                </a:lnTo>
                <a:lnTo>
                  <a:pt x="1655" y="3250"/>
                </a:lnTo>
                <a:lnTo>
                  <a:pt x="1656" y="3245"/>
                </a:lnTo>
                <a:lnTo>
                  <a:pt x="1658" y="3240"/>
                </a:lnTo>
                <a:lnTo>
                  <a:pt x="1661" y="3233"/>
                </a:lnTo>
                <a:lnTo>
                  <a:pt x="1665" y="3229"/>
                </a:lnTo>
                <a:lnTo>
                  <a:pt x="1670" y="3228"/>
                </a:lnTo>
                <a:lnTo>
                  <a:pt x="1675" y="3226"/>
                </a:lnTo>
                <a:lnTo>
                  <a:pt x="1681" y="3222"/>
                </a:lnTo>
                <a:lnTo>
                  <a:pt x="1684" y="3221"/>
                </a:lnTo>
                <a:lnTo>
                  <a:pt x="1689" y="3217"/>
                </a:lnTo>
                <a:close/>
                <a:moveTo>
                  <a:pt x="1248" y="2761"/>
                </a:moveTo>
                <a:lnTo>
                  <a:pt x="1267" y="2761"/>
                </a:lnTo>
                <a:lnTo>
                  <a:pt x="1271" y="2772"/>
                </a:lnTo>
                <a:lnTo>
                  <a:pt x="1276" y="2782"/>
                </a:lnTo>
                <a:lnTo>
                  <a:pt x="1277" y="2795"/>
                </a:lnTo>
                <a:lnTo>
                  <a:pt x="1277" y="2810"/>
                </a:lnTo>
                <a:lnTo>
                  <a:pt x="1255" y="2814"/>
                </a:lnTo>
                <a:lnTo>
                  <a:pt x="1251" y="2800"/>
                </a:lnTo>
                <a:lnTo>
                  <a:pt x="1250" y="2788"/>
                </a:lnTo>
                <a:lnTo>
                  <a:pt x="1246" y="2775"/>
                </a:lnTo>
                <a:lnTo>
                  <a:pt x="1248" y="2761"/>
                </a:lnTo>
                <a:close/>
                <a:moveTo>
                  <a:pt x="1635" y="622"/>
                </a:moveTo>
                <a:lnTo>
                  <a:pt x="1635" y="634"/>
                </a:lnTo>
                <a:lnTo>
                  <a:pt x="1665" y="643"/>
                </a:lnTo>
                <a:lnTo>
                  <a:pt x="1696" y="653"/>
                </a:lnTo>
                <a:lnTo>
                  <a:pt x="1696" y="676"/>
                </a:lnTo>
                <a:lnTo>
                  <a:pt x="1688" y="688"/>
                </a:lnTo>
                <a:lnTo>
                  <a:pt x="1682" y="700"/>
                </a:lnTo>
                <a:lnTo>
                  <a:pt x="1674" y="711"/>
                </a:lnTo>
                <a:lnTo>
                  <a:pt x="1661" y="718"/>
                </a:lnTo>
                <a:lnTo>
                  <a:pt x="1649" y="721"/>
                </a:lnTo>
                <a:lnTo>
                  <a:pt x="1634" y="719"/>
                </a:lnTo>
                <a:lnTo>
                  <a:pt x="1618" y="716"/>
                </a:lnTo>
                <a:lnTo>
                  <a:pt x="1602" y="711"/>
                </a:lnTo>
                <a:lnTo>
                  <a:pt x="1588" y="707"/>
                </a:lnTo>
                <a:lnTo>
                  <a:pt x="1588" y="679"/>
                </a:lnTo>
                <a:lnTo>
                  <a:pt x="1586" y="672"/>
                </a:lnTo>
                <a:lnTo>
                  <a:pt x="1585" y="660"/>
                </a:lnTo>
                <a:lnTo>
                  <a:pt x="1585" y="649"/>
                </a:lnTo>
                <a:lnTo>
                  <a:pt x="1604" y="649"/>
                </a:lnTo>
                <a:lnTo>
                  <a:pt x="1607" y="637"/>
                </a:lnTo>
                <a:lnTo>
                  <a:pt x="1613" y="630"/>
                </a:lnTo>
                <a:lnTo>
                  <a:pt x="1621" y="625"/>
                </a:lnTo>
                <a:lnTo>
                  <a:pt x="1635" y="622"/>
                </a:lnTo>
                <a:close/>
                <a:moveTo>
                  <a:pt x="1075" y="89"/>
                </a:moveTo>
                <a:lnTo>
                  <a:pt x="1073" y="100"/>
                </a:lnTo>
                <a:lnTo>
                  <a:pt x="1070" y="114"/>
                </a:lnTo>
                <a:lnTo>
                  <a:pt x="1066" y="124"/>
                </a:lnTo>
                <a:lnTo>
                  <a:pt x="1059" y="131"/>
                </a:lnTo>
                <a:lnTo>
                  <a:pt x="1051" y="128"/>
                </a:lnTo>
                <a:lnTo>
                  <a:pt x="1040" y="126"/>
                </a:lnTo>
                <a:lnTo>
                  <a:pt x="1028" y="126"/>
                </a:lnTo>
                <a:lnTo>
                  <a:pt x="1024" y="119"/>
                </a:lnTo>
                <a:lnTo>
                  <a:pt x="1047" y="119"/>
                </a:lnTo>
                <a:lnTo>
                  <a:pt x="1047" y="112"/>
                </a:lnTo>
                <a:lnTo>
                  <a:pt x="1047" y="107"/>
                </a:lnTo>
                <a:lnTo>
                  <a:pt x="1045" y="101"/>
                </a:lnTo>
                <a:lnTo>
                  <a:pt x="1045" y="98"/>
                </a:lnTo>
                <a:lnTo>
                  <a:pt x="1044" y="93"/>
                </a:lnTo>
                <a:lnTo>
                  <a:pt x="1075" y="89"/>
                </a:lnTo>
                <a:close/>
                <a:moveTo>
                  <a:pt x="925" y="68"/>
                </a:moveTo>
                <a:lnTo>
                  <a:pt x="925" y="89"/>
                </a:lnTo>
                <a:lnTo>
                  <a:pt x="897" y="89"/>
                </a:lnTo>
                <a:lnTo>
                  <a:pt x="897" y="80"/>
                </a:lnTo>
                <a:lnTo>
                  <a:pt x="904" y="77"/>
                </a:lnTo>
                <a:lnTo>
                  <a:pt x="909" y="73"/>
                </a:lnTo>
                <a:lnTo>
                  <a:pt x="916" y="72"/>
                </a:lnTo>
                <a:lnTo>
                  <a:pt x="925" y="68"/>
                </a:lnTo>
                <a:close/>
                <a:moveTo>
                  <a:pt x="527" y="0"/>
                </a:moveTo>
                <a:lnTo>
                  <a:pt x="543" y="2"/>
                </a:lnTo>
                <a:lnTo>
                  <a:pt x="557" y="4"/>
                </a:lnTo>
                <a:lnTo>
                  <a:pt x="557" y="12"/>
                </a:lnTo>
                <a:lnTo>
                  <a:pt x="558" y="16"/>
                </a:lnTo>
                <a:lnTo>
                  <a:pt x="558" y="19"/>
                </a:lnTo>
                <a:lnTo>
                  <a:pt x="560" y="25"/>
                </a:lnTo>
                <a:lnTo>
                  <a:pt x="560" y="32"/>
                </a:lnTo>
                <a:lnTo>
                  <a:pt x="539" y="37"/>
                </a:lnTo>
                <a:lnTo>
                  <a:pt x="509" y="39"/>
                </a:lnTo>
                <a:lnTo>
                  <a:pt x="515" y="54"/>
                </a:lnTo>
                <a:lnTo>
                  <a:pt x="520" y="72"/>
                </a:lnTo>
                <a:lnTo>
                  <a:pt x="523" y="89"/>
                </a:lnTo>
                <a:lnTo>
                  <a:pt x="522" y="107"/>
                </a:lnTo>
                <a:lnTo>
                  <a:pt x="516" y="117"/>
                </a:lnTo>
                <a:lnTo>
                  <a:pt x="509" y="124"/>
                </a:lnTo>
                <a:lnTo>
                  <a:pt x="503" y="131"/>
                </a:lnTo>
                <a:lnTo>
                  <a:pt x="499" y="142"/>
                </a:lnTo>
                <a:lnTo>
                  <a:pt x="503" y="147"/>
                </a:lnTo>
                <a:lnTo>
                  <a:pt x="506" y="150"/>
                </a:lnTo>
                <a:lnTo>
                  <a:pt x="509" y="156"/>
                </a:lnTo>
                <a:lnTo>
                  <a:pt x="511" y="159"/>
                </a:lnTo>
                <a:lnTo>
                  <a:pt x="515" y="163"/>
                </a:lnTo>
                <a:lnTo>
                  <a:pt x="520" y="166"/>
                </a:lnTo>
                <a:lnTo>
                  <a:pt x="525" y="169"/>
                </a:lnTo>
                <a:lnTo>
                  <a:pt x="527" y="169"/>
                </a:lnTo>
                <a:lnTo>
                  <a:pt x="527" y="169"/>
                </a:lnTo>
                <a:lnTo>
                  <a:pt x="527" y="171"/>
                </a:lnTo>
                <a:lnTo>
                  <a:pt x="529" y="169"/>
                </a:lnTo>
                <a:lnTo>
                  <a:pt x="529" y="169"/>
                </a:lnTo>
                <a:lnTo>
                  <a:pt x="536" y="164"/>
                </a:lnTo>
                <a:lnTo>
                  <a:pt x="539" y="157"/>
                </a:lnTo>
                <a:lnTo>
                  <a:pt x="543" y="152"/>
                </a:lnTo>
                <a:lnTo>
                  <a:pt x="548" y="147"/>
                </a:lnTo>
                <a:lnTo>
                  <a:pt x="546" y="133"/>
                </a:lnTo>
                <a:lnTo>
                  <a:pt x="541" y="117"/>
                </a:lnTo>
                <a:lnTo>
                  <a:pt x="536" y="101"/>
                </a:lnTo>
                <a:lnTo>
                  <a:pt x="534" y="87"/>
                </a:lnTo>
                <a:lnTo>
                  <a:pt x="537" y="77"/>
                </a:lnTo>
                <a:lnTo>
                  <a:pt x="550" y="68"/>
                </a:lnTo>
                <a:lnTo>
                  <a:pt x="567" y="63"/>
                </a:lnTo>
                <a:lnTo>
                  <a:pt x="585" y="60"/>
                </a:lnTo>
                <a:lnTo>
                  <a:pt x="600" y="54"/>
                </a:lnTo>
                <a:lnTo>
                  <a:pt x="614" y="46"/>
                </a:lnTo>
                <a:lnTo>
                  <a:pt x="607" y="44"/>
                </a:lnTo>
                <a:lnTo>
                  <a:pt x="604" y="42"/>
                </a:lnTo>
                <a:lnTo>
                  <a:pt x="600" y="40"/>
                </a:lnTo>
                <a:lnTo>
                  <a:pt x="599" y="37"/>
                </a:lnTo>
                <a:lnTo>
                  <a:pt x="597" y="33"/>
                </a:lnTo>
                <a:lnTo>
                  <a:pt x="595" y="26"/>
                </a:lnTo>
                <a:lnTo>
                  <a:pt x="595" y="19"/>
                </a:lnTo>
                <a:lnTo>
                  <a:pt x="597" y="18"/>
                </a:lnTo>
                <a:lnTo>
                  <a:pt x="599" y="16"/>
                </a:lnTo>
                <a:lnTo>
                  <a:pt x="600" y="14"/>
                </a:lnTo>
                <a:lnTo>
                  <a:pt x="602" y="12"/>
                </a:lnTo>
                <a:lnTo>
                  <a:pt x="621" y="16"/>
                </a:lnTo>
                <a:lnTo>
                  <a:pt x="625" y="46"/>
                </a:lnTo>
                <a:lnTo>
                  <a:pt x="649" y="47"/>
                </a:lnTo>
                <a:lnTo>
                  <a:pt x="672" y="51"/>
                </a:lnTo>
                <a:lnTo>
                  <a:pt x="691" y="58"/>
                </a:lnTo>
                <a:lnTo>
                  <a:pt x="696" y="75"/>
                </a:lnTo>
                <a:lnTo>
                  <a:pt x="700" y="87"/>
                </a:lnTo>
                <a:lnTo>
                  <a:pt x="707" y="96"/>
                </a:lnTo>
                <a:lnTo>
                  <a:pt x="715" y="100"/>
                </a:lnTo>
                <a:lnTo>
                  <a:pt x="731" y="101"/>
                </a:lnTo>
                <a:lnTo>
                  <a:pt x="756" y="100"/>
                </a:lnTo>
                <a:lnTo>
                  <a:pt x="770" y="93"/>
                </a:lnTo>
                <a:lnTo>
                  <a:pt x="784" y="93"/>
                </a:lnTo>
                <a:lnTo>
                  <a:pt x="801" y="98"/>
                </a:lnTo>
                <a:lnTo>
                  <a:pt x="818" y="107"/>
                </a:lnTo>
                <a:lnTo>
                  <a:pt x="836" y="115"/>
                </a:lnTo>
                <a:lnTo>
                  <a:pt x="852" y="122"/>
                </a:lnTo>
                <a:lnTo>
                  <a:pt x="867" y="126"/>
                </a:lnTo>
                <a:lnTo>
                  <a:pt x="893" y="108"/>
                </a:lnTo>
                <a:lnTo>
                  <a:pt x="925" y="98"/>
                </a:lnTo>
                <a:lnTo>
                  <a:pt x="963" y="93"/>
                </a:lnTo>
                <a:lnTo>
                  <a:pt x="1009" y="93"/>
                </a:lnTo>
                <a:lnTo>
                  <a:pt x="1009" y="100"/>
                </a:lnTo>
                <a:lnTo>
                  <a:pt x="996" y="100"/>
                </a:lnTo>
                <a:lnTo>
                  <a:pt x="986" y="101"/>
                </a:lnTo>
                <a:lnTo>
                  <a:pt x="979" y="107"/>
                </a:lnTo>
                <a:lnTo>
                  <a:pt x="986" y="114"/>
                </a:lnTo>
                <a:lnTo>
                  <a:pt x="991" y="121"/>
                </a:lnTo>
                <a:lnTo>
                  <a:pt x="996" y="128"/>
                </a:lnTo>
                <a:lnTo>
                  <a:pt x="1003" y="131"/>
                </a:lnTo>
                <a:lnTo>
                  <a:pt x="1017" y="135"/>
                </a:lnTo>
                <a:lnTo>
                  <a:pt x="1026" y="142"/>
                </a:lnTo>
                <a:lnTo>
                  <a:pt x="1037" y="142"/>
                </a:lnTo>
                <a:lnTo>
                  <a:pt x="1049" y="142"/>
                </a:lnTo>
                <a:lnTo>
                  <a:pt x="1063" y="147"/>
                </a:lnTo>
                <a:lnTo>
                  <a:pt x="1066" y="149"/>
                </a:lnTo>
                <a:lnTo>
                  <a:pt x="1070" y="154"/>
                </a:lnTo>
                <a:lnTo>
                  <a:pt x="1073" y="157"/>
                </a:lnTo>
                <a:lnTo>
                  <a:pt x="1079" y="161"/>
                </a:lnTo>
                <a:lnTo>
                  <a:pt x="1079" y="166"/>
                </a:lnTo>
                <a:lnTo>
                  <a:pt x="1075" y="166"/>
                </a:lnTo>
                <a:lnTo>
                  <a:pt x="1065" y="182"/>
                </a:lnTo>
                <a:lnTo>
                  <a:pt x="1052" y="196"/>
                </a:lnTo>
                <a:lnTo>
                  <a:pt x="1040" y="211"/>
                </a:lnTo>
                <a:lnTo>
                  <a:pt x="1051" y="211"/>
                </a:lnTo>
                <a:lnTo>
                  <a:pt x="1068" y="203"/>
                </a:lnTo>
                <a:lnTo>
                  <a:pt x="1087" y="199"/>
                </a:lnTo>
                <a:lnTo>
                  <a:pt x="1106" y="201"/>
                </a:lnTo>
                <a:lnTo>
                  <a:pt x="1127" y="206"/>
                </a:lnTo>
                <a:lnTo>
                  <a:pt x="1148" y="215"/>
                </a:lnTo>
                <a:lnTo>
                  <a:pt x="1166" y="225"/>
                </a:lnTo>
                <a:lnTo>
                  <a:pt x="1178" y="238"/>
                </a:lnTo>
                <a:lnTo>
                  <a:pt x="1185" y="250"/>
                </a:lnTo>
                <a:lnTo>
                  <a:pt x="1192" y="264"/>
                </a:lnTo>
                <a:lnTo>
                  <a:pt x="1190" y="278"/>
                </a:lnTo>
                <a:lnTo>
                  <a:pt x="1185" y="292"/>
                </a:lnTo>
                <a:lnTo>
                  <a:pt x="1199" y="292"/>
                </a:lnTo>
                <a:lnTo>
                  <a:pt x="1213" y="292"/>
                </a:lnTo>
                <a:lnTo>
                  <a:pt x="1223" y="293"/>
                </a:lnTo>
                <a:lnTo>
                  <a:pt x="1232" y="300"/>
                </a:lnTo>
                <a:lnTo>
                  <a:pt x="1234" y="302"/>
                </a:lnTo>
                <a:lnTo>
                  <a:pt x="1234" y="304"/>
                </a:lnTo>
                <a:lnTo>
                  <a:pt x="1234" y="306"/>
                </a:lnTo>
                <a:lnTo>
                  <a:pt x="1236" y="307"/>
                </a:lnTo>
                <a:lnTo>
                  <a:pt x="1236" y="311"/>
                </a:lnTo>
                <a:lnTo>
                  <a:pt x="1251" y="311"/>
                </a:lnTo>
                <a:lnTo>
                  <a:pt x="1251" y="321"/>
                </a:lnTo>
                <a:lnTo>
                  <a:pt x="1251" y="332"/>
                </a:lnTo>
                <a:lnTo>
                  <a:pt x="1255" y="342"/>
                </a:lnTo>
                <a:lnTo>
                  <a:pt x="1264" y="334"/>
                </a:lnTo>
                <a:lnTo>
                  <a:pt x="1274" y="332"/>
                </a:lnTo>
                <a:lnTo>
                  <a:pt x="1284" y="335"/>
                </a:lnTo>
                <a:lnTo>
                  <a:pt x="1297" y="337"/>
                </a:lnTo>
                <a:lnTo>
                  <a:pt x="1312" y="337"/>
                </a:lnTo>
                <a:lnTo>
                  <a:pt x="1333" y="335"/>
                </a:lnTo>
                <a:lnTo>
                  <a:pt x="1360" y="334"/>
                </a:lnTo>
                <a:lnTo>
                  <a:pt x="1386" y="332"/>
                </a:lnTo>
                <a:lnTo>
                  <a:pt x="1412" y="334"/>
                </a:lnTo>
                <a:lnTo>
                  <a:pt x="1435" y="337"/>
                </a:lnTo>
                <a:lnTo>
                  <a:pt x="1454" y="346"/>
                </a:lnTo>
                <a:lnTo>
                  <a:pt x="1469" y="356"/>
                </a:lnTo>
                <a:lnTo>
                  <a:pt x="1483" y="367"/>
                </a:lnTo>
                <a:lnTo>
                  <a:pt x="1499" y="377"/>
                </a:lnTo>
                <a:lnTo>
                  <a:pt x="1517" y="384"/>
                </a:lnTo>
                <a:lnTo>
                  <a:pt x="1517" y="395"/>
                </a:lnTo>
                <a:lnTo>
                  <a:pt x="1531" y="395"/>
                </a:lnTo>
                <a:lnTo>
                  <a:pt x="1532" y="407"/>
                </a:lnTo>
                <a:lnTo>
                  <a:pt x="1534" y="416"/>
                </a:lnTo>
                <a:lnTo>
                  <a:pt x="1531" y="426"/>
                </a:lnTo>
                <a:lnTo>
                  <a:pt x="1536" y="426"/>
                </a:lnTo>
                <a:lnTo>
                  <a:pt x="1538" y="424"/>
                </a:lnTo>
                <a:lnTo>
                  <a:pt x="1539" y="423"/>
                </a:lnTo>
                <a:lnTo>
                  <a:pt x="1539" y="423"/>
                </a:lnTo>
                <a:lnTo>
                  <a:pt x="1539" y="423"/>
                </a:lnTo>
                <a:lnTo>
                  <a:pt x="1541" y="423"/>
                </a:lnTo>
                <a:lnTo>
                  <a:pt x="1543" y="423"/>
                </a:lnTo>
                <a:lnTo>
                  <a:pt x="1553" y="437"/>
                </a:lnTo>
                <a:lnTo>
                  <a:pt x="1559" y="454"/>
                </a:lnTo>
                <a:lnTo>
                  <a:pt x="1562" y="475"/>
                </a:lnTo>
                <a:lnTo>
                  <a:pt x="1565" y="494"/>
                </a:lnTo>
                <a:lnTo>
                  <a:pt x="1571" y="513"/>
                </a:lnTo>
                <a:lnTo>
                  <a:pt x="1581" y="526"/>
                </a:lnTo>
                <a:lnTo>
                  <a:pt x="1583" y="527"/>
                </a:lnTo>
                <a:lnTo>
                  <a:pt x="1585" y="527"/>
                </a:lnTo>
                <a:lnTo>
                  <a:pt x="1585" y="527"/>
                </a:lnTo>
                <a:lnTo>
                  <a:pt x="1586" y="527"/>
                </a:lnTo>
                <a:lnTo>
                  <a:pt x="1588" y="527"/>
                </a:lnTo>
                <a:lnTo>
                  <a:pt x="1593" y="526"/>
                </a:lnTo>
                <a:lnTo>
                  <a:pt x="1593" y="533"/>
                </a:lnTo>
                <a:lnTo>
                  <a:pt x="1593" y="536"/>
                </a:lnTo>
                <a:lnTo>
                  <a:pt x="1595" y="540"/>
                </a:lnTo>
                <a:lnTo>
                  <a:pt x="1597" y="541"/>
                </a:lnTo>
                <a:lnTo>
                  <a:pt x="1600" y="543"/>
                </a:lnTo>
                <a:lnTo>
                  <a:pt x="1604" y="545"/>
                </a:lnTo>
                <a:lnTo>
                  <a:pt x="1606" y="547"/>
                </a:lnTo>
                <a:lnTo>
                  <a:pt x="1607" y="548"/>
                </a:lnTo>
                <a:lnTo>
                  <a:pt x="1609" y="548"/>
                </a:lnTo>
                <a:lnTo>
                  <a:pt x="1613" y="548"/>
                </a:lnTo>
                <a:lnTo>
                  <a:pt x="1616" y="550"/>
                </a:lnTo>
                <a:lnTo>
                  <a:pt x="1618" y="571"/>
                </a:lnTo>
                <a:lnTo>
                  <a:pt x="1614" y="588"/>
                </a:lnTo>
                <a:lnTo>
                  <a:pt x="1607" y="608"/>
                </a:lnTo>
                <a:lnTo>
                  <a:pt x="1604" y="606"/>
                </a:lnTo>
                <a:lnTo>
                  <a:pt x="1602" y="604"/>
                </a:lnTo>
                <a:lnTo>
                  <a:pt x="1599" y="604"/>
                </a:lnTo>
                <a:lnTo>
                  <a:pt x="1593" y="602"/>
                </a:lnTo>
                <a:lnTo>
                  <a:pt x="1576" y="623"/>
                </a:lnTo>
                <a:lnTo>
                  <a:pt x="1560" y="644"/>
                </a:lnTo>
                <a:lnTo>
                  <a:pt x="1546" y="669"/>
                </a:lnTo>
                <a:lnTo>
                  <a:pt x="1553" y="670"/>
                </a:lnTo>
                <a:lnTo>
                  <a:pt x="1559" y="670"/>
                </a:lnTo>
                <a:lnTo>
                  <a:pt x="1564" y="674"/>
                </a:lnTo>
                <a:lnTo>
                  <a:pt x="1567" y="677"/>
                </a:lnTo>
                <a:lnTo>
                  <a:pt x="1569" y="684"/>
                </a:lnTo>
                <a:lnTo>
                  <a:pt x="1572" y="693"/>
                </a:lnTo>
                <a:lnTo>
                  <a:pt x="1574" y="702"/>
                </a:lnTo>
                <a:lnTo>
                  <a:pt x="1576" y="711"/>
                </a:lnTo>
                <a:lnTo>
                  <a:pt x="1581" y="718"/>
                </a:lnTo>
                <a:lnTo>
                  <a:pt x="1602" y="730"/>
                </a:lnTo>
                <a:lnTo>
                  <a:pt x="1628" y="735"/>
                </a:lnTo>
                <a:lnTo>
                  <a:pt x="1658" y="737"/>
                </a:lnTo>
                <a:lnTo>
                  <a:pt x="1663" y="733"/>
                </a:lnTo>
                <a:lnTo>
                  <a:pt x="1668" y="732"/>
                </a:lnTo>
                <a:lnTo>
                  <a:pt x="1675" y="730"/>
                </a:lnTo>
                <a:lnTo>
                  <a:pt x="1681" y="726"/>
                </a:lnTo>
                <a:lnTo>
                  <a:pt x="1691" y="716"/>
                </a:lnTo>
                <a:lnTo>
                  <a:pt x="1698" y="704"/>
                </a:lnTo>
                <a:lnTo>
                  <a:pt x="1705" y="693"/>
                </a:lnTo>
                <a:lnTo>
                  <a:pt x="1716" y="684"/>
                </a:lnTo>
                <a:lnTo>
                  <a:pt x="1730" y="677"/>
                </a:lnTo>
                <a:lnTo>
                  <a:pt x="1749" y="677"/>
                </a:lnTo>
                <a:lnTo>
                  <a:pt x="1773" y="681"/>
                </a:lnTo>
                <a:lnTo>
                  <a:pt x="1798" y="686"/>
                </a:lnTo>
                <a:lnTo>
                  <a:pt x="1824" y="695"/>
                </a:lnTo>
                <a:lnTo>
                  <a:pt x="1847" y="705"/>
                </a:lnTo>
                <a:lnTo>
                  <a:pt x="1869" y="714"/>
                </a:lnTo>
                <a:lnTo>
                  <a:pt x="1885" y="725"/>
                </a:lnTo>
                <a:lnTo>
                  <a:pt x="1895" y="733"/>
                </a:lnTo>
                <a:lnTo>
                  <a:pt x="1908" y="765"/>
                </a:lnTo>
                <a:lnTo>
                  <a:pt x="1920" y="761"/>
                </a:lnTo>
                <a:lnTo>
                  <a:pt x="1920" y="768"/>
                </a:lnTo>
                <a:lnTo>
                  <a:pt x="1923" y="772"/>
                </a:lnTo>
                <a:lnTo>
                  <a:pt x="1958" y="761"/>
                </a:lnTo>
                <a:lnTo>
                  <a:pt x="1974" y="766"/>
                </a:lnTo>
                <a:lnTo>
                  <a:pt x="1991" y="777"/>
                </a:lnTo>
                <a:lnTo>
                  <a:pt x="2007" y="784"/>
                </a:lnTo>
                <a:lnTo>
                  <a:pt x="2045" y="779"/>
                </a:lnTo>
                <a:lnTo>
                  <a:pt x="2058" y="787"/>
                </a:lnTo>
                <a:lnTo>
                  <a:pt x="2080" y="789"/>
                </a:lnTo>
                <a:lnTo>
                  <a:pt x="2103" y="786"/>
                </a:lnTo>
                <a:lnTo>
                  <a:pt x="2124" y="784"/>
                </a:lnTo>
                <a:lnTo>
                  <a:pt x="2145" y="787"/>
                </a:lnTo>
                <a:lnTo>
                  <a:pt x="2173" y="801"/>
                </a:lnTo>
                <a:lnTo>
                  <a:pt x="2197" y="821"/>
                </a:lnTo>
                <a:lnTo>
                  <a:pt x="2220" y="840"/>
                </a:lnTo>
                <a:lnTo>
                  <a:pt x="2243" y="859"/>
                </a:lnTo>
                <a:lnTo>
                  <a:pt x="2269" y="876"/>
                </a:lnTo>
                <a:lnTo>
                  <a:pt x="2283" y="880"/>
                </a:lnTo>
                <a:lnTo>
                  <a:pt x="2302" y="883"/>
                </a:lnTo>
                <a:lnTo>
                  <a:pt x="2327" y="887"/>
                </a:lnTo>
                <a:lnTo>
                  <a:pt x="2349" y="892"/>
                </a:lnTo>
                <a:lnTo>
                  <a:pt x="2367" y="897"/>
                </a:lnTo>
                <a:lnTo>
                  <a:pt x="2375" y="903"/>
                </a:lnTo>
                <a:lnTo>
                  <a:pt x="2382" y="918"/>
                </a:lnTo>
                <a:lnTo>
                  <a:pt x="2386" y="936"/>
                </a:lnTo>
                <a:lnTo>
                  <a:pt x="2391" y="953"/>
                </a:lnTo>
                <a:lnTo>
                  <a:pt x="2403" y="988"/>
                </a:lnTo>
                <a:lnTo>
                  <a:pt x="2407" y="1021"/>
                </a:lnTo>
                <a:lnTo>
                  <a:pt x="2405" y="1051"/>
                </a:lnTo>
                <a:lnTo>
                  <a:pt x="2396" y="1079"/>
                </a:lnTo>
                <a:lnTo>
                  <a:pt x="2384" y="1105"/>
                </a:lnTo>
                <a:lnTo>
                  <a:pt x="2368" y="1129"/>
                </a:lnTo>
                <a:lnTo>
                  <a:pt x="2349" y="1156"/>
                </a:lnTo>
                <a:lnTo>
                  <a:pt x="2292" y="1194"/>
                </a:lnTo>
                <a:lnTo>
                  <a:pt x="2281" y="1215"/>
                </a:lnTo>
                <a:lnTo>
                  <a:pt x="2272" y="1236"/>
                </a:lnTo>
                <a:lnTo>
                  <a:pt x="2265" y="1259"/>
                </a:lnTo>
                <a:lnTo>
                  <a:pt x="2257" y="1273"/>
                </a:lnTo>
                <a:lnTo>
                  <a:pt x="2246" y="1285"/>
                </a:lnTo>
                <a:lnTo>
                  <a:pt x="2237" y="1299"/>
                </a:lnTo>
                <a:lnTo>
                  <a:pt x="2218" y="1302"/>
                </a:lnTo>
                <a:lnTo>
                  <a:pt x="2215" y="1283"/>
                </a:lnTo>
                <a:lnTo>
                  <a:pt x="2208" y="1283"/>
                </a:lnTo>
                <a:lnTo>
                  <a:pt x="2208" y="1321"/>
                </a:lnTo>
                <a:lnTo>
                  <a:pt x="2199" y="1339"/>
                </a:lnTo>
                <a:lnTo>
                  <a:pt x="2197" y="1360"/>
                </a:lnTo>
                <a:lnTo>
                  <a:pt x="2201" y="1383"/>
                </a:lnTo>
                <a:lnTo>
                  <a:pt x="2204" y="1404"/>
                </a:lnTo>
                <a:lnTo>
                  <a:pt x="2211" y="1424"/>
                </a:lnTo>
                <a:lnTo>
                  <a:pt x="2215" y="1440"/>
                </a:lnTo>
                <a:lnTo>
                  <a:pt x="2215" y="1454"/>
                </a:lnTo>
                <a:lnTo>
                  <a:pt x="2211" y="1466"/>
                </a:lnTo>
                <a:lnTo>
                  <a:pt x="2206" y="1477"/>
                </a:lnTo>
                <a:lnTo>
                  <a:pt x="2203" y="1486"/>
                </a:lnTo>
                <a:lnTo>
                  <a:pt x="2208" y="1552"/>
                </a:lnTo>
                <a:lnTo>
                  <a:pt x="2196" y="1557"/>
                </a:lnTo>
                <a:lnTo>
                  <a:pt x="2187" y="1564"/>
                </a:lnTo>
                <a:lnTo>
                  <a:pt x="2182" y="1573"/>
                </a:lnTo>
                <a:lnTo>
                  <a:pt x="2180" y="1590"/>
                </a:lnTo>
                <a:lnTo>
                  <a:pt x="2189" y="1606"/>
                </a:lnTo>
                <a:lnTo>
                  <a:pt x="2192" y="1625"/>
                </a:lnTo>
                <a:lnTo>
                  <a:pt x="2180" y="1637"/>
                </a:lnTo>
                <a:lnTo>
                  <a:pt x="2176" y="1650"/>
                </a:lnTo>
                <a:lnTo>
                  <a:pt x="2171" y="1662"/>
                </a:lnTo>
                <a:lnTo>
                  <a:pt x="2164" y="1678"/>
                </a:lnTo>
                <a:lnTo>
                  <a:pt x="2157" y="1688"/>
                </a:lnTo>
                <a:lnTo>
                  <a:pt x="2152" y="1695"/>
                </a:lnTo>
                <a:lnTo>
                  <a:pt x="2145" y="1700"/>
                </a:lnTo>
                <a:lnTo>
                  <a:pt x="2141" y="1704"/>
                </a:lnTo>
                <a:lnTo>
                  <a:pt x="2138" y="1709"/>
                </a:lnTo>
                <a:lnTo>
                  <a:pt x="2136" y="1719"/>
                </a:lnTo>
                <a:lnTo>
                  <a:pt x="2136" y="1733"/>
                </a:lnTo>
                <a:lnTo>
                  <a:pt x="2138" y="1754"/>
                </a:lnTo>
                <a:lnTo>
                  <a:pt x="2112" y="1768"/>
                </a:lnTo>
                <a:lnTo>
                  <a:pt x="2087" y="1782"/>
                </a:lnTo>
                <a:lnTo>
                  <a:pt x="2091" y="1786"/>
                </a:lnTo>
                <a:lnTo>
                  <a:pt x="2093" y="1789"/>
                </a:lnTo>
                <a:lnTo>
                  <a:pt x="2093" y="1791"/>
                </a:lnTo>
                <a:lnTo>
                  <a:pt x="2093" y="1795"/>
                </a:lnTo>
                <a:lnTo>
                  <a:pt x="2093" y="1796"/>
                </a:lnTo>
                <a:lnTo>
                  <a:pt x="2075" y="1805"/>
                </a:lnTo>
                <a:lnTo>
                  <a:pt x="2058" y="1803"/>
                </a:lnTo>
                <a:lnTo>
                  <a:pt x="2040" y="1800"/>
                </a:lnTo>
                <a:lnTo>
                  <a:pt x="2026" y="1793"/>
                </a:lnTo>
                <a:lnTo>
                  <a:pt x="2018" y="1800"/>
                </a:lnTo>
                <a:lnTo>
                  <a:pt x="2004" y="1803"/>
                </a:lnTo>
                <a:lnTo>
                  <a:pt x="1988" y="1805"/>
                </a:lnTo>
                <a:lnTo>
                  <a:pt x="1972" y="1807"/>
                </a:lnTo>
                <a:lnTo>
                  <a:pt x="1958" y="1808"/>
                </a:lnTo>
                <a:lnTo>
                  <a:pt x="1955" y="1815"/>
                </a:lnTo>
                <a:lnTo>
                  <a:pt x="1948" y="1824"/>
                </a:lnTo>
                <a:lnTo>
                  <a:pt x="1939" y="1835"/>
                </a:lnTo>
                <a:lnTo>
                  <a:pt x="1930" y="1842"/>
                </a:lnTo>
                <a:lnTo>
                  <a:pt x="1923" y="1847"/>
                </a:lnTo>
                <a:lnTo>
                  <a:pt x="1892" y="1843"/>
                </a:lnTo>
                <a:lnTo>
                  <a:pt x="1881" y="1849"/>
                </a:lnTo>
                <a:lnTo>
                  <a:pt x="1867" y="1857"/>
                </a:lnTo>
                <a:lnTo>
                  <a:pt x="1850" y="1870"/>
                </a:lnTo>
                <a:lnTo>
                  <a:pt x="1833" y="1882"/>
                </a:lnTo>
                <a:lnTo>
                  <a:pt x="1820" y="1892"/>
                </a:lnTo>
                <a:lnTo>
                  <a:pt x="1812" y="1901"/>
                </a:lnTo>
                <a:lnTo>
                  <a:pt x="1808" y="1901"/>
                </a:lnTo>
                <a:lnTo>
                  <a:pt x="1805" y="1924"/>
                </a:lnTo>
                <a:lnTo>
                  <a:pt x="1801" y="1925"/>
                </a:lnTo>
                <a:lnTo>
                  <a:pt x="1798" y="1927"/>
                </a:lnTo>
                <a:lnTo>
                  <a:pt x="1796" y="1925"/>
                </a:lnTo>
                <a:lnTo>
                  <a:pt x="1794" y="1925"/>
                </a:lnTo>
                <a:lnTo>
                  <a:pt x="1792" y="1924"/>
                </a:lnTo>
                <a:lnTo>
                  <a:pt x="1789" y="1924"/>
                </a:lnTo>
                <a:lnTo>
                  <a:pt x="1787" y="1924"/>
                </a:lnTo>
                <a:lnTo>
                  <a:pt x="1784" y="1927"/>
                </a:lnTo>
                <a:lnTo>
                  <a:pt x="1780" y="1931"/>
                </a:lnTo>
                <a:lnTo>
                  <a:pt x="1785" y="1946"/>
                </a:lnTo>
                <a:lnTo>
                  <a:pt x="1784" y="1964"/>
                </a:lnTo>
                <a:lnTo>
                  <a:pt x="1780" y="1980"/>
                </a:lnTo>
                <a:lnTo>
                  <a:pt x="1780" y="1997"/>
                </a:lnTo>
                <a:lnTo>
                  <a:pt x="1784" y="2000"/>
                </a:lnTo>
                <a:lnTo>
                  <a:pt x="1787" y="2006"/>
                </a:lnTo>
                <a:lnTo>
                  <a:pt x="1791" y="2009"/>
                </a:lnTo>
                <a:lnTo>
                  <a:pt x="1794" y="2013"/>
                </a:lnTo>
                <a:lnTo>
                  <a:pt x="1798" y="2016"/>
                </a:lnTo>
                <a:lnTo>
                  <a:pt x="1799" y="2020"/>
                </a:lnTo>
                <a:lnTo>
                  <a:pt x="1792" y="2089"/>
                </a:lnTo>
                <a:lnTo>
                  <a:pt x="1773" y="2105"/>
                </a:lnTo>
                <a:lnTo>
                  <a:pt x="1757" y="2124"/>
                </a:lnTo>
                <a:lnTo>
                  <a:pt x="1747" y="2147"/>
                </a:lnTo>
                <a:lnTo>
                  <a:pt x="1738" y="2172"/>
                </a:lnTo>
                <a:lnTo>
                  <a:pt x="1728" y="2196"/>
                </a:lnTo>
                <a:lnTo>
                  <a:pt x="1716" y="2220"/>
                </a:lnTo>
                <a:lnTo>
                  <a:pt x="1707" y="2231"/>
                </a:lnTo>
                <a:lnTo>
                  <a:pt x="1695" y="2240"/>
                </a:lnTo>
                <a:lnTo>
                  <a:pt x="1684" y="2250"/>
                </a:lnTo>
                <a:lnTo>
                  <a:pt x="1681" y="2250"/>
                </a:lnTo>
                <a:lnTo>
                  <a:pt x="1681" y="2240"/>
                </a:lnTo>
                <a:lnTo>
                  <a:pt x="1698" y="2222"/>
                </a:lnTo>
                <a:lnTo>
                  <a:pt x="1712" y="2199"/>
                </a:lnTo>
                <a:lnTo>
                  <a:pt x="1719" y="2173"/>
                </a:lnTo>
                <a:lnTo>
                  <a:pt x="1716" y="2173"/>
                </a:lnTo>
                <a:lnTo>
                  <a:pt x="1716" y="2170"/>
                </a:lnTo>
                <a:lnTo>
                  <a:pt x="1709" y="2172"/>
                </a:lnTo>
                <a:lnTo>
                  <a:pt x="1700" y="2173"/>
                </a:lnTo>
                <a:lnTo>
                  <a:pt x="1689" y="2173"/>
                </a:lnTo>
                <a:lnTo>
                  <a:pt x="1688" y="2194"/>
                </a:lnTo>
                <a:lnTo>
                  <a:pt x="1682" y="2206"/>
                </a:lnTo>
                <a:lnTo>
                  <a:pt x="1677" y="2213"/>
                </a:lnTo>
                <a:lnTo>
                  <a:pt x="1670" y="2219"/>
                </a:lnTo>
                <a:lnTo>
                  <a:pt x="1663" y="2222"/>
                </a:lnTo>
                <a:lnTo>
                  <a:pt x="1658" y="2231"/>
                </a:lnTo>
                <a:lnTo>
                  <a:pt x="1655" y="2245"/>
                </a:lnTo>
                <a:lnTo>
                  <a:pt x="1655" y="2262"/>
                </a:lnTo>
                <a:lnTo>
                  <a:pt x="1658" y="2280"/>
                </a:lnTo>
                <a:lnTo>
                  <a:pt x="1658" y="2295"/>
                </a:lnTo>
                <a:lnTo>
                  <a:pt x="1655" y="2308"/>
                </a:lnTo>
                <a:lnTo>
                  <a:pt x="1649" y="2322"/>
                </a:lnTo>
                <a:lnTo>
                  <a:pt x="1642" y="2329"/>
                </a:lnTo>
                <a:lnTo>
                  <a:pt x="1635" y="2332"/>
                </a:lnTo>
                <a:lnTo>
                  <a:pt x="1628" y="2336"/>
                </a:lnTo>
                <a:lnTo>
                  <a:pt x="1620" y="2343"/>
                </a:lnTo>
                <a:lnTo>
                  <a:pt x="1620" y="2343"/>
                </a:lnTo>
                <a:lnTo>
                  <a:pt x="1621" y="2346"/>
                </a:lnTo>
                <a:lnTo>
                  <a:pt x="1623" y="2351"/>
                </a:lnTo>
                <a:lnTo>
                  <a:pt x="1623" y="2357"/>
                </a:lnTo>
                <a:lnTo>
                  <a:pt x="1623" y="2362"/>
                </a:lnTo>
                <a:lnTo>
                  <a:pt x="1625" y="2365"/>
                </a:lnTo>
                <a:lnTo>
                  <a:pt x="1623" y="2369"/>
                </a:lnTo>
                <a:lnTo>
                  <a:pt x="1621" y="2374"/>
                </a:lnTo>
                <a:lnTo>
                  <a:pt x="1618" y="2379"/>
                </a:lnTo>
                <a:lnTo>
                  <a:pt x="1614" y="2384"/>
                </a:lnTo>
                <a:lnTo>
                  <a:pt x="1609" y="2390"/>
                </a:lnTo>
                <a:lnTo>
                  <a:pt x="1606" y="2393"/>
                </a:lnTo>
                <a:lnTo>
                  <a:pt x="1600" y="2397"/>
                </a:lnTo>
                <a:lnTo>
                  <a:pt x="1579" y="2409"/>
                </a:lnTo>
                <a:lnTo>
                  <a:pt x="1555" y="2414"/>
                </a:lnTo>
                <a:lnTo>
                  <a:pt x="1529" y="2414"/>
                </a:lnTo>
                <a:lnTo>
                  <a:pt x="1501" y="2409"/>
                </a:lnTo>
                <a:lnTo>
                  <a:pt x="1471" y="2402"/>
                </a:lnTo>
                <a:lnTo>
                  <a:pt x="1442" y="2393"/>
                </a:lnTo>
                <a:lnTo>
                  <a:pt x="1415" y="2386"/>
                </a:lnTo>
                <a:lnTo>
                  <a:pt x="1389" y="2381"/>
                </a:lnTo>
                <a:lnTo>
                  <a:pt x="1389" y="2384"/>
                </a:lnTo>
                <a:lnTo>
                  <a:pt x="1393" y="2384"/>
                </a:lnTo>
                <a:lnTo>
                  <a:pt x="1393" y="2388"/>
                </a:lnTo>
                <a:lnTo>
                  <a:pt x="1410" y="2393"/>
                </a:lnTo>
                <a:lnTo>
                  <a:pt x="1426" y="2400"/>
                </a:lnTo>
                <a:lnTo>
                  <a:pt x="1442" y="2407"/>
                </a:lnTo>
                <a:lnTo>
                  <a:pt x="1454" y="2418"/>
                </a:lnTo>
                <a:lnTo>
                  <a:pt x="1463" y="2432"/>
                </a:lnTo>
                <a:lnTo>
                  <a:pt x="1464" y="2435"/>
                </a:lnTo>
                <a:lnTo>
                  <a:pt x="1464" y="2440"/>
                </a:lnTo>
                <a:lnTo>
                  <a:pt x="1464" y="2444"/>
                </a:lnTo>
                <a:lnTo>
                  <a:pt x="1463" y="2451"/>
                </a:lnTo>
                <a:lnTo>
                  <a:pt x="1463" y="2458"/>
                </a:lnTo>
                <a:lnTo>
                  <a:pt x="1475" y="2463"/>
                </a:lnTo>
                <a:lnTo>
                  <a:pt x="1489" y="2472"/>
                </a:lnTo>
                <a:lnTo>
                  <a:pt x="1501" y="2482"/>
                </a:lnTo>
                <a:lnTo>
                  <a:pt x="1508" y="2493"/>
                </a:lnTo>
                <a:lnTo>
                  <a:pt x="1503" y="2510"/>
                </a:lnTo>
                <a:lnTo>
                  <a:pt x="1496" y="2533"/>
                </a:lnTo>
                <a:lnTo>
                  <a:pt x="1489" y="2556"/>
                </a:lnTo>
                <a:lnTo>
                  <a:pt x="1478" y="2576"/>
                </a:lnTo>
                <a:lnTo>
                  <a:pt x="1461" y="2589"/>
                </a:lnTo>
                <a:lnTo>
                  <a:pt x="1436" y="2599"/>
                </a:lnTo>
                <a:lnTo>
                  <a:pt x="1407" y="2608"/>
                </a:lnTo>
                <a:lnTo>
                  <a:pt x="1373" y="2613"/>
                </a:lnTo>
                <a:lnTo>
                  <a:pt x="1339" y="2615"/>
                </a:lnTo>
                <a:lnTo>
                  <a:pt x="1305" y="2615"/>
                </a:lnTo>
                <a:lnTo>
                  <a:pt x="1274" y="2611"/>
                </a:lnTo>
                <a:lnTo>
                  <a:pt x="1274" y="2618"/>
                </a:lnTo>
                <a:lnTo>
                  <a:pt x="1279" y="2622"/>
                </a:lnTo>
                <a:lnTo>
                  <a:pt x="1284" y="2624"/>
                </a:lnTo>
                <a:lnTo>
                  <a:pt x="1288" y="2625"/>
                </a:lnTo>
                <a:lnTo>
                  <a:pt x="1290" y="2629"/>
                </a:lnTo>
                <a:lnTo>
                  <a:pt x="1291" y="2634"/>
                </a:lnTo>
                <a:lnTo>
                  <a:pt x="1293" y="2643"/>
                </a:lnTo>
                <a:lnTo>
                  <a:pt x="1295" y="2650"/>
                </a:lnTo>
                <a:lnTo>
                  <a:pt x="1293" y="2657"/>
                </a:lnTo>
                <a:lnTo>
                  <a:pt x="1290" y="2664"/>
                </a:lnTo>
                <a:lnTo>
                  <a:pt x="1288" y="2671"/>
                </a:lnTo>
                <a:lnTo>
                  <a:pt x="1290" y="2679"/>
                </a:lnTo>
                <a:lnTo>
                  <a:pt x="1293" y="2686"/>
                </a:lnTo>
                <a:lnTo>
                  <a:pt x="1298" y="2692"/>
                </a:lnTo>
                <a:lnTo>
                  <a:pt x="1302" y="2699"/>
                </a:lnTo>
                <a:lnTo>
                  <a:pt x="1305" y="2711"/>
                </a:lnTo>
                <a:lnTo>
                  <a:pt x="1288" y="2718"/>
                </a:lnTo>
                <a:lnTo>
                  <a:pt x="1271" y="2723"/>
                </a:lnTo>
                <a:lnTo>
                  <a:pt x="1250" y="2727"/>
                </a:lnTo>
                <a:lnTo>
                  <a:pt x="1223" y="2727"/>
                </a:lnTo>
                <a:lnTo>
                  <a:pt x="1215" y="2720"/>
                </a:lnTo>
                <a:lnTo>
                  <a:pt x="1202" y="2714"/>
                </a:lnTo>
                <a:lnTo>
                  <a:pt x="1187" y="2711"/>
                </a:lnTo>
                <a:lnTo>
                  <a:pt x="1175" y="2707"/>
                </a:lnTo>
                <a:lnTo>
                  <a:pt x="1175" y="2714"/>
                </a:lnTo>
                <a:lnTo>
                  <a:pt x="1187" y="2730"/>
                </a:lnTo>
                <a:lnTo>
                  <a:pt x="1197" y="2749"/>
                </a:lnTo>
                <a:lnTo>
                  <a:pt x="1197" y="2765"/>
                </a:lnTo>
                <a:lnTo>
                  <a:pt x="1201" y="2768"/>
                </a:lnTo>
                <a:lnTo>
                  <a:pt x="1204" y="2770"/>
                </a:lnTo>
                <a:lnTo>
                  <a:pt x="1208" y="2772"/>
                </a:lnTo>
                <a:lnTo>
                  <a:pt x="1211" y="2772"/>
                </a:lnTo>
                <a:lnTo>
                  <a:pt x="1213" y="2772"/>
                </a:lnTo>
                <a:lnTo>
                  <a:pt x="1216" y="2772"/>
                </a:lnTo>
                <a:lnTo>
                  <a:pt x="1218" y="2774"/>
                </a:lnTo>
                <a:lnTo>
                  <a:pt x="1220" y="2777"/>
                </a:lnTo>
                <a:lnTo>
                  <a:pt x="1223" y="2781"/>
                </a:lnTo>
                <a:lnTo>
                  <a:pt x="1223" y="2788"/>
                </a:lnTo>
                <a:lnTo>
                  <a:pt x="1222" y="2791"/>
                </a:lnTo>
                <a:lnTo>
                  <a:pt x="1222" y="2793"/>
                </a:lnTo>
                <a:lnTo>
                  <a:pt x="1222" y="2795"/>
                </a:lnTo>
                <a:lnTo>
                  <a:pt x="1222" y="2796"/>
                </a:lnTo>
                <a:lnTo>
                  <a:pt x="1223" y="2800"/>
                </a:lnTo>
                <a:lnTo>
                  <a:pt x="1223" y="2803"/>
                </a:lnTo>
                <a:lnTo>
                  <a:pt x="1236" y="2803"/>
                </a:lnTo>
                <a:lnTo>
                  <a:pt x="1234" y="2817"/>
                </a:lnTo>
                <a:lnTo>
                  <a:pt x="1229" y="2826"/>
                </a:lnTo>
                <a:lnTo>
                  <a:pt x="1223" y="2833"/>
                </a:lnTo>
                <a:lnTo>
                  <a:pt x="1220" y="2842"/>
                </a:lnTo>
                <a:lnTo>
                  <a:pt x="1222" y="2849"/>
                </a:lnTo>
                <a:lnTo>
                  <a:pt x="1227" y="2857"/>
                </a:lnTo>
                <a:lnTo>
                  <a:pt x="1232" y="2864"/>
                </a:lnTo>
                <a:lnTo>
                  <a:pt x="1236" y="2871"/>
                </a:lnTo>
                <a:lnTo>
                  <a:pt x="1236" y="2878"/>
                </a:lnTo>
                <a:lnTo>
                  <a:pt x="1236" y="2882"/>
                </a:lnTo>
                <a:lnTo>
                  <a:pt x="1234" y="2885"/>
                </a:lnTo>
                <a:lnTo>
                  <a:pt x="1232" y="2889"/>
                </a:lnTo>
                <a:lnTo>
                  <a:pt x="1230" y="2891"/>
                </a:lnTo>
                <a:lnTo>
                  <a:pt x="1229" y="2894"/>
                </a:lnTo>
                <a:lnTo>
                  <a:pt x="1229" y="2896"/>
                </a:lnTo>
                <a:lnTo>
                  <a:pt x="1229" y="2899"/>
                </a:lnTo>
                <a:lnTo>
                  <a:pt x="1229" y="2901"/>
                </a:lnTo>
                <a:lnTo>
                  <a:pt x="1230" y="2905"/>
                </a:lnTo>
                <a:lnTo>
                  <a:pt x="1232" y="2906"/>
                </a:lnTo>
                <a:lnTo>
                  <a:pt x="1234" y="2910"/>
                </a:lnTo>
                <a:lnTo>
                  <a:pt x="1236" y="2915"/>
                </a:lnTo>
                <a:lnTo>
                  <a:pt x="1202" y="2924"/>
                </a:lnTo>
                <a:lnTo>
                  <a:pt x="1175" y="2938"/>
                </a:lnTo>
                <a:lnTo>
                  <a:pt x="1173" y="2943"/>
                </a:lnTo>
                <a:lnTo>
                  <a:pt x="1171" y="2947"/>
                </a:lnTo>
                <a:lnTo>
                  <a:pt x="1169" y="2952"/>
                </a:lnTo>
                <a:lnTo>
                  <a:pt x="1168" y="2955"/>
                </a:lnTo>
                <a:lnTo>
                  <a:pt x="1166" y="2959"/>
                </a:lnTo>
                <a:lnTo>
                  <a:pt x="1166" y="2960"/>
                </a:lnTo>
                <a:lnTo>
                  <a:pt x="1176" y="2978"/>
                </a:lnTo>
                <a:lnTo>
                  <a:pt x="1190" y="2990"/>
                </a:lnTo>
                <a:lnTo>
                  <a:pt x="1209" y="2999"/>
                </a:lnTo>
                <a:lnTo>
                  <a:pt x="1232" y="3006"/>
                </a:lnTo>
                <a:lnTo>
                  <a:pt x="1255" y="3011"/>
                </a:lnTo>
                <a:lnTo>
                  <a:pt x="1277" y="3015"/>
                </a:lnTo>
                <a:lnTo>
                  <a:pt x="1286" y="3069"/>
                </a:lnTo>
                <a:lnTo>
                  <a:pt x="1271" y="3077"/>
                </a:lnTo>
                <a:lnTo>
                  <a:pt x="1255" y="3091"/>
                </a:lnTo>
                <a:lnTo>
                  <a:pt x="1243" y="3107"/>
                </a:lnTo>
                <a:lnTo>
                  <a:pt x="1236" y="3126"/>
                </a:lnTo>
                <a:lnTo>
                  <a:pt x="1241" y="3137"/>
                </a:lnTo>
                <a:lnTo>
                  <a:pt x="1243" y="3151"/>
                </a:lnTo>
                <a:lnTo>
                  <a:pt x="1243" y="3168"/>
                </a:lnTo>
                <a:lnTo>
                  <a:pt x="1229" y="3172"/>
                </a:lnTo>
                <a:lnTo>
                  <a:pt x="1218" y="3175"/>
                </a:lnTo>
                <a:lnTo>
                  <a:pt x="1204" y="3180"/>
                </a:lnTo>
                <a:lnTo>
                  <a:pt x="1204" y="3194"/>
                </a:lnTo>
                <a:lnTo>
                  <a:pt x="1213" y="3201"/>
                </a:lnTo>
                <a:lnTo>
                  <a:pt x="1223" y="3212"/>
                </a:lnTo>
                <a:lnTo>
                  <a:pt x="1234" y="3226"/>
                </a:lnTo>
                <a:lnTo>
                  <a:pt x="1246" y="3240"/>
                </a:lnTo>
                <a:lnTo>
                  <a:pt x="1255" y="3252"/>
                </a:lnTo>
                <a:lnTo>
                  <a:pt x="1258" y="3261"/>
                </a:lnTo>
                <a:lnTo>
                  <a:pt x="1253" y="3262"/>
                </a:lnTo>
                <a:lnTo>
                  <a:pt x="1250" y="3262"/>
                </a:lnTo>
                <a:lnTo>
                  <a:pt x="1243" y="3264"/>
                </a:lnTo>
                <a:lnTo>
                  <a:pt x="1236" y="3264"/>
                </a:lnTo>
                <a:lnTo>
                  <a:pt x="1234" y="3275"/>
                </a:lnTo>
                <a:lnTo>
                  <a:pt x="1230" y="3285"/>
                </a:lnTo>
                <a:lnTo>
                  <a:pt x="1229" y="3296"/>
                </a:lnTo>
                <a:lnTo>
                  <a:pt x="1222" y="3297"/>
                </a:lnTo>
                <a:lnTo>
                  <a:pt x="1215" y="3303"/>
                </a:lnTo>
                <a:lnTo>
                  <a:pt x="1209" y="3306"/>
                </a:lnTo>
                <a:lnTo>
                  <a:pt x="1204" y="3304"/>
                </a:lnTo>
                <a:lnTo>
                  <a:pt x="1201" y="3303"/>
                </a:lnTo>
                <a:lnTo>
                  <a:pt x="1199" y="3299"/>
                </a:lnTo>
                <a:lnTo>
                  <a:pt x="1197" y="3297"/>
                </a:lnTo>
                <a:lnTo>
                  <a:pt x="1194" y="3296"/>
                </a:lnTo>
                <a:lnTo>
                  <a:pt x="1194" y="3315"/>
                </a:lnTo>
                <a:lnTo>
                  <a:pt x="1202" y="3325"/>
                </a:lnTo>
                <a:lnTo>
                  <a:pt x="1208" y="3341"/>
                </a:lnTo>
                <a:lnTo>
                  <a:pt x="1209" y="3360"/>
                </a:lnTo>
                <a:lnTo>
                  <a:pt x="1188" y="3365"/>
                </a:lnTo>
                <a:lnTo>
                  <a:pt x="1171" y="3371"/>
                </a:lnTo>
                <a:lnTo>
                  <a:pt x="1152" y="3376"/>
                </a:lnTo>
                <a:lnTo>
                  <a:pt x="1152" y="3367"/>
                </a:lnTo>
                <a:lnTo>
                  <a:pt x="1150" y="3365"/>
                </a:lnTo>
                <a:lnTo>
                  <a:pt x="1148" y="3364"/>
                </a:lnTo>
                <a:lnTo>
                  <a:pt x="1148" y="3362"/>
                </a:lnTo>
                <a:lnTo>
                  <a:pt x="1148" y="3360"/>
                </a:lnTo>
                <a:lnTo>
                  <a:pt x="1147" y="3357"/>
                </a:lnTo>
                <a:lnTo>
                  <a:pt x="1134" y="3357"/>
                </a:lnTo>
                <a:lnTo>
                  <a:pt x="1126" y="3355"/>
                </a:lnTo>
                <a:lnTo>
                  <a:pt x="1117" y="3357"/>
                </a:lnTo>
                <a:lnTo>
                  <a:pt x="1105" y="3357"/>
                </a:lnTo>
                <a:lnTo>
                  <a:pt x="1099" y="3341"/>
                </a:lnTo>
                <a:lnTo>
                  <a:pt x="1091" y="3331"/>
                </a:lnTo>
                <a:lnTo>
                  <a:pt x="1080" y="3322"/>
                </a:lnTo>
                <a:lnTo>
                  <a:pt x="1063" y="3318"/>
                </a:lnTo>
                <a:lnTo>
                  <a:pt x="1063" y="3311"/>
                </a:lnTo>
                <a:lnTo>
                  <a:pt x="1063" y="3308"/>
                </a:lnTo>
                <a:lnTo>
                  <a:pt x="1065" y="3304"/>
                </a:lnTo>
                <a:lnTo>
                  <a:pt x="1065" y="3301"/>
                </a:lnTo>
                <a:lnTo>
                  <a:pt x="1063" y="3299"/>
                </a:lnTo>
                <a:lnTo>
                  <a:pt x="1058" y="3296"/>
                </a:lnTo>
                <a:lnTo>
                  <a:pt x="1052" y="3296"/>
                </a:lnTo>
                <a:lnTo>
                  <a:pt x="1049" y="3294"/>
                </a:lnTo>
                <a:lnTo>
                  <a:pt x="1044" y="3294"/>
                </a:lnTo>
                <a:lnTo>
                  <a:pt x="1040" y="3290"/>
                </a:lnTo>
                <a:lnTo>
                  <a:pt x="1037" y="3287"/>
                </a:lnTo>
                <a:lnTo>
                  <a:pt x="1033" y="3283"/>
                </a:lnTo>
                <a:lnTo>
                  <a:pt x="1033" y="3280"/>
                </a:lnTo>
                <a:lnTo>
                  <a:pt x="1033" y="3278"/>
                </a:lnTo>
                <a:lnTo>
                  <a:pt x="1033" y="3275"/>
                </a:lnTo>
                <a:lnTo>
                  <a:pt x="1033" y="3273"/>
                </a:lnTo>
                <a:lnTo>
                  <a:pt x="1033" y="3271"/>
                </a:lnTo>
                <a:lnTo>
                  <a:pt x="1031" y="3269"/>
                </a:lnTo>
                <a:lnTo>
                  <a:pt x="1028" y="3268"/>
                </a:lnTo>
                <a:lnTo>
                  <a:pt x="1024" y="3269"/>
                </a:lnTo>
                <a:lnTo>
                  <a:pt x="1019" y="3269"/>
                </a:lnTo>
                <a:lnTo>
                  <a:pt x="1016" y="3269"/>
                </a:lnTo>
                <a:lnTo>
                  <a:pt x="1012" y="3268"/>
                </a:lnTo>
                <a:lnTo>
                  <a:pt x="1007" y="3266"/>
                </a:lnTo>
                <a:lnTo>
                  <a:pt x="1002" y="3264"/>
                </a:lnTo>
                <a:lnTo>
                  <a:pt x="1002" y="3252"/>
                </a:lnTo>
                <a:lnTo>
                  <a:pt x="989" y="3252"/>
                </a:lnTo>
                <a:lnTo>
                  <a:pt x="991" y="3240"/>
                </a:lnTo>
                <a:lnTo>
                  <a:pt x="995" y="3233"/>
                </a:lnTo>
                <a:lnTo>
                  <a:pt x="1000" y="3226"/>
                </a:lnTo>
                <a:lnTo>
                  <a:pt x="1005" y="3217"/>
                </a:lnTo>
                <a:lnTo>
                  <a:pt x="986" y="3217"/>
                </a:lnTo>
                <a:lnTo>
                  <a:pt x="986" y="3214"/>
                </a:lnTo>
                <a:lnTo>
                  <a:pt x="983" y="3214"/>
                </a:lnTo>
                <a:lnTo>
                  <a:pt x="983" y="3219"/>
                </a:lnTo>
                <a:lnTo>
                  <a:pt x="981" y="3222"/>
                </a:lnTo>
                <a:lnTo>
                  <a:pt x="981" y="3224"/>
                </a:lnTo>
                <a:lnTo>
                  <a:pt x="981" y="3226"/>
                </a:lnTo>
                <a:lnTo>
                  <a:pt x="979" y="3226"/>
                </a:lnTo>
                <a:lnTo>
                  <a:pt x="977" y="3228"/>
                </a:lnTo>
                <a:lnTo>
                  <a:pt x="974" y="3229"/>
                </a:lnTo>
                <a:lnTo>
                  <a:pt x="962" y="3236"/>
                </a:lnTo>
                <a:lnTo>
                  <a:pt x="944" y="3241"/>
                </a:lnTo>
                <a:lnTo>
                  <a:pt x="948" y="3207"/>
                </a:lnTo>
                <a:lnTo>
                  <a:pt x="944" y="3198"/>
                </a:lnTo>
                <a:lnTo>
                  <a:pt x="941" y="3194"/>
                </a:lnTo>
                <a:lnTo>
                  <a:pt x="939" y="3193"/>
                </a:lnTo>
                <a:lnTo>
                  <a:pt x="939" y="3189"/>
                </a:lnTo>
                <a:lnTo>
                  <a:pt x="941" y="3184"/>
                </a:lnTo>
                <a:lnTo>
                  <a:pt x="944" y="3172"/>
                </a:lnTo>
                <a:lnTo>
                  <a:pt x="937" y="3168"/>
                </a:lnTo>
                <a:lnTo>
                  <a:pt x="932" y="3165"/>
                </a:lnTo>
                <a:lnTo>
                  <a:pt x="927" y="3159"/>
                </a:lnTo>
                <a:lnTo>
                  <a:pt x="921" y="3156"/>
                </a:lnTo>
                <a:lnTo>
                  <a:pt x="916" y="3152"/>
                </a:lnTo>
                <a:lnTo>
                  <a:pt x="883" y="3149"/>
                </a:lnTo>
                <a:lnTo>
                  <a:pt x="883" y="3140"/>
                </a:lnTo>
                <a:lnTo>
                  <a:pt x="878" y="3132"/>
                </a:lnTo>
                <a:lnTo>
                  <a:pt x="876" y="3123"/>
                </a:lnTo>
                <a:lnTo>
                  <a:pt x="880" y="3114"/>
                </a:lnTo>
                <a:lnTo>
                  <a:pt x="883" y="3105"/>
                </a:lnTo>
                <a:lnTo>
                  <a:pt x="887" y="3095"/>
                </a:lnTo>
                <a:lnTo>
                  <a:pt x="855" y="3098"/>
                </a:lnTo>
                <a:lnTo>
                  <a:pt x="852" y="3088"/>
                </a:lnTo>
                <a:lnTo>
                  <a:pt x="845" y="3072"/>
                </a:lnTo>
                <a:lnTo>
                  <a:pt x="845" y="3055"/>
                </a:lnTo>
                <a:lnTo>
                  <a:pt x="848" y="3037"/>
                </a:lnTo>
                <a:lnTo>
                  <a:pt x="853" y="3039"/>
                </a:lnTo>
                <a:lnTo>
                  <a:pt x="859" y="3039"/>
                </a:lnTo>
                <a:lnTo>
                  <a:pt x="862" y="3041"/>
                </a:lnTo>
                <a:lnTo>
                  <a:pt x="866" y="3043"/>
                </a:lnTo>
                <a:lnTo>
                  <a:pt x="871" y="3046"/>
                </a:lnTo>
                <a:lnTo>
                  <a:pt x="871" y="3022"/>
                </a:lnTo>
                <a:lnTo>
                  <a:pt x="867" y="3020"/>
                </a:lnTo>
                <a:lnTo>
                  <a:pt x="866" y="3016"/>
                </a:lnTo>
                <a:lnTo>
                  <a:pt x="862" y="3015"/>
                </a:lnTo>
                <a:lnTo>
                  <a:pt x="860" y="3013"/>
                </a:lnTo>
                <a:lnTo>
                  <a:pt x="855" y="3011"/>
                </a:lnTo>
                <a:lnTo>
                  <a:pt x="850" y="3008"/>
                </a:lnTo>
                <a:lnTo>
                  <a:pt x="843" y="3004"/>
                </a:lnTo>
                <a:lnTo>
                  <a:pt x="836" y="3002"/>
                </a:lnTo>
                <a:lnTo>
                  <a:pt x="829" y="2999"/>
                </a:lnTo>
                <a:lnTo>
                  <a:pt x="824" y="3008"/>
                </a:lnTo>
                <a:lnTo>
                  <a:pt x="817" y="3009"/>
                </a:lnTo>
                <a:lnTo>
                  <a:pt x="810" y="3009"/>
                </a:lnTo>
                <a:lnTo>
                  <a:pt x="797" y="3006"/>
                </a:lnTo>
                <a:lnTo>
                  <a:pt x="797" y="2983"/>
                </a:lnTo>
                <a:lnTo>
                  <a:pt x="803" y="2981"/>
                </a:lnTo>
                <a:lnTo>
                  <a:pt x="808" y="2978"/>
                </a:lnTo>
                <a:lnTo>
                  <a:pt x="811" y="2974"/>
                </a:lnTo>
                <a:lnTo>
                  <a:pt x="815" y="2971"/>
                </a:lnTo>
                <a:lnTo>
                  <a:pt x="817" y="2964"/>
                </a:lnTo>
                <a:lnTo>
                  <a:pt x="813" y="2953"/>
                </a:lnTo>
                <a:lnTo>
                  <a:pt x="815" y="2941"/>
                </a:lnTo>
                <a:lnTo>
                  <a:pt x="818" y="2926"/>
                </a:lnTo>
                <a:lnTo>
                  <a:pt x="820" y="2906"/>
                </a:lnTo>
                <a:lnTo>
                  <a:pt x="815" y="2906"/>
                </a:lnTo>
                <a:lnTo>
                  <a:pt x="808" y="2905"/>
                </a:lnTo>
                <a:lnTo>
                  <a:pt x="804" y="2903"/>
                </a:lnTo>
                <a:lnTo>
                  <a:pt x="801" y="2899"/>
                </a:lnTo>
                <a:lnTo>
                  <a:pt x="797" y="2896"/>
                </a:lnTo>
                <a:lnTo>
                  <a:pt x="796" y="2891"/>
                </a:lnTo>
                <a:lnTo>
                  <a:pt x="794" y="2884"/>
                </a:lnTo>
                <a:lnTo>
                  <a:pt x="797" y="2882"/>
                </a:lnTo>
                <a:lnTo>
                  <a:pt x="801" y="2880"/>
                </a:lnTo>
                <a:lnTo>
                  <a:pt x="803" y="2880"/>
                </a:lnTo>
                <a:lnTo>
                  <a:pt x="804" y="2878"/>
                </a:lnTo>
                <a:lnTo>
                  <a:pt x="808" y="2877"/>
                </a:lnTo>
                <a:lnTo>
                  <a:pt x="813" y="2877"/>
                </a:lnTo>
                <a:lnTo>
                  <a:pt x="813" y="2861"/>
                </a:lnTo>
                <a:lnTo>
                  <a:pt x="832" y="2861"/>
                </a:lnTo>
                <a:lnTo>
                  <a:pt x="832" y="2864"/>
                </a:lnTo>
                <a:lnTo>
                  <a:pt x="836" y="2864"/>
                </a:lnTo>
                <a:lnTo>
                  <a:pt x="836" y="2870"/>
                </a:lnTo>
                <a:lnTo>
                  <a:pt x="836" y="2873"/>
                </a:lnTo>
                <a:lnTo>
                  <a:pt x="836" y="2875"/>
                </a:lnTo>
                <a:lnTo>
                  <a:pt x="834" y="2877"/>
                </a:lnTo>
                <a:lnTo>
                  <a:pt x="836" y="2878"/>
                </a:lnTo>
                <a:lnTo>
                  <a:pt x="836" y="2880"/>
                </a:lnTo>
                <a:lnTo>
                  <a:pt x="839" y="2884"/>
                </a:lnTo>
                <a:lnTo>
                  <a:pt x="843" y="2885"/>
                </a:lnTo>
                <a:lnTo>
                  <a:pt x="846" y="2885"/>
                </a:lnTo>
                <a:lnTo>
                  <a:pt x="850" y="2887"/>
                </a:lnTo>
                <a:lnTo>
                  <a:pt x="855" y="2887"/>
                </a:lnTo>
                <a:lnTo>
                  <a:pt x="855" y="2880"/>
                </a:lnTo>
                <a:lnTo>
                  <a:pt x="855" y="2871"/>
                </a:lnTo>
                <a:lnTo>
                  <a:pt x="852" y="2856"/>
                </a:lnTo>
                <a:lnTo>
                  <a:pt x="846" y="2837"/>
                </a:lnTo>
                <a:lnTo>
                  <a:pt x="839" y="2816"/>
                </a:lnTo>
                <a:lnTo>
                  <a:pt x="832" y="2795"/>
                </a:lnTo>
                <a:lnTo>
                  <a:pt x="825" y="2774"/>
                </a:lnTo>
                <a:lnTo>
                  <a:pt x="818" y="2760"/>
                </a:lnTo>
                <a:lnTo>
                  <a:pt x="813" y="2749"/>
                </a:lnTo>
                <a:lnTo>
                  <a:pt x="813" y="2756"/>
                </a:lnTo>
                <a:lnTo>
                  <a:pt x="808" y="2763"/>
                </a:lnTo>
                <a:lnTo>
                  <a:pt x="803" y="2774"/>
                </a:lnTo>
                <a:lnTo>
                  <a:pt x="801" y="2782"/>
                </a:lnTo>
                <a:lnTo>
                  <a:pt x="801" y="2788"/>
                </a:lnTo>
                <a:lnTo>
                  <a:pt x="810" y="2796"/>
                </a:lnTo>
                <a:lnTo>
                  <a:pt x="815" y="2803"/>
                </a:lnTo>
                <a:lnTo>
                  <a:pt x="820" y="2814"/>
                </a:lnTo>
                <a:lnTo>
                  <a:pt x="820" y="2830"/>
                </a:lnTo>
                <a:lnTo>
                  <a:pt x="813" y="2830"/>
                </a:lnTo>
                <a:lnTo>
                  <a:pt x="804" y="2833"/>
                </a:lnTo>
                <a:lnTo>
                  <a:pt x="794" y="2835"/>
                </a:lnTo>
                <a:lnTo>
                  <a:pt x="782" y="2835"/>
                </a:lnTo>
                <a:lnTo>
                  <a:pt x="780" y="2824"/>
                </a:lnTo>
                <a:lnTo>
                  <a:pt x="778" y="2816"/>
                </a:lnTo>
                <a:lnTo>
                  <a:pt x="775" y="2803"/>
                </a:lnTo>
                <a:lnTo>
                  <a:pt x="773" y="2800"/>
                </a:lnTo>
                <a:lnTo>
                  <a:pt x="770" y="2796"/>
                </a:lnTo>
                <a:lnTo>
                  <a:pt x="764" y="2791"/>
                </a:lnTo>
                <a:lnTo>
                  <a:pt x="761" y="2788"/>
                </a:lnTo>
                <a:lnTo>
                  <a:pt x="759" y="2784"/>
                </a:lnTo>
                <a:lnTo>
                  <a:pt x="761" y="2774"/>
                </a:lnTo>
                <a:lnTo>
                  <a:pt x="764" y="2763"/>
                </a:lnTo>
                <a:lnTo>
                  <a:pt x="763" y="2749"/>
                </a:lnTo>
                <a:lnTo>
                  <a:pt x="761" y="2746"/>
                </a:lnTo>
                <a:lnTo>
                  <a:pt x="757" y="2742"/>
                </a:lnTo>
                <a:lnTo>
                  <a:pt x="754" y="2741"/>
                </a:lnTo>
                <a:lnTo>
                  <a:pt x="750" y="2739"/>
                </a:lnTo>
                <a:lnTo>
                  <a:pt x="747" y="2737"/>
                </a:lnTo>
                <a:lnTo>
                  <a:pt x="743" y="2734"/>
                </a:lnTo>
                <a:lnTo>
                  <a:pt x="743" y="2692"/>
                </a:lnTo>
                <a:lnTo>
                  <a:pt x="736" y="2688"/>
                </a:lnTo>
                <a:lnTo>
                  <a:pt x="740" y="2634"/>
                </a:lnTo>
                <a:lnTo>
                  <a:pt x="738" y="2629"/>
                </a:lnTo>
                <a:lnTo>
                  <a:pt x="733" y="2624"/>
                </a:lnTo>
                <a:lnTo>
                  <a:pt x="729" y="2620"/>
                </a:lnTo>
                <a:lnTo>
                  <a:pt x="724" y="2615"/>
                </a:lnTo>
                <a:lnTo>
                  <a:pt x="721" y="2611"/>
                </a:lnTo>
                <a:lnTo>
                  <a:pt x="708" y="2592"/>
                </a:lnTo>
                <a:lnTo>
                  <a:pt x="698" y="2568"/>
                </a:lnTo>
                <a:lnTo>
                  <a:pt x="689" y="2542"/>
                </a:lnTo>
                <a:lnTo>
                  <a:pt x="686" y="2515"/>
                </a:lnTo>
                <a:lnTo>
                  <a:pt x="701" y="2515"/>
                </a:lnTo>
                <a:lnTo>
                  <a:pt x="705" y="2498"/>
                </a:lnTo>
                <a:lnTo>
                  <a:pt x="707" y="2475"/>
                </a:lnTo>
                <a:lnTo>
                  <a:pt x="707" y="2453"/>
                </a:lnTo>
                <a:lnTo>
                  <a:pt x="705" y="2432"/>
                </a:lnTo>
                <a:lnTo>
                  <a:pt x="714" y="2414"/>
                </a:lnTo>
                <a:lnTo>
                  <a:pt x="717" y="2395"/>
                </a:lnTo>
                <a:lnTo>
                  <a:pt x="717" y="2374"/>
                </a:lnTo>
                <a:lnTo>
                  <a:pt x="715" y="2353"/>
                </a:lnTo>
                <a:lnTo>
                  <a:pt x="714" y="2332"/>
                </a:lnTo>
                <a:lnTo>
                  <a:pt x="714" y="2316"/>
                </a:lnTo>
                <a:lnTo>
                  <a:pt x="715" y="2306"/>
                </a:lnTo>
                <a:lnTo>
                  <a:pt x="719" y="2295"/>
                </a:lnTo>
                <a:lnTo>
                  <a:pt x="717" y="2285"/>
                </a:lnTo>
                <a:lnTo>
                  <a:pt x="703" y="2254"/>
                </a:lnTo>
                <a:lnTo>
                  <a:pt x="688" y="2222"/>
                </a:lnTo>
                <a:lnTo>
                  <a:pt x="675" y="2189"/>
                </a:lnTo>
                <a:lnTo>
                  <a:pt x="674" y="2175"/>
                </a:lnTo>
                <a:lnTo>
                  <a:pt x="677" y="2166"/>
                </a:lnTo>
                <a:lnTo>
                  <a:pt x="682" y="2158"/>
                </a:lnTo>
                <a:lnTo>
                  <a:pt x="684" y="2147"/>
                </a:lnTo>
                <a:lnTo>
                  <a:pt x="682" y="2135"/>
                </a:lnTo>
                <a:lnTo>
                  <a:pt x="679" y="2128"/>
                </a:lnTo>
                <a:lnTo>
                  <a:pt x="672" y="2123"/>
                </a:lnTo>
                <a:lnTo>
                  <a:pt x="667" y="2116"/>
                </a:lnTo>
                <a:lnTo>
                  <a:pt x="663" y="2109"/>
                </a:lnTo>
                <a:lnTo>
                  <a:pt x="663" y="2096"/>
                </a:lnTo>
                <a:lnTo>
                  <a:pt x="665" y="2095"/>
                </a:lnTo>
                <a:lnTo>
                  <a:pt x="667" y="2091"/>
                </a:lnTo>
                <a:lnTo>
                  <a:pt x="668" y="2089"/>
                </a:lnTo>
                <a:lnTo>
                  <a:pt x="672" y="2086"/>
                </a:lnTo>
                <a:lnTo>
                  <a:pt x="674" y="2083"/>
                </a:lnTo>
                <a:lnTo>
                  <a:pt x="675" y="2081"/>
                </a:lnTo>
                <a:lnTo>
                  <a:pt x="679" y="1959"/>
                </a:lnTo>
                <a:lnTo>
                  <a:pt x="675" y="1950"/>
                </a:lnTo>
                <a:lnTo>
                  <a:pt x="670" y="1939"/>
                </a:lnTo>
                <a:lnTo>
                  <a:pt x="672" y="1924"/>
                </a:lnTo>
                <a:lnTo>
                  <a:pt x="672" y="1922"/>
                </a:lnTo>
                <a:lnTo>
                  <a:pt x="674" y="1920"/>
                </a:lnTo>
                <a:lnTo>
                  <a:pt x="675" y="1920"/>
                </a:lnTo>
                <a:lnTo>
                  <a:pt x="677" y="1918"/>
                </a:lnTo>
                <a:lnTo>
                  <a:pt x="679" y="1917"/>
                </a:lnTo>
                <a:lnTo>
                  <a:pt x="679" y="1913"/>
                </a:lnTo>
                <a:lnTo>
                  <a:pt x="679" y="1908"/>
                </a:lnTo>
                <a:lnTo>
                  <a:pt x="677" y="1906"/>
                </a:lnTo>
                <a:lnTo>
                  <a:pt x="675" y="1904"/>
                </a:lnTo>
                <a:lnTo>
                  <a:pt x="674" y="1901"/>
                </a:lnTo>
                <a:lnTo>
                  <a:pt x="670" y="1897"/>
                </a:lnTo>
                <a:lnTo>
                  <a:pt x="668" y="1896"/>
                </a:lnTo>
                <a:lnTo>
                  <a:pt x="667" y="1894"/>
                </a:lnTo>
                <a:lnTo>
                  <a:pt x="667" y="1836"/>
                </a:lnTo>
                <a:lnTo>
                  <a:pt x="661" y="1828"/>
                </a:lnTo>
                <a:lnTo>
                  <a:pt x="656" y="1819"/>
                </a:lnTo>
                <a:lnTo>
                  <a:pt x="653" y="1805"/>
                </a:lnTo>
                <a:lnTo>
                  <a:pt x="661" y="1796"/>
                </a:lnTo>
                <a:lnTo>
                  <a:pt x="667" y="1784"/>
                </a:lnTo>
                <a:lnTo>
                  <a:pt x="668" y="1768"/>
                </a:lnTo>
                <a:lnTo>
                  <a:pt x="668" y="1751"/>
                </a:lnTo>
                <a:lnTo>
                  <a:pt x="668" y="1733"/>
                </a:lnTo>
                <a:lnTo>
                  <a:pt x="667" y="1716"/>
                </a:lnTo>
                <a:lnTo>
                  <a:pt x="663" y="1709"/>
                </a:lnTo>
                <a:lnTo>
                  <a:pt x="660" y="1692"/>
                </a:lnTo>
                <a:lnTo>
                  <a:pt x="654" y="1671"/>
                </a:lnTo>
                <a:lnTo>
                  <a:pt x="647" y="1644"/>
                </a:lnTo>
                <a:lnTo>
                  <a:pt x="642" y="1620"/>
                </a:lnTo>
                <a:lnTo>
                  <a:pt x="639" y="1597"/>
                </a:lnTo>
                <a:lnTo>
                  <a:pt x="635" y="1578"/>
                </a:lnTo>
                <a:lnTo>
                  <a:pt x="633" y="1568"/>
                </a:lnTo>
                <a:lnTo>
                  <a:pt x="611" y="1555"/>
                </a:lnTo>
                <a:lnTo>
                  <a:pt x="592" y="1540"/>
                </a:lnTo>
                <a:lnTo>
                  <a:pt x="576" y="1526"/>
                </a:lnTo>
                <a:lnTo>
                  <a:pt x="558" y="1510"/>
                </a:lnTo>
                <a:lnTo>
                  <a:pt x="541" y="1498"/>
                </a:lnTo>
                <a:lnTo>
                  <a:pt x="516" y="1487"/>
                </a:lnTo>
                <a:lnTo>
                  <a:pt x="490" y="1480"/>
                </a:lnTo>
                <a:lnTo>
                  <a:pt x="462" y="1473"/>
                </a:lnTo>
                <a:lnTo>
                  <a:pt x="441" y="1463"/>
                </a:lnTo>
                <a:lnTo>
                  <a:pt x="436" y="1459"/>
                </a:lnTo>
                <a:lnTo>
                  <a:pt x="433" y="1454"/>
                </a:lnTo>
                <a:lnTo>
                  <a:pt x="427" y="1449"/>
                </a:lnTo>
                <a:lnTo>
                  <a:pt x="422" y="1444"/>
                </a:lnTo>
                <a:lnTo>
                  <a:pt x="417" y="1440"/>
                </a:lnTo>
                <a:lnTo>
                  <a:pt x="405" y="1435"/>
                </a:lnTo>
                <a:lnTo>
                  <a:pt x="393" y="1433"/>
                </a:lnTo>
                <a:lnTo>
                  <a:pt x="379" y="1430"/>
                </a:lnTo>
                <a:lnTo>
                  <a:pt x="368" y="1424"/>
                </a:lnTo>
                <a:lnTo>
                  <a:pt x="365" y="1409"/>
                </a:lnTo>
                <a:lnTo>
                  <a:pt x="349" y="1397"/>
                </a:lnTo>
                <a:lnTo>
                  <a:pt x="333" y="1383"/>
                </a:lnTo>
                <a:lnTo>
                  <a:pt x="302" y="1356"/>
                </a:lnTo>
                <a:lnTo>
                  <a:pt x="298" y="1309"/>
                </a:lnTo>
                <a:lnTo>
                  <a:pt x="290" y="1295"/>
                </a:lnTo>
                <a:lnTo>
                  <a:pt x="277" y="1283"/>
                </a:lnTo>
                <a:lnTo>
                  <a:pt x="263" y="1271"/>
                </a:lnTo>
                <a:lnTo>
                  <a:pt x="253" y="1259"/>
                </a:lnTo>
                <a:lnTo>
                  <a:pt x="249" y="1250"/>
                </a:lnTo>
                <a:lnTo>
                  <a:pt x="248" y="1239"/>
                </a:lnTo>
                <a:lnTo>
                  <a:pt x="244" y="1229"/>
                </a:lnTo>
                <a:lnTo>
                  <a:pt x="242" y="1225"/>
                </a:lnTo>
                <a:lnTo>
                  <a:pt x="239" y="1222"/>
                </a:lnTo>
                <a:lnTo>
                  <a:pt x="234" y="1220"/>
                </a:lnTo>
                <a:lnTo>
                  <a:pt x="228" y="1219"/>
                </a:lnTo>
                <a:lnTo>
                  <a:pt x="225" y="1217"/>
                </a:lnTo>
                <a:lnTo>
                  <a:pt x="221" y="1213"/>
                </a:lnTo>
                <a:lnTo>
                  <a:pt x="218" y="1208"/>
                </a:lnTo>
                <a:lnTo>
                  <a:pt x="216" y="1203"/>
                </a:lnTo>
                <a:lnTo>
                  <a:pt x="215" y="1198"/>
                </a:lnTo>
                <a:lnTo>
                  <a:pt x="213" y="1192"/>
                </a:lnTo>
                <a:lnTo>
                  <a:pt x="211" y="1187"/>
                </a:lnTo>
                <a:lnTo>
                  <a:pt x="199" y="1182"/>
                </a:lnTo>
                <a:lnTo>
                  <a:pt x="195" y="1159"/>
                </a:lnTo>
                <a:lnTo>
                  <a:pt x="185" y="1142"/>
                </a:lnTo>
                <a:lnTo>
                  <a:pt x="171" y="1124"/>
                </a:lnTo>
                <a:lnTo>
                  <a:pt x="160" y="1107"/>
                </a:lnTo>
                <a:lnTo>
                  <a:pt x="157" y="1095"/>
                </a:lnTo>
                <a:lnTo>
                  <a:pt x="157" y="1086"/>
                </a:lnTo>
                <a:lnTo>
                  <a:pt x="153" y="1075"/>
                </a:lnTo>
                <a:lnTo>
                  <a:pt x="139" y="1060"/>
                </a:lnTo>
                <a:lnTo>
                  <a:pt x="124" y="1047"/>
                </a:lnTo>
                <a:lnTo>
                  <a:pt x="110" y="1033"/>
                </a:lnTo>
                <a:lnTo>
                  <a:pt x="101" y="1018"/>
                </a:lnTo>
                <a:lnTo>
                  <a:pt x="92" y="1000"/>
                </a:lnTo>
                <a:lnTo>
                  <a:pt x="80" y="983"/>
                </a:lnTo>
                <a:lnTo>
                  <a:pt x="68" y="972"/>
                </a:lnTo>
                <a:lnTo>
                  <a:pt x="56" y="965"/>
                </a:lnTo>
                <a:lnTo>
                  <a:pt x="45" y="962"/>
                </a:lnTo>
                <a:lnTo>
                  <a:pt x="35" y="958"/>
                </a:lnTo>
                <a:lnTo>
                  <a:pt x="26" y="951"/>
                </a:lnTo>
                <a:lnTo>
                  <a:pt x="19" y="943"/>
                </a:lnTo>
                <a:lnTo>
                  <a:pt x="14" y="929"/>
                </a:lnTo>
                <a:lnTo>
                  <a:pt x="19" y="918"/>
                </a:lnTo>
                <a:lnTo>
                  <a:pt x="16" y="908"/>
                </a:lnTo>
                <a:lnTo>
                  <a:pt x="9" y="896"/>
                </a:lnTo>
                <a:lnTo>
                  <a:pt x="2" y="882"/>
                </a:lnTo>
                <a:lnTo>
                  <a:pt x="0" y="868"/>
                </a:lnTo>
                <a:lnTo>
                  <a:pt x="3" y="852"/>
                </a:lnTo>
                <a:lnTo>
                  <a:pt x="14" y="833"/>
                </a:lnTo>
                <a:lnTo>
                  <a:pt x="29" y="815"/>
                </a:lnTo>
                <a:lnTo>
                  <a:pt x="50" y="801"/>
                </a:lnTo>
                <a:lnTo>
                  <a:pt x="71" y="791"/>
                </a:lnTo>
                <a:lnTo>
                  <a:pt x="77" y="772"/>
                </a:lnTo>
                <a:lnTo>
                  <a:pt x="64" y="772"/>
                </a:lnTo>
                <a:lnTo>
                  <a:pt x="52" y="777"/>
                </a:lnTo>
                <a:lnTo>
                  <a:pt x="42" y="775"/>
                </a:lnTo>
                <a:lnTo>
                  <a:pt x="31" y="770"/>
                </a:lnTo>
                <a:lnTo>
                  <a:pt x="21" y="765"/>
                </a:lnTo>
                <a:lnTo>
                  <a:pt x="10" y="761"/>
                </a:lnTo>
                <a:lnTo>
                  <a:pt x="10" y="733"/>
                </a:lnTo>
                <a:lnTo>
                  <a:pt x="16" y="733"/>
                </a:lnTo>
                <a:lnTo>
                  <a:pt x="17" y="732"/>
                </a:lnTo>
                <a:lnTo>
                  <a:pt x="19" y="732"/>
                </a:lnTo>
                <a:lnTo>
                  <a:pt x="19" y="732"/>
                </a:lnTo>
                <a:lnTo>
                  <a:pt x="19" y="732"/>
                </a:lnTo>
                <a:lnTo>
                  <a:pt x="21" y="730"/>
                </a:lnTo>
                <a:lnTo>
                  <a:pt x="23" y="726"/>
                </a:lnTo>
                <a:lnTo>
                  <a:pt x="17" y="714"/>
                </a:lnTo>
                <a:lnTo>
                  <a:pt x="14" y="698"/>
                </a:lnTo>
                <a:lnTo>
                  <a:pt x="14" y="679"/>
                </a:lnTo>
                <a:lnTo>
                  <a:pt x="21" y="674"/>
                </a:lnTo>
                <a:lnTo>
                  <a:pt x="29" y="663"/>
                </a:lnTo>
                <a:lnTo>
                  <a:pt x="40" y="651"/>
                </a:lnTo>
                <a:lnTo>
                  <a:pt x="49" y="637"/>
                </a:lnTo>
                <a:lnTo>
                  <a:pt x="57" y="625"/>
                </a:lnTo>
                <a:lnTo>
                  <a:pt x="61" y="618"/>
                </a:lnTo>
                <a:lnTo>
                  <a:pt x="63" y="604"/>
                </a:lnTo>
                <a:lnTo>
                  <a:pt x="64" y="594"/>
                </a:lnTo>
                <a:lnTo>
                  <a:pt x="68" y="583"/>
                </a:lnTo>
                <a:lnTo>
                  <a:pt x="80" y="578"/>
                </a:lnTo>
                <a:lnTo>
                  <a:pt x="92" y="574"/>
                </a:lnTo>
                <a:lnTo>
                  <a:pt x="106" y="571"/>
                </a:lnTo>
                <a:lnTo>
                  <a:pt x="119" y="564"/>
                </a:lnTo>
                <a:lnTo>
                  <a:pt x="124" y="555"/>
                </a:lnTo>
                <a:lnTo>
                  <a:pt x="131" y="543"/>
                </a:lnTo>
                <a:lnTo>
                  <a:pt x="139" y="529"/>
                </a:lnTo>
                <a:lnTo>
                  <a:pt x="146" y="517"/>
                </a:lnTo>
                <a:lnTo>
                  <a:pt x="153" y="510"/>
                </a:lnTo>
                <a:lnTo>
                  <a:pt x="167" y="505"/>
                </a:lnTo>
                <a:lnTo>
                  <a:pt x="187" y="503"/>
                </a:lnTo>
                <a:lnTo>
                  <a:pt x="195" y="482"/>
                </a:lnTo>
                <a:lnTo>
                  <a:pt x="206" y="463"/>
                </a:lnTo>
                <a:lnTo>
                  <a:pt x="218" y="445"/>
                </a:lnTo>
                <a:lnTo>
                  <a:pt x="211" y="433"/>
                </a:lnTo>
                <a:lnTo>
                  <a:pt x="208" y="414"/>
                </a:lnTo>
                <a:lnTo>
                  <a:pt x="206" y="391"/>
                </a:lnTo>
                <a:lnTo>
                  <a:pt x="206" y="367"/>
                </a:lnTo>
                <a:lnTo>
                  <a:pt x="206" y="346"/>
                </a:lnTo>
                <a:lnTo>
                  <a:pt x="211" y="346"/>
                </a:lnTo>
                <a:lnTo>
                  <a:pt x="213" y="344"/>
                </a:lnTo>
                <a:lnTo>
                  <a:pt x="215" y="344"/>
                </a:lnTo>
                <a:lnTo>
                  <a:pt x="216" y="342"/>
                </a:lnTo>
                <a:lnTo>
                  <a:pt x="218" y="342"/>
                </a:lnTo>
                <a:lnTo>
                  <a:pt x="209" y="332"/>
                </a:lnTo>
                <a:lnTo>
                  <a:pt x="208" y="323"/>
                </a:lnTo>
                <a:lnTo>
                  <a:pt x="211" y="318"/>
                </a:lnTo>
                <a:lnTo>
                  <a:pt x="213" y="313"/>
                </a:lnTo>
                <a:lnTo>
                  <a:pt x="215" y="307"/>
                </a:lnTo>
                <a:lnTo>
                  <a:pt x="209" y="297"/>
                </a:lnTo>
                <a:lnTo>
                  <a:pt x="202" y="288"/>
                </a:lnTo>
                <a:lnTo>
                  <a:pt x="195" y="278"/>
                </a:lnTo>
                <a:lnTo>
                  <a:pt x="192" y="265"/>
                </a:lnTo>
                <a:lnTo>
                  <a:pt x="213" y="248"/>
                </a:lnTo>
                <a:lnTo>
                  <a:pt x="230" y="227"/>
                </a:lnTo>
                <a:lnTo>
                  <a:pt x="225" y="225"/>
                </a:lnTo>
                <a:lnTo>
                  <a:pt x="223" y="224"/>
                </a:lnTo>
                <a:lnTo>
                  <a:pt x="221" y="224"/>
                </a:lnTo>
                <a:lnTo>
                  <a:pt x="220" y="222"/>
                </a:lnTo>
                <a:lnTo>
                  <a:pt x="220" y="220"/>
                </a:lnTo>
                <a:lnTo>
                  <a:pt x="220" y="217"/>
                </a:lnTo>
                <a:lnTo>
                  <a:pt x="218" y="211"/>
                </a:lnTo>
                <a:lnTo>
                  <a:pt x="220" y="208"/>
                </a:lnTo>
                <a:lnTo>
                  <a:pt x="223" y="203"/>
                </a:lnTo>
                <a:lnTo>
                  <a:pt x="225" y="199"/>
                </a:lnTo>
                <a:lnTo>
                  <a:pt x="228" y="199"/>
                </a:lnTo>
                <a:lnTo>
                  <a:pt x="228" y="197"/>
                </a:lnTo>
                <a:lnTo>
                  <a:pt x="230" y="197"/>
                </a:lnTo>
                <a:lnTo>
                  <a:pt x="234" y="197"/>
                </a:lnTo>
                <a:lnTo>
                  <a:pt x="237" y="196"/>
                </a:lnTo>
                <a:lnTo>
                  <a:pt x="239" y="201"/>
                </a:lnTo>
                <a:lnTo>
                  <a:pt x="241" y="204"/>
                </a:lnTo>
                <a:lnTo>
                  <a:pt x="242" y="210"/>
                </a:lnTo>
                <a:lnTo>
                  <a:pt x="244" y="215"/>
                </a:lnTo>
                <a:lnTo>
                  <a:pt x="249" y="215"/>
                </a:lnTo>
                <a:lnTo>
                  <a:pt x="244" y="196"/>
                </a:lnTo>
                <a:lnTo>
                  <a:pt x="256" y="196"/>
                </a:lnTo>
                <a:lnTo>
                  <a:pt x="256" y="183"/>
                </a:lnTo>
                <a:lnTo>
                  <a:pt x="272" y="183"/>
                </a:lnTo>
                <a:lnTo>
                  <a:pt x="277" y="171"/>
                </a:lnTo>
                <a:lnTo>
                  <a:pt x="286" y="163"/>
                </a:lnTo>
                <a:lnTo>
                  <a:pt x="295" y="154"/>
                </a:lnTo>
                <a:lnTo>
                  <a:pt x="311" y="154"/>
                </a:lnTo>
                <a:lnTo>
                  <a:pt x="312" y="138"/>
                </a:lnTo>
                <a:lnTo>
                  <a:pt x="314" y="126"/>
                </a:lnTo>
                <a:lnTo>
                  <a:pt x="316" y="115"/>
                </a:lnTo>
                <a:lnTo>
                  <a:pt x="317" y="100"/>
                </a:lnTo>
                <a:lnTo>
                  <a:pt x="328" y="91"/>
                </a:lnTo>
                <a:lnTo>
                  <a:pt x="337" y="82"/>
                </a:lnTo>
                <a:lnTo>
                  <a:pt x="347" y="75"/>
                </a:lnTo>
                <a:lnTo>
                  <a:pt x="359" y="72"/>
                </a:lnTo>
                <a:lnTo>
                  <a:pt x="379" y="68"/>
                </a:lnTo>
                <a:lnTo>
                  <a:pt x="380" y="73"/>
                </a:lnTo>
                <a:lnTo>
                  <a:pt x="380" y="75"/>
                </a:lnTo>
                <a:lnTo>
                  <a:pt x="380" y="77"/>
                </a:lnTo>
                <a:lnTo>
                  <a:pt x="382" y="79"/>
                </a:lnTo>
                <a:lnTo>
                  <a:pt x="384" y="80"/>
                </a:lnTo>
                <a:lnTo>
                  <a:pt x="384" y="77"/>
                </a:lnTo>
                <a:lnTo>
                  <a:pt x="389" y="68"/>
                </a:lnTo>
                <a:lnTo>
                  <a:pt x="393" y="61"/>
                </a:lnTo>
                <a:lnTo>
                  <a:pt x="396" y="58"/>
                </a:lnTo>
                <a:lnTo>
                  <a:pt x="403" y="54"/>
                </a:lnTo>
                <a:lnTo>
                  <a:pt x="417" y="54"/>
                </a:lnTo>
                <a:lnTo>
                  <a:pt x="426" y="54"/>
                </a:lnTo>
                <a:lnTo>
                  <a:pt x="440" y="51"/>
                </a:lnTo>
                <a:lnTo>
                  <a:pt x="455" y="46"/>
                </a:lnTo>
                <a:lnTo>
                  <a:pt x="471" y="39"/>
                </a:lnTo>
                <a:lnTo>
                  <a:pt x="483" y="32"/>
                </a:lnTo>
                <a:lnTo>
                  <a:pt x="490" y="26"/>
                </a:lnTo>
                <a:lnTo>
                  <a:pt x="492" y="23"/>
                </a:lnTo>
                <a:lnTo>
                  <a:pt x="494" y="19"/>
                </a:lnTo>
                <a:lnTo>
                  <a:pt x="494" y="14"/>
                </a:lnTo>
                <a:lnTo>
                  <a:pt x="496" y="11"/>
                </a:lnTo>
                <a:lnTo>
                  <a:pt x="499" y="7"/>
                </a:lnTo>
                <a:lnTo>
                  <a:pt x="511" y="2"/>
                </a:lnTo>
                <a:lnTo>
                  <a:pt x="527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212C37E1-AA93-4DF6-A4A7-3CC23C7F1DFC}"/>
              </a:ext>
            </a:extLst>
          </p:cNvPr>
          <p:cNvGrpSpPr/>
          <p:nvPr/>
        </p:nvGrpSpPr>
        <p:grpSpPr>
          <a:xfrm>
            <a:off x="8342453" y="1788793"/>
            <a:ext cx="3285802" cy="1107996"/>
            <a:chOff x="3017861" y="4283314"/>
            <a:chExt cx="1763002" cy="110799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33842AD-17C0-46D4-856D-8449F0332667}"/>
                </a:ext>
              </a:extLst>
            </p:cNvPr>
            <p:cNvSpPr txBox="1"/>
            <p:nvPr/>
          </p:nvSpPr>
          <p:spPr>
            <a:xfrm>
              <a:off x="3017861" y="4560313"/>
              <a:ext cx="1763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5995112-5DC3-4C49-9FF0-C50678848E28}"/>
                </a:ext>
              </a:extLst>
            </p:cNvPr>
            <p:cNvSpPr txBox="1"/>
            <p:nvPr/>
          </p:nvSpPr>
          <p:spPr>
            <a:xfrm>
              <a:off x="3017861" y="4283314"/>
              <a:ext cx="1763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85BB789-14A5-4AD6-B647-018FF0EEF973}"/>
              </a:ext>
            </a:extLst>
          </p:cNvPr>
          <p:cNvSpPr txBox="1"/>
          <p:nvPr/>
        </p:nvSpPr>
        <p:spPr>
          <a:xfrm>
            <a:off x="6972143" y="1927294"/>
            <a:ext cx="123006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70</a:t>
            </a: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8" name="Group 6">
            <a:extLst>
              <a:ext uri="{FF2B5EF4-FFF2-40B4-BE49-F238E27FC236}">
                <a16:creationId xmlns:a16="http://schemas.microsoft.com/office/drawing/2014/main" id="{236BDEBA-299A-4B5D-829C-F1F761C2D768}"/>
              </a:ext>
            </a:extLst>
          </p:cNvPr>
          <p:cNvGrpSpPr/>
          <p:nvPr/>
        </p:nvGrpSpPr>
        <p:grpSpPr>
          <a:xfrm>
            <a:off x="8342453" y="4162705"/>
            <a:ext cx="3285802" cy="1107996"/>
            <a:chOff x="3017861" y="4283314"/>
            <a:chExt cx="1763002" cy="110799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CD01D85-900E-459E-96AD-49DBED2B86EE}"/>
                </a:ext>
              </a:extLst>
            </p:cNvPr>
            <p:cNvSpPr txBox="1"/>
            <p:nvPr/>
          </p:nvSpPr>
          <p:spPr>
            <a:xfrm>
              <a:off x="3017861" y="4560313"/>
              <a:ext cx="1763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ED35AD9-1563-45B6-8D2C-46BC9B435C0C}"/>
                </a:ext>
              </a:extLst>
            </p:cNvPr>
            <p:cNvSpPr txBox="1"/>
            <p:nvPr/>
          </p:nvSpPr>
          <p:spPr>
            <a:xfrm>
              <a:off x="3017861" y="4283314"/>
              <a:ext cx="1763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4125CFB-B1B8-4367-BD96-F53C9AC01D04}"/>
              </a:ext>
            </a:extLst>
          </p:cNvPr>
          <p:cNvSpPr txBox="1"/>
          <p:nvPr/>
        </p:nvSpPr>
        <p:spPr>
          <a:xfrm>
            <a:off x="6972143" y="4301206"/>
            <a:ext cx="123006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40</a:t>
            </a:r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B484049-D55F-4CB8-A43B-1C4B73440420}"/>
              </a:ext>
            </a:extLst>
          </p:cNvPr>
          <p:cNvSpPr txBox="1">
            <a:spLocks/>
          </p:cNvSpPr>
          <p:nvPr/>
        </p:nvSpPr>
        <p:spPr>
          <a:xfrm>
            <a:off x="8439166" y="3120716"/>
            <a:ext cx="2821597" cy="384586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Modern PowerPoint  Presentation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BDE71E9-4019-4CCF-BDBA-35FC87C04C86}"/>
              </a:ext>
            </a:extLst>
          </p:cNvPr>
          <p:cNvSpPr txBox="1">
            <a:spLocks/>
          </p:cNvSpPr>
          <p:nvPr/>
        </p:nvSpPr>
        <p:spPr>
          <a:xfrm>
            <a:off x="8444503" y="5424982"/>
            <a:ext cx="2821597" cy="384586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Modern PowerPoint  Presentation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4" name="Group 12">
            <a:extLst>
              <a:ext uri="{FF2B5EF4-FFF2-40B4-BE49-F238E27FC236}">
                <a16:creationId xmlns:a16="http://schemas.microsoft.com/office/drawing/2014/main" id="{F5518740-A2BB-45BC-A98A-7A7069FD8657}"/>
              </a:ext>
            </a:extLst>
          </p:cNvPr>
          <p:cNvGrpSpPr/>
          <p:nvPr/>
        </p:nvGrpSpPr>
        <p:grpSpPr>
          <a:xfrm>
            <a:off x="5070845" y="3079211"/>
            <a:ext cx="2518334" cy="865010"/>
            <a:chOff x="4125227" y="1991835"/>
            <a:chExt cx="2518334" cy="865010"/>
          </a:xfrm>
        </p:grpSpPr>
        <p:sp>
          <p:nvSpPr>
            <p:cNvPr id="15" name="Hexagon 13">
              <a:extLst>
                <a:ext uri="{FF2B5EF4-FFF2-40B4-BE49-F238E27FC236}">
                  <a16:creationId xmlns:a16="http://schemas.microsoft.com/office/drawing/2014/main" id="{C4FFA915-A01F-495C-A832-CFF23000688F}"/>
                </a:ext>
              </a:extLst>
            </p:cNvPr>
            <p:cNvSpPr/>
            <p:nvPr/>
          </p:nvSpPr>
          <p:spPr>
            <a:xfrm>
              <a:off x="4539856" y="1991835"/>
              <a:ext cx="2103705" cy="865010"/>
            </a:xfrm>
            <a:prstGeom prst="hexagon">
              <a:avLst/>
            </a:prstGeom>
            <a:solidFill>
              <a:schemeClr val="accent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Hexagon 14">
              <a:extLst>
                <a:ext uri="{FF2B5EF4-FFF2-40B4-BE49-F238E27FC236}">
                  <a16:creationId xmlns:a16="http://schemas.microsoft.com/office/drawing/2014/main" id="{52ACEB39-F1DC-4381-A6AF-5F63CE3AB67E}"/>
                </a:ext>
              </a:extLst>
            </p:cNvPr>
            <p:cNvSpPr/>
            <p:nvPr/>
          </p:nvSpPr>
          <p:spPr>
            <a:xfrm>
              <a:off x="4125227" y="1991835"/>
              <a:ext cx="1003412" cy="865010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Oval 21">
            <a:extLst>
              <a:ext uri="{FF2B5EF4-FFF2-40B4-BE49-F238E27FC236}">
                <a16:creationId xmlns:a16="http://schemas.microsoft.com/office/drawing/2014/main" id="{F0F43F6C-FB2F-4C02-971D-E98C6881B872}"/>
              </a:ext>
            </a:extLst>
          </p:cNvPr>
          <p:cNvSpPr>
            <a:spLocks noChangeAspect="1"/>
          </p:cNvSpPr>
          <p:nvPr/>
        </p:nvSpPr>
        <p:spPr>
          <a:xfrm>
            <a:off x="5381195" y="3318761"/>
            <a:ext cx="382712" cy="38590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18" name="Group 16">
            <a:extLst>
              <a:ext uri="{FF2B5EF4-FFF2-40B4-BE49-F238E27FC236}">
                <a16:creationId xmlns:a16="http://schemas.microsoft.com/office/drawing/2014/main" id="{3849E4A1-BDC5-4842-950E-7734BE477B65}"/>
              </a:ext>
            </a:extLst>
          </p:cNvPr>
          <p:cNvGrpSpPr/>
          <p:nvPr/>
        </p:nvGrpSpPr>
        <p:grpSpPr>
          <a:xfrm flipH="1">
            <a:off x="2419106" y="4729053"/>
            <a:ext cx="2612017" cy="865010"/>
            <a:chOff x="4539445" y="2428541"/>
            <a:chExt cx="2612017" cy="865010"/>
          </a:xfrm>
        </p:grpSpPr>
        <p:sp>
          <p:nvSpPr>
            <p:cNvPr id="19" name="Hexagon 17">
              <a:extLst>
                <a:ext uri="{FF2B5EF4-FFF2-40B4-BE49-F238E27FC236}">
                  <a16:creationId xmlns:a16="http://schemas.microsoft.com/office/drawing/2014/main" id="{FA72E43B-FAC1-4CB3-8596-AFDCEC11E31D}"/>
                </a:ext>
              </a:extLst>
            </p:cNvPr>
            <p:cNvSpPr/>
            <p:nvPr/>
          </p:nvSpPr>
          <p:spPr>
            <a:xfrm>
              <a:off x="4954075" y="2428541"/>
              <a:ext cx="2197387" cy="865010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Hexagon 18">
              <a:extLst>
                <a:ext uri="{FF2B5EF4-FFF2-40B4-BE49-F238E27FC236}">
                  <a16:creationId xmlns:a16="http://schemas.microsoft.com/office/drawing/2014/main" id="{BD896B30-03B1-40C6-99DA-D38AF2D1B108}"/>
                </a:ext>
              </a:extLst>
            </p:cNvPr>
            <p:cNvSpPr/>
            <p:nvPr/>
          </p:nvSpPr>
          <p:spPr>
            <a:xfrm>
              <a:off x="4539445" y="2428541"/>
              <a:ext cx="1003412" cy="865010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ounded Rectangle 7">
            <a:extLst>
              <a:ext uri="{FF2B5EF4-FFF2-40B4-BE49-F238E27FC236}">
                <a16:creationId xmlns:a16="http://schemas.microsoft.com/office/drawing/2014/main" id="{37578120-FE2C-4FF8-A105-687ECDCB6BE8}"/>
              </a:ext>
            </a:extLst>
          </p:cNvPr>
          <p:cNvSpPr/>
          <p:nvPr/>
        </p:nvSpPr>
        <p:spPr>
          <a:xfrm>
            <a:off x="4397388" y="4982939"/>
            <a:ext cx="360990" cy="31153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406200-9D58-4542-8749-AE9099170DB4}"/>
              </a:ext>
            </a:extLst>
          </p:cNvPr>
          <p:cNvSpPr txBox="1"/>
          <p:nvPr/>
        </p:nvSpPr>
        <p:spPr>
          <a:xfrm>
            <a:off x="2670265" y="4838392"/>
            <a:ext cx="1312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BCD6935-9A91-4BDB-9D23-48E771AF6114}"/>
              </a:ext>
            </a:extLst>
          </p:cNvPr>
          <p:cNvSpPr txBox="1"/>
          <p:nvPr/>
        </p:nvSpPr>
        <p:spPr>
          <a:xfrm>
            <a:off x="6119488" y="3188550"/>
            <a:ext cx="1312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76B31B9-B55D-49D1-851C-72BEA4BBDD1E}"/>
              </a:ext>
            </a:extLst>
          </p:cNvPr>
          <p:cNvSpPr txBox="1"/>
          <p:nvPr/>
        </p:nvSpPr>
        <p:spPr>
          <a:xfrm>
            <a:off x="646784" y="1435926"/>
            <a:ext cx="123006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$350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36F3AD8-5C11-422A-82F0-8B4DFFB089A3}"/>
              </a:ext>
            </a:extLst>
          </p:cNvPr>
          <p:cNvSpPr txBox="1"/>
          <p:nvPr/>
        </p:nvSpPr>
        <p:spPr>
          <a:xfrm>
            <a:off x="646784" y="2985101"/>
            <a:ext cx="123006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$250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6259B35-2EC6-477A-A19E-8F7FFFF626F1}"/>
              </a:ext>
            </a:extLst>
          </p:cNvPr>
          <p:cNvSpPr txBox="1"/>
          <p:nvPr/>
        </p:nvSpPr>
        <p:spPr>
          <a:xfrm>
            <a:off x="646784" y="4534276"/>
            <a:ext cx="123006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$130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27" name="Group 25">
            <a:extLst>
              <a:ext uri="{FF2B5EF4-FFF2-40B4-BE49-F238E27FC236}">
                <a16:creationId xmlns:a16="http://schemas.microsoft.com/office/drawing/2014/main" id="{5A2D210A-81E2-4125-ABF4-16A5A3A7D4CB}"/>
              </a:ext>
            </a:extLst>
          </p:cNvPr>
          <p:cNvGrpSpPr/>
          <p:nvPr/>
        </p:nvGrpSpPr>
        <p:grpSpPr>
          <a:xfrm>
            <a:off x="646784" y="2065829"/>
            <a:ext cx="1956955" cy="935700"/>
            <a:chOff x="803640" y="3362835"/>
            <a:chExt cx="2059657" cy="70177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CCDA786-0303-4B7F-B827-8483604BE08C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84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9B71C99-AD64-47A1-B6A8-BAB3EDA0030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8">
            <a:extLst>
              <a:ext uri="{FF2B5EF4-FFF2-40B4-BE49-F238E27FC236}">
                <a16:creationId xmlns:a16="http://schemas.microsoft.com/office/drawing/2014/main" id="{EB9BF7CC-551C-418E-89F7-C38985B36F60}"/>
              </a:ext>
            </a:extLst>
          </p:cNvPr>
          <p:cNvGrpSpPr/>
          <p:nvPr/>
        </p:nvGrpSpPr>
        <p:grpSpPr>
          <a:xfrm>
            <a:off x="646784" y="3615004"/>
            <a:ext cx="1956955" cy="935700"/>
            <a:chOff x="803640" y="3362835"/>
            <a:chExt cx="2059657" cy="70177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67D89A5-BF87-478D-B825-1101AAD27BA4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84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CF9B858-F128-4108-9123-6B194C747DD7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1">
            <a:extLst>
              <a:ext uri="{FF2B5EF4-FFF2-40B4-BE49-F238E27FC236}">
                <a16:creationId xmlns:a16="http://schemas.microsoft.com/office/drawing/2014/main" id="{344CAA72-C38E-4322-9207-13154334A8EF}"/>
              </a:ext>
            </a:extLst>
          </p:cNvPr>
          <p:cNvGrpSpPr/>
          <p:nvPr/>
        </p:nvGrpSpPr>
        <p:grpSpPr>
          <a:xfrm>
            <a:off x="646784" y="5164180"/>
            <a:ext cx="1956955" cy="935700"/>
            <a:chOff x="803640" y="3362835"/>
            <a:chExt cx="2059657" cy="70177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80ECF53-856C-4B67-9907-B0771BF422B1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84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F3C490D-9566-4E9E-9F10-F80BDD77CE4A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0">
            <a:extLst>
              <a:ext uri="{FF2B5EF4-FFF2-40B4-BE49-F238E27FC236}">
                <a16:creationId xmlns:a16="http://schemas.microsoft.com/office/drawing/2014/main" id="{F70C378A-D8ED-4D1F-9CB9-0735EC285551}"/>
              </a:ext>
            </a:extLst>
          </p:cNvPr>
          <p:cNvGrpSpPr/>
          <p:nvPr/>
        </p:nvGrpSpPr>
        <p:grpSpPr>
          <a:xfrm>
            <a:off x="1036688" y="2285864"/>
            <a:ext cx="3344812" cy="3344810"/>
            <a:chOff x="57821" y="1441240"/>
            <a:chExt cx="4262520" cy="4262520"/>
          </a:xfrm>
        </p:grpSpPr>
        <p:grpSp>
          <p:nvGrpSpPr>
            <p:cNvPr id="4" name="Group 16">
              <a:extLst>
                <a:ext uri="{FF2B5EF4-FFF2-40B4-BE49-F238E27FC236}">
                  <a16:creationId xmlns:a16="http://schemas.microsoft.com/office/drawing/2014/main" id="{93B94736-D7A3-49CF-B654-392807B3FDDC}"/>
                </a:ext>
              </a:extLst>
            </p:cNvPr>
            <p:cNvGrpSpPr/>
            <p:nvPr userDrawn="1"/>
          </p:nvGrpSpPr>
          <p:grpSpPr>
            <a:xfrm>
              <a:off x="57821" y="1441240"/>
              <a:ext cx="4262520" cy="4262520"/>
              <a:chOff x="634127" y="2000307"/>
              <a:chExt cx="4262520" cy="4262520"/>
            </a:xfrm>
          </p:grpSpPr>
          <p:sp>
            <p:nvSpPr>
              <p:cNvPr id="10" name="Block Arc 49">
                <a:extLst>
                  <a:ext uri="{FF2B5EF4-FFF2-40B4-BE49-F238E27FC236}">
                    <a16:creationId xmlns:a16="http://schemas.microsoft.com/office/drawing/2014/main" id="{BBA40D9A-07CA-450A-BE6E-AA095D6C9638}"/>
                  </a:ext>
                </a:extLst>
              </p:cNvPr>
              <p:cNvSpPr/>
              <p:nvPr userDrawn="1"/>
            </p:nvSpPr>
            <p:spPr>
              <a:xfrm rot="72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Block Arc 50">
                <a:extLst>
                  <a:ext uri="{FF2B5EF4-FFF2-40B4-BE49-F238E27FC236}">
                    <a16:creationId xmlns:a16="http://schemas.microsoft.com/office/drawing/2014/main" id="{29A70267-8532-46E3-8C31-91A9FD5DC82A}"/>
                  </a:ext>
                </a:extLst>
              </p:cNvPr>
              <p:cNvSpPr/>
              <p:nvPr userDrawn="1"/>
            </p:nvSpPr>
            <p:spPr>
              <a:xfrm rot="144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Block Arc 51">
                <a:extLst>
                  <a:ext uri="{FF2B5EF4-FFF2-40B4-BE49-F238E27FC236}">
                    <a16:creationId xmlns:a16="http://schemas.microsoft.com/office/drawing/2014/main" id="{E5A2CBFB-4F00-4D3B-ABC4-D9C7CD439F26}"/>
                  </a:ext>
                </a:extLst>
              </p:cNvPr>
              <p:cNvSpPr/>
              <p:nvPr userDrawn="1"/>
            </p:nvSpPr>
            <p:spPr>
              <a:xfrm rot="108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Block Arc 52">
                <a:extLst>
                  <a:ext uri="{FF2B5EF4-FFF2-40B4-BE49-F238E27FC236}">
                    <a16:creationId xmlns:a16="http://schemas.microsoft.com/office/drawing/2014/main" id="{0A1558D3-14E6-4C79-B2B8-89CF9FD89AED}"/>
                  </a:ext>
                </a:extLst>
              </p:cNvPr>
              <p:cNvSpPr/>
              <p:nvPr userDrawn="1"/>
            </p:nvSpPr>
            <p:spPr>
              <a:xfrm rot="36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" name="Oval 18">
              <a:extLst>
                <a:ext uri="{FF2B5EF4-FFF2-40B4-BE49-F238E27FC236}">
                  <a16:creationId xmlns:a16="http://schemas.microsoft.com/office/drawing/2014/main" id="{FEE87DD7-7EDA-406E-899F-5C224CF56A62}"/>
                </a:ext>
              </a:extLst>
            </p:cNvPr>
            <p:cNvSpPr/>
            <p:nvPr/>
          </p:nvSpPr>
          <p:spPr>
            <a:xfrm rot="210143">
              <a:off x="3140041" y="1731940"/>
              <a:ext cx="190800" cy="1908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19">
              <a:extLst>
                <a:ext uri="{FF2B5EF4-FFF2-40B4-BE49-F238E27FC236}">
                  <a16:creationId xmlns:a16="http://schemas.microsoft.com/office/drawing/2014/main" id="{92275CAC-9795-466B-983A-B03B13E504E5}"/>
                </a:ext>
              </a:extLst>
            </p:cNvPr>
            <p:cNvSpPr/>
            <p:nvPr/>
          </p:nvSpPr>
          <p:spPr>
            <a:xfrm rot="210143">
              <a:off x="1084975" y="1713528"/>
              <a:ext cx="190800" cy="190800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20">
              <a:extLst>
                <a:ext uri="{FF2B5EF4-FFF2-40B4-BE49-F238E27FC236}">
                  <a16:creationId xmlns:a16="http://schemas.microsoft.com/office/drawing/2014/main" id="{A01A3BBD-8510-4576-8915-D2A2B659DCD4}"/>
                </a:ext>
              </a:extLst>
            </p:cNvPr>
            <p:cNvSpPr/>
            <p:nvPr/>
          </p:nvSpPr>
          <p:spPr>
            <a:xfrm rot="210143">
              <a:off x="4123728" y="3456224"/>
              <a:ext cx="190800" cy="1908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21">
              <a:extLst>
                <a:ext uri="{FF2B5EF4-FFF2-40B4-BE49-F238E27FC236}">
                  <a16:creationId xmlns:a16="http://schemas.microsoft.com/office/drawing/2014/main" id="{45312423-0290-4883-A668-B65DFD9E62E5}"/>
                </a:ext>
              </a:extLst>
            </p:cNvPr>
            <p:cNvSpPr/>
            <p:nvPr/>
          </p:nvSpPr>
          <p:spPr>
            <a:xfrm rot="210143">
              <a:off x="3086058" y="5255169"/>
              <a:ext cx="190800" cy="1908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22">
              <a:extLst>
                <a:ext uri="{FF2B5EF4-FFF2-40B4-BE49-F238E27FC236}">
                  <a16:creationId xmlns:a16="http://schemas.microsoft.com/office/drawing/2014/main" id="{69004FA1-6DEC-4570-B590-901E71217088}"/>
                </a:ext>
              </a:extLst>
            </p:cNvPr>
            <p:cNvSpPr/>
            <p:nvPr/>
          </p:nvSpPr>
          <p:spPr>
            <a:xfrm rot="210143">
              <a:off x="1062045" y="5223805"/>
              <a:ext cx="190800" cy="19080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16" name="자유형: 도형 15">
            <a:extLst>
              <a:ext uri="{FF2B5EF4-FFF2-40B4-BE49-F238E27FC236}">
                <a16:creationId xmlns:a16="http://schemas.microsoft.com/office/drawing/2014/main" id="{DC59B071-2C60-4569-B39D-5678B1910926}"/>
              </a:ext>
            </a:extLst>
          </p:cNvPr>
          <p:cNvSpPr/>
          <p:nvPr/>
        </p:nvSpPr>
        <p:spPr>
          <a:xfrm>
            <a:off x="4239402" y="1533295"/>
            <a:ext cx="1243195" cy="1245989"/>
          </a:xfrm>
          <a:custGeom>
            <a:avLst/>
            <a:gdLst>
              <a:gd name="connsiteX0" fmla="*/ 1509551 w 3209895"/>
              <a:gd name="connsiteY0" fmla="*/ 3217105 h 3217105"/>
              <a:gd name="connsiteX1" fmla="*/ 1466029 w 3209895"/>
              <a:gd name="connsiteY1" fmla="*/ 2989297 h 3217105"/>
              <a:gd name="connsiteX2" fmla="*/ 1323770 w 3209895"/>
              <a:gd name="connsiteY2" fmla="*/ 2939708 h 3217105"/>
              <a:gd name="connsiteX3" fmla="*/ 1286842 w 3209895"/>
              <a:gd name="connsiteY3" fmla="*/ 2964415 h 3217105"/>
              <a:gd name="connsiteX4" fmla="*/ 1208591 w 3209895"/>
              <a:gd name="connsiteY4" fmla="*/ 3106762 h 3217105"/>
              <a:gd name="connsiteX5" fmla="*/ 1175795 w 3209895"/>
              <a:gd name="connsiteY5" fmla="*/ 3167077 h 3217105"/>
              <a:gd name="connsiteX6" fmla="*/ 1014105 w 3209895"/>
              <a:gd name="connsiteY6" fmla="*/ 3108696 h 3217105"/>
              <a:gd name="connsiteX7" fmla="*/ 1002323 w 3209895"/>
              <a:gd name="connsiteY7" fmla="*/ 3068691 h 3217105"/>
              <a:gd name="connsiteX8" fmla="*/ 1028524 w 3209895"/>
              <a:gd name="connsiteY8" fmla="*/ 2877195 h 3217105"/>
              <a:gd name="connsiteX9" fmla="*/ 1004609 w 3209895"/>
              <a:gd name="connsiteY9" fmla="*/ 2828749 h 3217105"/>
              <a:gd name="connsiteX10" fmla="*/ 795792 w 3209895"/>
              <a:gd name="connsiteY10" fmla="*/ 2850554 h 3217105"/>
              <a:gd name="connsiteX11" fmla="*/ 700132 w 3209895"/>
              <a:gd name="connsiteY11" fmla="*/ 2939532 h 3217105"/>
              <a:gd name="connsiteX12" fmla="*/ 546354 w 3209895"/>
              <a:gd name="connsiteY12" fmla="*/ 2824353 h 3217105"/>
              <a:gd name="connsiteX13" fmla="*/ 651422 w 3209895"/>
              <a:gd name="connsiteY13" fmla="*/ 2625647 h 3217105"/>
              <a:gd name="connsiteX14" fmla="*/ 643157 w 3209895"/>
              <a:gd name="connsiteY14" fmla="*/ 2565683 h 3217105"/>
              <a:gd name="connsiteX15" fmla="*/ 549695 w 3209895"/>
              <a:gd name="connsiteY15" fmla="*/ 2478024 h 3217105"/>
              <a:gd name="connsiteX16" fmla="*/ 434076 w 3209895"/>
              <a:gd name="connsiteY16" fmla="*/ 2522601 h 3217105"/>
              <a:gd name="connsiteX17" fmla="*/ 320568 w 3209895"/>
              <a:gd name="connsiteY17" fmla="*/ 2572102 h 3217105"/>
              <a:gd name="connsiteX18" fmla="*/ 213301 w 3209895"/>
              <a:gd name="connsiteY18" fmla="*/ 2413401 h 3217105"/>
              <a:gd name="connsiteX19" fmla="*/ 398907 w 3209895"/>
              <a:gd name="connsiteY19" fmla="*/ 2237379 h 3217105"/>
              <a:gd name="connsiteX20" fmla="*/ 336833 w 3209895"/>
              <a:gd name="connsiteY20" fmla="*/ 2104439 h 3217105"/>
              <a:gd name="connsiteX21" fmla="*/ 291377 w 3209895"/>
              <a:gd name="connsiteY21" fmla="*/ 2086151 h 3217105"/>
              <a:gd name="connsiteX22" fmla="*/ 79922 w 3209895"/>
              <a:gd name="connsiteY22" fmla="*/ 2101977 h 3217105"/>
              <a:gd name="connsiteX23" fmla="*/ 30773 w 3209895"/>
              <a:gd name="connsiteY23" fmla="*/ 1917954 h 3217105"/>
              <a:gd name="connsiteX24" fmla="*/ 207499 w 3209895"/>
              <a:gd name="connsiteY24" fmla="*/ 1834339 h 3217105"/>
              <a:gd name="connsiteX25" fmla="*/ 254010 w 3209895"/>
              <a:gd name="connsiteY25" fmla="*/ 1759780 h 3217105"/>
              <a:gd name="connsiteX26" fmla="*/ 136808 w 3209895"/>
              <a:gd name="connsiteY26" fmla="*/ 1615411 h 3217105"/>
              <a:gd name="connsiteX27" fmla="*/ 0 w 3209895"/>
              <a:gd name="connsiteY27" fmla="*/ 1575757 h 3217105"/>
              <a:gd name="connsiteX28" fmla="*/ 18200 w 3209895"/>
              <a:gd name="connsiteY28" fmla="*/ 1390767 h 3217105"/>
              <a:gd name="connsiteX29" fmla="*/ 222709 w 3209895"/>
              <a:gd name="connsiteY29" fmla="*/ 1366940 h 3217105"/>
              <a:gd name="connsiteX30" fmla="*/ 269045 w 3209895"/>
              <a:gd name="connsiteY30" fmla="*/ 1326671 h 3217105"/>
              <a:gd name="connsiteX31" fmla="*/ 290850 w 3209895"/>
              <a:gd name="connsiteY31" fmla="*/ 1199974 h 3217105"/>
              <a:gd name="connsiteX32" fmla="*/ 192640 w 3209895"/>
              <a:gd name="connsiteY32" fmla="*/ 1125064 h 3217105"/>
              <a:gd name="connsiteX33" fmla="*/ 140941 w 3209895"/>
              <a:gd name="connsiteY33" fmla="*/ 950800 h 3217105"/>
              <a:gd name="connsiteX34" fmla="*/ 168197 w 3209895"/>
              <a:gd name="connsiteY34" fmla="*/ 886528 h 3217105"/>
              <a:gd name="connsiteX35" fmla="*/ 372794 w 3209895"/>
              <a:gd name="connsiteY35" fmla="*/ 934095 h 3217105"/>
              <a:gd name="connsiteX36" fmla="*/ 428713 w 3209895"/>
              <a:gd name="connsiteY36" fmla="*/ 910444 h 3217105"/>
              <a:gd name="connsiteX37" fmla="*/ 499931 w 3209895"/>
              <a:gd name="connsiteY37" fmla="*/ 793858 h 3217105"/>
              <a:gd name="connsiteX38" fmla="*/ 354066 w 3209895"/>
              <a:gd name="connsiteY38" fmla="*/ 601921 h 3217105"/>
              <a:gd name="connsiteX39" fmla="*/ 476455 w 3209895"/>
              <a:gd name="connsiteY39" fmla="*/ 459750 h 3217105"/>
              <a:gd name="connsiteX40" fmla="*/ 684657 w 3209895"/>
              <a:gd name="connsiteY40" fmla="*/ 583985 h 3217105"/>
              <a:gd name="connsiteX41" fmla="*/ 691515 w 3209895"/>
              <a:gd name="connsiteY41" fmla="*/ 581084 h 3217105"/>
              <a:gd name="connsiteX42" fmla="*/ 809244 w 3209895"/>
              <a:gd name="connsiteY42" fmla="*/ 480763 h 3217105"/>
              <a:gd name="connsiteX43" fmla="*/ 773811 w 3209895"/>
              <a:gd name="connsiteY43" fmla="*/ 332965 h 3217105"/>
              <a:gd name="connsiteX44" fmla="*/ 824191 w 3209895"/>
              <a:gd name="connsiteY44" fmla="*/ 200904 h 3217105"/>
              <a:gd name="connsiteX45" fmla="*/ 908509 w 3209895"/>
              <a:gd name="connsiteY45" fmla="*/ 152371 h 3217105"/>
              <a:gd name="connsiteX46" fmla="*/ 1040658 w 3209895"/>
              <a:gd name="connsiteY46" fmla="*/ 316611 h 3217105"/>
              <a:gd name="connsiteX47" fmla="*/ 1095346 w 3209895"/>
              <a:gd name="connsiteY47" fmla="*/ 332701 h 3217105"/>
              <a:gd name="connsiteX48" fmla="*/ 1190566 w 3209895"/>
              <a:gd name="connsiteY48" fmla="*/ 299554 h 3217105"/>
              <a:gd name="connsiteX49" fmla="*/ 1229253 w 3209895"/>
              <a:gd name="connsiteY49" fmla="*/ 244250 h 3217105"/>
              <a:gd name="connsiteX50" fmla="*/ 1228110 w 3209895"/>
              <a:gd name="connsiteY50" fmla="*/ 72888 h 3217105"/>
              <a:gd name="connsiteX51" fmla="*/ 1261432 w 3209895"/>
              <a:gd name="connsiteY51" fmla="*/ 33059 h 3217105"/>
              <a:gd name="connsiteX52" fmla="*/ 1414595 w 3209895"/>
              <a:gd name="connsiteY52" fmla="*/ 5187 h 3217105"/>
              <a:gd name="connsiteX53" fmla="*/ 1481856 w 3209895"/>
              <a:gd name="connsiteY53" fmla="*/ 188771 h 3217105"/>
              <a:gd name="connsiteX54" fmla="*/ 1545248 w 3209895"/>
              <a:gd name="connsiteY54" fmla="*/ 231238 h 3217105"/>
              <a:gd name="connsiteX55" fmla="*/ 1611015 w 3209895"/>
              <a:gd name="connsiteY55" fmla="*/ 231326 h 3217105"/>
              <a:gd name="connsiteX56" fmla="*/ 1702718 w 3209895"/>
              <a:gd name="connsiteY56" fmla="*/ 165735 h 3217105"/>
              <a:gd name="connsiteX57" fmla="*/ 1759956 w 3209895"/>
              <a:gd name="connsiteY57" fmla="*/ 0 h 3217105"/>
              <a:gd name="connsiteX58" fmla="*/ 1941693 w 3209895"/>
              <a:gd name="connsiteY58" fmla="*/ 26729 h 3217105"/>
              <a:gd name="connsiteX59" fmla="*/ 1940902 w 3209895"/>
              <a:gd name="connsiteY59" fmla="*/ 239766 h 3217105"/>
              <a:gd name="connsiteX60" fmla="*/ 1977039 w 3209895"/>
              <a:gd name="connsiteY60" fmla="*/ 288915 h 3217105"/>
              <a:gd name="connsiteX61" fmla="*/ 2085096 w 3209895"/>
              <a:gd name="connsiteY61" fmla="*/ 325579 h 3217105"/>
              <a:gd name="connsiteX62" fmla="*/ 2136707 w 3209895"/>
              <a:gd name="connsiteY62" fmla="*/ 310632 h 3217105"/>
              <a:gd name="connsiteX63" fmla="*/ 2269998 w 3209895"/>
              <a:gd name="connsiteY63" fmla="*/ 141029 h 3217105"/>
              <a:gd name="connsiteX64" fmla="*/ 2435469 w 3209895"/>
              <a:gd name="connsiteY64" fmla="*/ 224028 h 3217105"/>
              <a:gd name="connsiteX65" fmla="*/ 2366186 w 3209895"/>
              <a:gd name="connsiteY65" fmla="*/ 436538 h 3217105"/>
              <a:gd name="connsiteX66" fmla="*/ 2382364 w 3209895"/>
              <a:gd name="connsiteY66" fmla="*/ 488149 h 3217105"/>
              <a:gd name="connsiteX67" fmla="*/ 2494729 w 3209895"/>
              <a:gd name="connsiteY67" fmla="*/ 576951 h 3217105"/>
              <a:gd name="connsiteX68" fmla="*/ 2711548 w 3209895"/>
              <a:gd name="connsiteY68" fmla="*/ 438209 h 3217105"/>
              <a:gd name="connsiteX69" fmla="*/ 2834816 w 3209895"/>
              <a:gd name="connsiteY69" fmla="*/ 573874 h 3217105"/>
              <a:gd name="connsiteX70" fmla="*/ 2701788 w 3209895"/>
              <a:gd name="connsiteY70" fmla="*/ 749368 h 3217105"/>
              <a:gd name="connsiteX71" fmla="*/ 2699590 w 3209895"/>
              <a:gd name="connsiteY71" fmla="*/ 803441 h 3217105"/>
              <a:gd name="connsiteX72" fmla="*/ 2718230 w 3209895"/>
              <a:gd name="connsiteY72" fmla="*/ 833159 h 3217105"/>
              <a:gd name="connsiteX73" fmla="*/ 2886075 w 3209895"/>
              <a:gd name="connsiteY73" fmla="*/ 900068 h 3217105"/>
              <a:gd name="connsiteX74" fmla="*/ 3030796 w 3209895"/>
              <a:gd name="connsiteY74" fmla="*/ 863229 h 3217105"/>
              <a:gd name="connsiteX75" fmla="*/ 3098937 w 3209895"/>
              <a:gd name="connsiteY75" fmla="*/ 1015072 h 3217105"/>
              <a:gd name="connsiteX76" fmla="*/ 3080825 w 3209895"/>
              <a:gd name="connsiteY76" fmla="*/ 1047867 h 3217105"/>
              <a:gd name="connsiteX77" fmla="*/ 2917376 w 3209895"/>
              <a:gd name="connsiteY77" fmla="*/ 1159002 h 3217105"/>
              <a:gd name="connsiteX78" fmla="*/ 2896714 w 3209895"/>
              <a:gd name="connsiteY78" fmla="*/ 1208591 h 3217105"/>
              <a:gd name="connsiteX79" fmla="*/ 3072296 w 3209895"/>
              <a:gd name="connsiteY79" fmla="*/ 1362192 h 3217105"/>
              <a:gd name="connsiteX80" fmla="*/ 3205236 w 3209895"/>
              <a:gd name="connsiteY80" fmla="*/ 1491703 h 3217105"/>
              <a:gd name="connsiteX81" fmla="*/ 3209896 w 3209895"/>
              <a:gd name="connsiteY81" fmla="*/ 1557206 h 3217105"/>
              <a:gd name="connsiteX82" fmla="*/ 2994484 w 3209895"/>
              <a:gd name="connsiteY82" fmla="*/ 1617169 h 3217105"/>
              <a:gd name="connsiteX83" fmla="*/ 2951050 w 3209895"/>
              <a:gd name="connsiteY83" fmla="*/ 1670011 h 3217105"/>
              <a:gd name="connsiteX84" fmla="*/ 2951314 w 3209895"/>
              <a:gd name="connsiteY84" fmla="*/ 1794334 h 3217105"/>
              <a:gd name="connsiteX85" fmla="*/ 3064119 w 3209895"/>
              <a:gd name="connsiteY85" fmla="*/ 1855529 h 3217105"/>
              <a:gd name="connsiteX86" fmla="*/ 3112038 w 3209895"/>
              <a:gd name="connsiteY86" fmla="*/ 1877422 h 3217105"/>
              <a:gd name="connsiteX87" fmla="*/ 3165934 w 3209895"/>
              <a:gd name="connsiteY87" fmla="*/ 1990051 h 3217105"/>
              <a:gd name="connsiteX88" fmla="*/ 3142195 w 3209895"/>
              <a:gd name="connsiteY88" fmla="*/ 2091251 h 3217105"/>
              <a:gd name="connsiteX89" fmla="*/ 2922387 w 3209895"/>
              <a:gd name="connsiteY89" fmla="*/ 2075072 h 3217105"/>
              <a:gd name="connsiteX90" fmla="*/ 2858643 w 3209895"/>
              <a:gd name="connsiteY90" fmla="*/ 2110066 h 3217105"/>
              <a:gd name="connsiteX91" fmla="*/ 2896099 w 3209895"/>
              <a:gd name="connsiteY91" fmla="*/ 2315102 h 3217105"/>
              <a:gd name="connsiteX92" fmla="*/ 3000287 w 3209895"/>
              <a:gd name="connsiteY92" fmla="*/ 2414631 h 3217105"/>
              <a:gd name="connsiteX93" fmla="*/ 2901901 w 3209895"/>
              <a:gd name="connsiteY93" fmla="*/ 2569376 h 3217105"/>
              <a:gd name="connsiteX94" fmla="*/ 2691941 w 3209895"/>
              <a:gd name="connsiteY94" fmla="*/ 2478903 h 3217105"/>
              <a:gd name="connsiteX95" fmla="*/ 2624592 w 3209895"/>
              <a:gd name="connsiteY95" fmla="*/ 2492795 h 3217105"/>
              <a:gd name="connsiteX96" fmla="*/ 2538779 w 3209895"/>
              <a:gd name="connsiteY96" fmla="*/ 2588279 h 3217105"/>
              <a:gd name="connsiteX97" fmla="*/ 2666795 w 3209895"/>
              <a:gd name="connsiteY97" fmla="*/ 2826991 h 3217105"/>
              <a:gd name="connsiteX98" fmla="*/ 2522162 w 3209895"/>
              <a:gd name="connsiteY98" fmla="*/ 2941554 h 3217105"/>
              <a:gd name="connsiteX99" fmla="*/ 2347722 w 3209895"/>
              <a:gd name="connsiteY99" fmla="*/ 2785931 h 3217105"/>
              <a:gd name="connsiteX100" fmla="*/ 2286352 w 3209895"/>
              <a:gd name="connsiteY100" fmla="*/ 2778369 h 3217105"/>
              <a:gd name="connsiteX101" fmla="*/ 2192714 w 3209895"/>
              <a:gd name="connsiteY101" fmla="*/ 2960722 h 3217105"/>
              <a:gd name="connsiteX102" fmla="*/ 2213903 w 3209895"/>
              <a:gd name="connsiteY102" fmla="*/ 3109048 h 3217105"/>
              <a:gd name="connsiteX103" fmla="*/ 2040519 w 3209895"/>
              <a:gd name="connsiteY103" fmla="*/ 3169363 h 3217105"/>
              <a:gd name="connsiteX104" fmla="*/ 1929560 w 3209895"/>
              <a:gd name="connsiteY104" fmla="*/ 2967844 h 3217105"/>
              <a:gd name="connsiteX105" fmla="*/ 1871443 w 3209895"/>
              <a:gd name="connsiteY105" fmla="*/ 2939356 h 3217105"/>
              <a:gd name="connsiteX106" fmla="*/ 1754681 w 3209895"/>
              <a:gd name="connsiteY106" fmla="*/ 2966876 h 3217105"/>
              <a:gd name="connsiteX107" fmla="*/ 1724084 w 3209895"/>
              <a:gd name="connsiteY107" fmla="*/ 3082583 h 3217105"/>
              <a:gd name="connsiteX108" fmla="*/ 1702806 w 3209895"/>
              <a:gd name="connsiteY108" fmla="*/ 3216666 h 3217105"/>
              <a:gd name="connsiteX109" fmla="*/ 1509551 w 3209895"/>
              <a:gd name="connsiteY109" fmla="*/ 3217105 h 3217105"/>
              <a:gd name="connsiteX110" fmla="*/ 695032 w 3209895"/>
              <a:gd name="connsiteY110" fmla="*/ 1600991 h 3217105"/>
              <a:gd name="connsiteX111" fmla="*/ 1621478 w 3209895"/>
              <a:gd name="connsiteY111" fmla="*/ 2532009 h 3217105"/>
              <a:gd name="connsiteX112" fmla="*/ 2519348 w 3209895"/>
              <a:gd name="connsiteY112" fmla="*/ 1596947 h 3217105"/>
              <a:gd name="connsiteX113" fmla="*/ 1600464 w 3209895"/>
              <a:gd name="connsiteY113" fmla="*/ 693361 h 3217105"/>
              <a:gd name="connsiteX114" fmla="*/ 695032 w 3209895"/>
              <a:gd name="connsiteY114" fmla="*/ 1600991 h 3217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3209895" h="3217105">
                <a:moveTo>
                  <a:pt x="1509551" y="3217105"/>
                </a:moveTo>
                <a:cubicBezTo>
                  <a:pt x="1496011" y="3140876"/>
                  <a:pt x="1491351" y="3061482"/>
                  <a:pt x="1466029" y="2989297"/>
                </a:cubicBezTo>
                <a:cubicBezTo>
                  <a:pt x="1444840" y="2928893"/>
                  <a:pt x="1371864" y="2956677"/>
                  <a:pt x="1323770" y="2939708"/>
                </a:cubicBezTo>
                <a:cubicBezTo>
                  <a:pt x="1315066" y="2936631"/>
                  <a:pt x="1294052" y="2952457"/>
                  <a:pt x="1286842" y="2964415"/>
                </a:cubicBezTo>
                <a:cubicBezTo>
                  <a:pt x="1258971" y="3010750"/>
                  <a:pt x="1234440" y="3059108"/>
                  <a:pt x="1208591" y="3106762"/>
                </a:cubicBezTo>
                <a:cubicBezTo>
                  <a:pt x="1198216" y="3125929"/>
                  <a:pt x="1187841" y="3145008"/>
                  <a:pt x="1175795" y="3167077"/>
                </a:cubicBezTo>
                <a:cubicBezTo>
                  <a:pt x="1120404" y="3147646"/>
                  <a:pt x="1066331" y="3130325"/>
                  <a:pt x="1014105" y="3108696"/>
                </a:cubicBezTo>
                <a:cubicBezTo>
                  <a:pt x="1005840" y="3105268"/>
                  <a:pt x="1000916" y="3081968"/>
                  <a:pt x="1002323" y="3068691"/>
                </a:cubicBezTo>
                <a:cubicBezTo>
                  <a:pt x="1009357" y="3004684"/>
                  <a:pt x="1017622" y="2940675"/>
                  <a:pt x="1028524" y="2877195"/>
                </a:cubicBezTo>
                <a:cubicBezTo>
                  <a:pt x="1032832" y="2852313"/>
                  <a:pt x="1025271" y="2840970"/>
                  <a:pt x="1004609" y="2828749"/>
                </a:cubicBezTo>
                <a:cubicBezTo>
                  <a:pt x="891804" y="2762280"/>
                  <a:pt x="892156" y="2761664"/>
                  <a:pt x="795792" y="2850554"/>
                </a:cubicBezTo>
                <a:cubicBezTo>
                  <a:pt x="764667" y="2879217"/>
                  <a:pt x="733806" y="2908232"/>
                  <a:pt x="700132" y="2939532"/>
                </a:cubicBezTo>
                <a:cubicBezTo>
                  <a:pt x="649048" y="2901286"/>
                  <a:pt x="599196" y="2863919"/>
                  <a:pt x="546354" y="2824353"/>
                </a:cubicBezTo>
                <a:cubicBezTo>
                  <a:pt x="581699" y="2756916"/>
                  <a:pt x="614670" y="2690183"/>
                  <a:pt x="651422" y="2625647"/>
                </a:cubicBezTo>
                <a:cubicBezTo>
                  <a:pt x="665754" y="2600501"/>
                  <a:pt x="663556" y="2584675"/>
                  <a:pt x="643157" y="2565683"/>
                </a:cubicBezTo>
                <a:cubicBezTo>
                  <a:pt x="611241" y="2535966"/>
                  <a:pt x="585568" y="2486201"/>
                  <a:pt x="549695" y="2478024"/>
                </a:cubicBezTo>
                <a:cubicBezTo>
                  <a:pt x="516284" y="2470375"/>
                  <a:pt x="472938" y="2505896"/>
                  <a:pt x="434076" y="2522601"/>
                </a:cubicBezTo>
                <a:cubicBezTo>
                  <a:pt x="397852" y="2538164"/>
                  <a:pt x="361804" y="2554078"/>
                  <a:pt x="320568" y="2572102"/>
                </a:cubicBezTo>
                <a:cubicBezTo>
                  <a:pt x="285310" y="2519964"/>
                  <a:pt x="250493" y="2468440"/>
                  <a:pt x="213301" y="2413401"/>
                </a:cubicBezTo>
                <a:cubicBezTo>
                  <a:pt x="275551" y="2354316"/>
                  <a:pt x="336745" y="2296287"/>
                  <a:pt x="398907" y="2237379"/>
                </a:cubicBezTo>
                <a:cubicBezTo>
                  <a:pt x="378069" y="2191395"/>
                  <a:pt x="360309" y="2146290"/>
                  <a:pt x="336833" y="2104439"/>
                </a:cubicBezTo>
                <a:cubicBezTo>
                  <a:pt x="330503" y="2093097"/>
                  <a:pt x="306676" y="2085447"/>
                  <a:pt x="291377" y="2086151"/>
                </a:cubicBezTo>
                <a:cubicBezTo>
                  <a:pt x="222709" y="2089316"/>
                  <a:pt x="154217" y="2096086"/>
                  <a:pt x="79922" y="2101977"/>
                </a:cubicBezTo>
                <a:cubicBezTo>
                  <a:pt x="64008" y="2042365"/>
                  <a:pt x="48270" y="1983633"/>
                  <a:pt x="30773" y="1917954"/>
                </a:cubicBezTo>
                <a:cubicBezTo>
                  <a:pt x="89682" y="1889818"/>
                  <a:pt x="147535" y="1859573"/>
                  <a:pt x="207499" y="1834339"/>
                </a:cubicBezTo>
                <a:cubicBezTo>
                  <a:pt x="243283" y="1819304"/>
                  <a:pt x="257615" y="1801720"/>
                  <a:pt x="254010" y="1759780"/>
                </a:cubicBezTo>
                <a:cubicBezTo>
                  <a:pt x="244250" y="1646008"/>
                  <a:pt x="246800" y="1646008"/>
                  <a:pt x="136808" y="1615411"/>
                </a:cubicBezTo>
                <a:cubicBezTo>
                  <a:pt x="91968" y="1602925"/>
                  <a:pt x="47303" y="1589473"/>
                  <a:pt x="0" y="1575757"/>
                </a:cubicBezTo>
                <a:cubicBezTo>
                  <a:pt x="6067" y="1514035"/>
                  <a:pt x="11870" y="1454775"/>
                  <a:pt x="18200" y="1390767"/>
                </a:cubicBezTo>
                <a:cubicBezTo>
                  <a:pt x="87044" y="1382503"/>
                  <a:pt x="154745" y="1373183"/>
                  <a:pt x="222709" y="1366940"/>
                </a:cubicBezTo>
                <a:cubicBezTo>
                  <a:pt x="250141" y="1364391"/>
                  <a:pt x="264385" y="1354719"/>
                  <a:pt x="269045" y="1326671"/>
                </a:cubicBezTo>
                <a:cubicBezTo>
                  <a:pt x="276254" y="1283589"/>
                  <a:pt x="303335" y="1235144"/>
                  <a:pt x="290850" y="1199974"/>
                </a:cubicBezTo>
                <a:cubicBezTo>
                  <a:pt x="279332" y="1167443"/>
                  <a:pt x="227457" y="1148803"/>
                  <a:pt x="192640" y="1125064"/>
                </a:cubicBezTo>
                <a:cubicBezTo>
                  <a:pt x="96364" y="1059385"/>
                  <a:pt x="96188" y="1059561"/>
                  <a:pt x="140941" y="950800"/>
                </a:cubicBezTo>
                <a:cubicBezTo>
                  <a:pt x="149293" y="930666"/>
                  <a:pt x="157998" y="910619"/>
                  <a:pt x="168197" y="886528"/>
                </a:cubicBezTo>
                <a:cubicBezTo>
                  <a:pt x="237041" y="902179"/>
                  <a:pt x="305533" y="915895"/>
                  <a:pt x="372794" y="934095"/>
                </a:cubicBezTo>
                <a:cubicBezTo>
                  <a:pt x="401193" y="941744"/>
                  <a:pt x="415173" y="934886"/>
                  <a:pt x="428713" y="910444"/>
                </a:cubicBezTo>
                <a:cubicBezTo>
                  <a:pt x="450518" y="870966"/>
                  <a:pt x="475664" y="833247"/>
                  <a:pt x="499931" y="793858"/>
                </a:cubicBezTo>
                <a:cubicBezTo>
                  <a:pt x="451133" y="729674"/>
                  <a:pt x="403391" y="666897"/>
                  <a:pt x="354066" y="601921"/>
                </a:cubicBezTo>
                <a:cubicBezTo>
                  <a:pt x="395478" y="553827"/>
                  <a:pt x="435307" y="507580"/>
                  <a:pt x="476455" y="459750"/>
                </a:cubicBezTo>
                <a:cubicBezTo>
                  <a:pt x="548552" y="502744"/>
                  <a:pt x="617396" y="543892"/>
                  <a:pt x="684657" y="583985"/>
                </a:cubicBezTo>
                <a:cubicBezTo>
                  <a:pt x="688877" y="582227"/>
                  <a:pt x="690460" y="581963"/>
                  <a:pt x="691515" y="581084"/>
                </a:cubicBezTo>
                <a:cubicBezTo>
                  <a:pt x="732751" y="548376"/>
                  <a:pt x="794825" y="522703"/>
                  <a:pt x="809244" y="480763"/>
                </a:cubicBezTo>
                <a:cubicBezTo>
                  <a:pt x="823136" y="440231"/>
                  <a:pt x="789286" y="382377"/>
                  <a:pt x="773811" y="332965"/>
                </a:cubicBezTo>
                <a:cubicBezTo>
                  <a:pt x="746819" y="246448"/>
                  <a:pt x="745939" y="246624"/>
                  <a:pt x="824191" y="200904"/>
                </a:cubicBezTo>
                <a:cubicBezTo>
                  <a:pt x="850656" y="185430"/>
                  <a:pt x="877296" y="170307"/>
                  <a:pt x="908509" y="152371"/>
                </a:cubicBezTo>
                <a:cubicBezTo>
                  <a:pt x="953262" y="207674"/>
                  <a:pt x="997927" y="261395"/>
                  <a:pt x="1040658" y="316611"/>
                </a:cubicBezTo>
                <a:cubicBezTo>
                  <a:pt x="1056220" y="336745"/>
                  <a:pt x="1069672" y="344746"/>
                  <a:pt x="1095346" y="332701"/>
                </a:cubicBezTo>
                <a:cubicBezTo>
                  <a:pt x="1125679" y="318545"/>
                  <a:pt x="1157859" y="306676"/>
                  <a:pt x="1190566" y="299554"/>
                </a:cubicBezTo>
                <a:cubicBezTo>
                  <a:pt x="1223626" y="292344"/>
                  <a:pt x="1230484" y="274935"/>
                  <a:pt x="1229253" y="244250"/>
                </a:cubicBezTo>
                <a:cubicBezTo>
                  <a:pt x="1226967" y="187188"/>
                  <a:pt x="1229780" y="129950"/>
                  <a:pt x="1228110" y="72888"/>
                </a:cubicBezTo>
                <a:cubicBezTo>
                  <a:pt x="1227318" y="47215"/>
                  <a:pt x="1235759" y="36840"/>
                  <a:pt x="1261432" y="33059"/>
                </a:cubicBezTo>
                <a:cubicBezTo>
                  <a:pt x="1311900" y="25761"/>
                  <a:pt x="1361841" y="15035"/>
                  <a:pt x="1414595" y="5187"/>
                </a:cubicBezTo>
                <a:cubicBezTo>
                  <a:pt x="1438070" y="68316"/>
                  <a:pt x="1462864" y="127664"/>
                  <a:pt x="1481856" y="188771"/>
                </a:cubicBezTo>
                <a:cubicBezTo>
                  <a:pt x="1492670" y="223588"/>
                  <a:pt x="1510694" y="235282"/>
                  <a:pt x="1545248" y="231238"/>
                </a:cubicBezTo>
                <a:cubicBezTo>
                  <a:pt x="1566965" y="228688"/>
                  <a:pt x="1589649" y="227809"/>
                  <a:pt x="1611015" y="231326"/>
                </a:cubicBezTo>
                <a:cubicBezTo>
                  <a:pt x="1664999" y="240382"/>
                  <a:pt x="1689442" y="216379"/>
                  <a:pt x="1702718" y="165735"/>
                </a:cubicBezTo>
                <a:cubicBezTo>
                  <a:pt x="1717138" y="110871"/>
                  <a:pt x="1739558" y="58029"/>
                  <a:pt x="1759956" y="0"/>
                </a:cubicBezTo>
                <a:cubicBezTo>
                  <a:pt x="1820272" y="8880"/>
                  <a:pt x="1878828" y="17497"/>
                  <a:pt x="1941693" y="26729"/>
                </a:cubicBezTo>
                <a:cubicBezTo>
                  <a:pt x="1941693" y="99793"/>
                  <a:pt x="1943276" y="169867"/>
                  <a:pt x="1940902" y="239766"/>
                </a:cubicBezTo>
                <a:cubicBezTo>
                  <a:pt x="1939935" y="268781"/>
                  <a:pt x="1950662" y="281442"/>
                  <a:pt x="1977039" y="288915"/>
                </a:cubicBezTo>
                <a:cubicBezTo>
                  <a:pt x="2013614" y="299290"/>
                  <a:pt x="2049927" y="311160"/>
                  <a:pt x="2085096" y="325579"/>
                </a:cubicBezTo>
                <a:cubicBezTo>
                  <a:pt x="2108395" y="335075"/>
                  <a:pt x="2121848" y="330239"/>
                  <a:pt x="2136707" y="310632"/>
                </a:cubicBezTo>
                <a:cubicBezTo>
                  <a:pt x="2178998" y="254625"/>
                  <a:pt x="2223311" y="200113"/>
                  <a:pt x="2269998" y="141029"/>
                </a:cubicBezTo>
                <a:cubicBezTo>
                  <a:pt x="2325390" y="168812"/>
                  <a:pt x="2379462" y="195981"/>
                  <a:pt x="2435469" y="224028"/>
                </a:cubicBezTo>
                <a:cubicBezTo>
                  <a:pt x="2411642" y="297883"/>
                  <a:pt x="2390189" y="367694"/>
                  <a:pt x="2366186" y="436538"/>
                </a:cubicBezTo>
                <a:cubicBezTo>
                  <a:pt x="2357921" y="460101"/>
                  <a:pt x="2362757" y="473730"/>
                  <a:pt x="2382364" y="488149"/>
                </a:cubicBezTo>
                <a:cubicBezTo>
                  <a:pt x="2420083" y="515757"/>
                  <a:pt x="2455868" y="546002"/>
                  <a:pt x="2494729" y="576951"/>
                </a:cubicBezTo>
                <a:cubicBezTo>
                  <a:pt x="2566035" y="531319"/>
                  <a:pt x="2637253" y="485775"/>
                  <a:pt x="2711548" y="438209"/>
                </a:cubicBezTo>
                <a:cubicBezTo>
                  <a:pt x="2752344" y="483049"/>
                  <a:pt x="2792437" y="527187"/>
                  <a:pt x="2834816" y="573874"/>
                </a:cubicBezTo>
                <a:cubicBezTo>
                  <a:pt x="2793756" y="628386"/>
                  <a:pt x="2748827" y="689756"/>
                  <a:pt x="2701788" y="749368"/>
                </a:cubicBezTo>
                <a:cubicBezTo>
                  <a:pt x="2686490" y="768711"/>
                  <a:pt x="2683940" y="784274"/>
                  <a:pt x="2699590" y="803441"/>
                </a:cubicBezTo>
                <a:cubicBezTo>
                  <a:pt x="2706888" y="812409"/>
                  <a:pt x="2712163" y="823224"/>
                  <a:pt x="2718230" y="833159"/>
                </a:cubicBezTo>
                <a:cubicBezTo>
                  <a:pt x="2776347" y="927940"/>
                  <a:pt x="2776347" y="927940"/>
                  <a:pt x="2886075" y="900068"/>
                </a:cubicBezTo>
                <a:cubicBezTo>
                  <a:pt x="2932762" y="888199"/>
                  <a:pt x="2979449" y="876329"/>
                  <a:pt x="3030796" y="863229"/>
                </a:cubicBezTo>
                <a:cubicBezTo>
                  <a:pt x="3054360" y="914488"/>
                  <a:pt x="3078451" y="963989"/>
                  <a:pt x="3098937" y="1015072"/>
                </a:cubicBezTo>
                <a:cubicBezTo>
                  <a:pt x="3102014" y="1022633"/>
                  <a:pt x="3090408" y="1041097"/>
                  <a:pt x="3080825" y="1047867"/>
                </a:cubicBezTo>
                <a:cubicBezTo>
                  <a:pt x="3027280" y="1086202"/>
                  <a:pt x="2972855" y="1123481"/>
                  <a:pt x="2917376" y="1159002"/>
                </a:cubicBezTo>
                <a:cubicBezTo>
                  <a:pt x="2896978" y="1172015"/>
                  <a:pt x="2891614" y="1184148"/>
                  <a:pt x="2896714" y="1208591"/>
                </a:cubicBezTo>
                <a:cubicBezTo>
                  <a:pt x="2926784" y="1351817"/>
                  <a:pt x="2926080" y="1351993"/>
                  <a:pt x="3072296" y="1362192"/>
                </a:cubicBezTo>
                <a:cubicBezTo>
                  <a:pt x="3195212" y="1370809"/>
                  <a:pt x="3195300" y="1370809"/>
                  <a:pt x="3205236" y="1491703"/>
                </a:cubicBezTo>
                <a:cubicBezTo>
                  <a:pt x="3206906" y="1511925"/>
                  <a:pt x="3208137" y="1532235"/>
                  <a:pt x="3209896" y="1557206"/>
                </a:cubicBezTo>
                <a:cubicBezTo>
                  <a:pt x="3137623" y="1577516"/>
                  <a:pt x="3066493" y="1598969"/>
                  <a:pt x="2994484" y="1617169"/>
                </a:cubicBezTo>
                <a:cubicBezTo>
                  <a:pt x="2964678" y="1624731"/>
                  <a:pt x="2949819" y="1636512"/>
                  <a:pt x="2951050" y="1670011"/>
                </a:cubicBezTo>
                <a:cubicBezTo>
                  <a:pt x="2952633" y="1712214"/>
                  <a:pt x="2932762" y="1764616"/>
                  <a:pt x="2951314" y="1794334"/>
                </a:cubicBezTo>
                <a:cubicBezTo>
                  <a:pt x="2971097" y="1825899"/>
                  <a:pt x="3024994" y="1836274"/>
                  <a:pt x="3064119" y="1855529"/>
                </a:cubicBezTo>
                <a:cubicBezTo>
                  <a:pt x="3079857" y="1863266"/>
                  <a:pt x="3096036" y="1870212"/>
                  <a:pt x="3112038" y="1877422"/>
                </a:cubicBezTo>
                <a:cubicBezTo>
                  <a:pt x="3184662" y="1910041"/>
                  <a:pt x="3184662" y="1909953"/>
                  <a:pt x="3165934" y="1990051"/>
                </a:cubicBezTo>
                <a:cubicBezTo>
                  <a:pt x="3158285" y="2022583"/>
                  <a:pt x="3150636" y="2055202"/>
                  <a:pt x="3142195" y="2091251"/>
                </a:cubicBezTo>
                <a:cubicBezTo>
                  <a:pt x="3067724" y="2085975"/>
                  <a:pt x="2994836" y="2082370"/>
                  <a:pt x="2922387" y="2075072"/>
                </a:cubicBezTo>
                <a:cubicBezTo>
                  <a:pt x="2890647" y="2071907"/>
                  <a:pt x="2873062" y="2078414"/>
                  <a:pt x="2858643" y="2110066"/>
                </a:cubicBezTo>
                <a:cubicBezTo>
                  <a:pt x="2805186" y="2227619"/>
                  <a:pt x="2803691" y="2227004"/>
                  <a:pt x="2896099" y="2315102"/>
                </a:cubicBezTo>
                <a:cubicBezTo>
                  <a:pt x="2929949" y="2347371"/>
                  <a:pt x="2963799" y="2379726"/>
                  <a:pt x="3000287" y="2414631"/>
                </a:cubicBezTo>
                <a:cubicBezTo>
                  <a:pt x="2967668" y="2465979"/>
                  <a:pt x="2935752" y="2516095"/>
                  <a:pt x="2901901" y="2569376"/>
                </a:cubicBezTo>
                <a:cubicBezTo>
                  <a:pt x="2830771" y="2538955"/>
                  <a:pt x="2760697" y="2510292"/>
                  <a:pt x="2691941" y="2478903"/>
                </a:cubicBezTo>
                <a:cubicBezTo>
                  <a:pt x="2663981" y="2466155"/>
                  <a:pt x="2644902" y="2466594"/>
                  <a:pt x="2624592" y="2492795"/>
                </a:cubicBezTo>
                <a:cubicBezTo>
                  <a:pt x="2598743" y="2526206"/>
                  <a:pt x="2568233" y="2555924"/>
                  <a:pt x="2538779" y="2588279"/>
                </a:cubicBezTo>
                <a:cubicBezTo>
                  <a:pt x="2581510" y="2667850"/>
                  <a:pt x="2623537" y="2746277"/>
                  <a:pt x="2666795" y="2826991"/>
                </a:cubicBezTo>
                <a:cubicBezTo>
                  <a:pt x="2618877" y="2864886"/>
                  <a:pt x="2572102" y="2901989"/>
                  <a:pt x="2522162" y="2941554"/>
                </a:cubicBezTo>
                <a:cubicBezTo>
                  <a:pt x="2462989" y="2889064"/>
                  <a:pt x="2404257" y="2838685"/>
                  <a:pt x="2347722" y="2785931"/>
                </a:cubicBezTo>
                <a:cubicBezTo>
                  <a:pt x="2327148" y="2766676"/>
                  <a:pt x="2310970" y="2765621"/>
                  <a:pt x="2286352" y="2778369"/>
                </a:cubicBezTo>
                <a:cubicBezTo>
                  <a:pt x="2173107" y="2836926"/>
                  <a:pt x="2172931" y="2836223"/>
                  <a:pt x="2192714" y="2960722"/>
                </a:cubicBezTo>
                <a:cubicBezTo>
                  <a:pt x="2200275" y="3008288"/>
                  <a:pt x="2206342" y="3056118"/>
                  <a:pt x="2213903" y="3109048"/>
                </a:cubicBezTo>
                <a:cubicBezTo>
                  <a:pt x="2156753" y="3128918"/>
                  <a:pt x="2100834" y="3148438"/>
                  <a:pt x="2040519" y="3169363"/>
                </a:cubicBezTo>
                <a:cubicBezTo>
                  <a:pt x="2002448" y="3100695"/>
                  <a:pt x="1964641" y="3035017"/>
                  <a:pt x="1929560" y="2967844"/>
                </a:cubicBezTo>
                <a:cubicBezTo>
                  <a:pt x="1916020" y="2941906"/>
                  <a:pt x="1901952" y="2931004"/>
                  <a:pt x="1871443" y="2939356"/>
                </a:cubicBezTo>
                <a:cubicBezTo>
                  <a:pt x="1832141" y="2950083"/>
                  <a:pt x="1779475" y="2943137"/>
                  <a:pt x="1754681" y="2966876"/>
                </a:cubicBezTo>
                <a:cubicBezTo>
                  <a:pt x="1730062" y="2990528"/>
                  <a:pt x="1731645" y="3042578"/>
                  <a:pt x="1724084" y="3082583"/>
                </a:cubicBezTo>
                <a:cubicBezTo>
                  <a:pt x="1715643" y="3127072"/>
                  <a:pt x="1709752" y="3172001"/>
                  <a:pt x="1702806" y="3216666"/>
                </a:cubicBezTo>
                <a:cubicBezTo>
                  <a:pt x="1638535" y="3217105"/>
                  <a:pt x="1573999" y="3217105"/>
                  <a:pt x="1509551" y="3217105"/>
                </a:cubicBezTo>
                <a:close/>
                <a:moveTo>
                  <a:pt x="695032" y="1600991"/>
                </a:moveTo>
                <a:cubicBezTo>
                  <a:pt x="700132" y="2126420"/>
                  <a:pt x="1108622" y="2536933"/>
                  <a:pt x="1621478" y="2532009"/>
                </a:cubicBezTo>
                <a:cubicBezTo>
                  <a:pt x="2121848" y="2527173"/>
                  <a:pt x="2523832" y="2108571"/>
                  <a:pt x="2519348" y="1596947"/>
                </a:cubicBezTo>
                <a:cubicBezTo>
                  <a:pt x="2515040" y="1094467"/>
                  <a:pt x="2102768" y="689053"/>
                  <a:pt x="1600464" y="693361"/>
                </a:cubicBezTo>
                <a:cubicBezTo>
                  <a:pt x="1100445" y="697582"/>
                  <a:pt x="690196" y="1108886"/>
                  <a:pt x="695032" y="1600991"/>
                </a:cubicBezTo>
                <a:close/>
              </a:path>
            </a:pathLst>
          </a:custGeom>
          <a:solidFill>
            <a:schemeClr val="accent4"/>
          </a:solidFill>
          <a:ln w="8788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7" name="자유형: 도형 16">
            <a:extLst>
              <a:ext uri="{FF2B5EF4-FFF2-40B4-BE49-F238E27FC236}">
                <a16:creationId xmlns:a16="http://schemas.microsoft.com/office/drawing/2014/main" id="{B9F6E800-D383-4920-99BF-A84F9A91E7E6}"/>
              </a:ext>
            </a:extLst>
          </p:cNvPr>
          <p:cNvSpPr/>
          <p:nvPr/>
        </p:nvSpPr>
        <p:spPr>
          <a:xfrm>
            <a:off x="5370840" y="2673539"/>
            <a:ext cx="1243195" cy="1245989"/>
          </a:xfrm>
          <a:custGeom>
            <a:avLst/>
            <a:gdLst>
              <a:gd name="connsiteX0" fmla="*/ 1509551 w 3209895"/>
              <a:gd name="connsiteY0" fmla="*/ 3217105 h 3217105"/>
              <a:gd name="connsiteX1" fmla="*/ 1466029 w 3209895"/>
              <a:gd name="connsiteY1" fmla="*/ 2989297 h 3217105"/>
              <a:gd name="connsiteX2" fmla="*/ 1323770 w 3209895"/>
              <a:gd name="connsiteY2" fmla="*/ 2939708 h 3217105"/>
              <a:gd name="connsiteX3" fmla="*/ 1286842 w 3209895"/>
              <a:gd name="connsiteY3" fmla="*/ 2964415 h 3217105"/>
              <a:gd name="connsiteX4" fmla="*/ 1208591 w 3209895"/>
              <a:gd name="connsiteY4" fmla="*/ 3106762 h 3217105"/>
              <a:gd name="connsiteX5" fmla="*/ 1175795 w 3209895"/>
              <a:gd name="connsiteY5" fmla="*/ 3167077 h 3217105"/>
              <a:gd name="connsiteX6" fmla="*/ 1014105 w 3209895"/>
              <a:gd name="connsiteY6" fmla="*/ 3108696 h 3217105"/>
              <a:gd name="connsiteX7" fmla="*/ 1002323 w 3209895"/>
              <a:gd name="connsiteY7" fmla="*/ 3068691 h 3217105"/>
              <a:gd name="connsiteX8" fmla="*/ 1028524 w 3209895"/>
              <a:gd name="connsiteY8" fmla="*/ 2877195 h 3217105"/>
              <a:gd name="connsiteX9" fmla="*/ 1004609 w 3209895"/>
              <a:gd name="connsiteY9" fmla="*/ 2828749 h 3217105"/>
              <a:gd name="connsiteX10" fmla="*/ 795792 w 3209895"/>
              <a:gd name="connsiteY10" fmla="*/ 2850554 h 3217105"/>
              <a:gd name="connsiteX11" fmla="*/ 700132 w 3209895"/>
              <a:gd name="connsiteY11" fmla="*/ 2939532 h 3217105"/>
              <a:gd name="connsiteX12" fmla="*/ 546354 w 3209895"/>
              <a:gd name="connsiteY12" fmla="*/ 2824353 h 3217105"/>
              <a:gd name="connsiteX13" fmla="*/ 651422 w 3209895"/>
              <a:gd name="connsiteY13" fmla="*/ 2625647 h 3217105"/>
              <a:gd name="connsiteX14" fmla="*/ 643157 w 3209895"/>
              <a:gd name="connsiteY14" fmla="*/ 2565683 h 3217105"/>
              <a:gd name="connsiteX15" fmla="*/ 549695 w 3209895"/>
              <a:gd name="connsiteY15" fmla="*/ 2478024 h 3217105"/>
              <a:gd name="connsiteX16" fmla="*/ 434076 w 3209895"/>
              <a:gd name="connsiteY16" fmla="*/ 2522601 h 3217105"/>
              <a:gd name="connsiteX17" fmla="*/ 320568 w 3209895"/>
              <a:gd name="connsiteY17" fmla="*/ 2572102 h 3217105"/>
              <a:gd name="connsiteX18" fmla="*/ 213301 w 3209895"/>
              <a:gd name="connsiteY18" fmla="*/ 2413401 h 3217105"/>
              <a:gd name="connsiteX19" fmla="*/ 398907 w 3209895"/>
              <a:gd name="connsiteY19" fmla="*/ 2237379 h 3217105"/>
              <a:gd name="connsiteX20" fmla="*/ 336833 w 3209895"/>
              <a:gd name="connsiteY20" fmla="*/ 2104439 h 3217105"/>
              <a:gd name="connsiteX21" fmla="*/ 291377 w 3209895"/>
              <a:gd name="connsiteY21" fmla="*/ 2086151 h 3217105"/>
              <a:gd name="connsiteX22" fmla="*/ 79922 w 3209895"/>
              <a:gd name="connsiteY22" fmla="*/ 2101977 h 3217105"/>
              <a:gd name="connsiteX23" fmla="*/ 30773 w 3209895"/>
              <a:gd name="connsiteY23" fmla="*/ 1917954 h 3217105"/>
              <a:gd name="connsiteX24" fmla="*/ 207499 w 3209895"/>
              <a:gd name="connsiteY24" fmla="*/ 1834339 h 3217105"/>
              <a:gd name="connsiteX25" fmla="*/ 254010 w 3209895"/>
              <a:gd name="connsiteY25" fmla="*/ 1759780 h 3217105"/>
              <a:gd name="connsiteX26" fmla="*/ 136808 w 3209895"/>
              <a:gd name="connsiteY26" fmla="*/ 1615411 h 3217105"/>
              <a:gd name="connsiteX27" fmla="*/ 0 w 3209895"/>
              <a:gd name="connsiteY27" fmla="*/ 1575757 h 3217105"/>
              <a:gd name="connsiteX28" fmla="*/ 18200 w 3209895"/>
              <a:gd name="connsiteY28" fmla="*/ 1390767 h 3217105"/>
              <a:gd name="connsiteX29" fmla="*/ 222709 w 3209895"/>
              <a:gd name="connsiteY29" fmla="*/ 1366940 h 3217105"/>
              <a:gd name="connsiteX30" fmla="*/ 269045 w 3209895"/>
              <a:gd name="connsiteY30" fmla="*/ 1326671 h 3217105"/>
              <a:gd name="connsiteX31" fmla="*/ 290850 w 3209895"/>
              <a:gd name="connsiteY31" fmla="*/ 1199974 h 3217105"/>
              <a:gd name="connsiteX32" fmla="*/ 192640 w 3209895"/>
              <a:gd name="connsiteY32" fmla="*/ 1125064 h 3217105"/>
              <a:gd name="connsiteX33" fmla="*/ 140941 w 3209895"/>
              <a:gd name="connsiteY33" fmla="*/ 950800 h 3217105"/>
              <a:gd name="connsiteX34" fmla="*/ 168197 w 3209895"/>
              <a:gd name="connsiteY34" fmla="*/ 886528 h 3217105"/>
              <a:gd name="connsiteX35" fmla="*/ 372794 w 3209895"/>
              <a:gd name="connsiteY35" fmla="*/ 934095 h 3217105"/>
              <a:gd name="connsiteX36" fmla="*/ 428713 w 3209895"/>
              <a:gd name="connsiteY36" fmla="*/ 910444 h 3217105"/>
              <a:gd name="connsiteX37" fmla="*/ 499931 w 3209895"/>
              <a:gd name="connsiteY37" fmla="*/ 793858 h 3217105"/>
              <a:gd name="connsiteX38" fmla="*/ 354066 w 3209895"/>
              <a:gd name="connsiteY38" fmla="*/ 601921 h 3217105"/>
              <a:gd name="connsiteX39" fmla="*/ 476455 w 3209895"/>
              <a:gd name="connsiteY39" fmla="*/ 459750 h 3217105"/>
              <a:gd name="connsiteX40" fmla="*/ 684657 w 3209895"/>
              <a:gd name="connsiteY40" fmla="*/ 583985 h 3217105"/>
              <a:gd name="connsiteX41" fmla="*/ 691515 w 3209895"/>
              <a:gd name="connsiteY41" fmla="*/ 581084 h 3217105"/>
              <a:gd name="connsiteX42" fmla="*/ 809244 w 3209895"/>
              <a:gd name="connsiteY42" fmla="*/ 480763 h 3217105"/>
              <a:gd name="connsiteX43" fmla="*/ 773811 w 3209895"/>
              <a:gd name="connsiteY43" fmla="*/ 332965 h 3217105"/>
              <a:gd name="connsiteX44" fmla="*/ 824191 w 3209895"/>
              <a:gd name="connsiteY44" fmla="*/ 200904 h 3217105"/>
              <a:gd name="connsiteX45" fmla="*/ 908509 w 3209895"/>
              <a:gd name="connsiteY45" fmla="*/ 152371 h 3217105"/>
              <a:gd name="connsiteX46" fmla="*/ 1040658 w 3209895"/>
              <a:gd name="connsiteY46" fmla="*/ 316611 h 3217105"/>
              <a:gd name="connsiteX47" fmla="*/ 1095346 w 3209895"/>
              <a:gd name="connsiteY47" fmla="*/ 332701 h 3217105"/>
              <a:gd name="connsiteX48" fmla="*/ 1190566 w 3209895"/>
              <a:gd name="connsiteY48" fmla="*/ 299554 h 3217105"/>
              <a:gd name="connsiteX49" fmla="*/ 1229253 w 3209895"/>
              <a:gd name="connsiteY49" fmla="*/ 244250 h 3217105"/>
              <a:gd name="connsiteX50" fmla="*/ 1228110 w 3209895"/>
              <a:gd name="connsiteY50" fmla="*/ 72888 h 3217105"/>
              <a:gd name="connsiteX51" fmla="*/ 1261432 w 3209895"/>
              <a:gd name="connsiteY51" fmla="*/ 33059 h 3217105"/>
              <a:gd name="connsiteX52" fmla="*/ 1414595 w 3209895"/>
              <a:gd name="connsiteY52" fmla="*/ 5187 h 3217105"/>
              <a:gd name="connsiteX53" fmla="*/ 1481856 w 3209895"/>
              <a:gd name="connsiteY53" fmla="*/ 188771 h 3217105"/>
              <a:gd name="connsiteX54" fmla="*/ 1545248 w 3209895"/>
              <a:gd name="connsiteY54" fmla="*/ 231238 h 3217105"/>
              <a:gd name="connsiteX55" fmla="*/ 1611015 w 3209895"/>
              <a:gd name="connsiteY55" fmla="*/ 231326 h 3217105"/>
              <a:gd name="connsiteX56" fmla="*/ 1702718 w 3209895"/>
              <a:gd name="connsiteY56" fmla="*/ 165735 h 3217105"/>
              <a:gd name="connsiteX57" fmla="*/ 1759956 w 3209895"/>
              <a:gd name="connsiteY57" fmla="*/ 0 h 3217105"/>
              <a:gd name="connsiteX58" fmla="*/ 1941693 w 3209895"/>
              <a:gd name="connsiteY58" fmla="*/ 26729 h 3217105"/>
              <a:gd name="connsiteX59" fmla="*/ 1940902 w 3209895"/>
              <a:gd name="connsiteY59" fmla="*/ 239766 h 3217105"/>
              <a:gd name="connsiteX60" fmla="*/ 1977039 w 3209895"/>
              <a:gd name="connsiteY60" fmla="*/ 288915 h 3217105"/>
              <a:gd name="connsiteX61" fmla="*/ 2085096 w 3209895"/>
              <a:gd name="connsiteY61" fmla="*/ 325579 h 3217105"/>
              <a:gd name="connsiteX62" fmla="*/ 2136707 w 3209895"/>
              <a:gd name="connsiteY62" fmla="*/ 310632 h 3217105"/>
              <a:gd name="connsiteX63" fmla="*/ 2269998 w 3209895"/>
              <a:gd name="connsiteY63" fmla="*/ 141029 h 3217105"/>
              <a:gd name="connsiteX64" fmla="*/ 2435469 w 3209895"/>
              <a:gd name="connsiteY64" fmla="*/ 224028 h 3217105"/>
              <a:gd name="connsiteX65" fmla="*/ 2366186 w 3209895"/>
              <a:gd name="connsiteY65" fmla="*/ 436538 h 3217105"/>
              <a:gd name="connsiteX66" fmla="*/ 2382364 w 3209895"/>
              <a:gd name="connsiteY66" fmla="*/ 488149 h 3217105"/>
              <a:gd name="connsiteX67" fmla="*/ 2494729 w 3209895"/>
              <a:gd name="connsiteY67" fmla="*/ 576951 h 3217105"/>
              <a:gd name="connsiteX68" fmla="*/ 2711548 w 3209895"/>
              <a:gd name="connsiteY68" fmla="*/ 438209 h 3217105"/>
              <a:gd name="connsiteX69" fmla="*/ 2834816 w 3209895"/>
              <a:gd name="connsiteY69" fmla="*/ 573874 h 3217105"/>
              <a:gd name="connsiteX70" fmla="*/ 2701788 w 3209895"/>
              <a:gd name="connsiteY70" fmla="*/ 749368 h 3217105"/>
              <a:gd name="connsiteX71" fmla="*/ 2699590 w 3209895"/>
              <a:gd name="connsiteY71" fmla="*/ 803441 h 3217105"/>
              <a:gd name="connsiteX72" fmla="*/ 2718230 w 3209895"/>
              <a:gd name="connsiteY72" fmla="*/ 833159 h 3217105"/>
              <a:gd name="connsiteX73" fmla="*/ 2886075 w 3209895"/>
              <a:gd name="connsiteY73" fmla="*/ 900068 h 3217105"/>
              <a:gd name="connsiteX74" fmla="*/ 3030796 w 3209895"/>
              <a:gd name="connsiteY74" fmla="*/ 863229 h 3217105"/>
              <a:gd name="connsiteX75" fmla="*/ 3098937 w 3209895"/>
              <a:gd name="connsiteY75" fmla="*/ 1015072 h 3217105"/>
              <a:gd name="connsiteX76" fmla="*/ 3080825 w 3209895"/>
              <a:gd name="connsiteY76" fmla="*/ 1047867 h 3217105"/>
              <a:gd name="connsiteX77" fmla="*/ 2917376 w 3209895"/>
              <a:gd name="connsiteY77" fmla="*/ 1159002 h 3217105"/>
              <a:gd name="connsiteX78" fmla="*/ 2896714 w 3209895"/>
              <a:gd name="connsiteY78" fmla="*/ 1208591 h 3217105"/>
              <a:gd name="connsiteX79" fmla="*/ 3072296 w 3209895"/>
              <a:gd name="connsiteY79" fmla="*/ 1362192 h 3217105"/>
              <a:gd name="connsiteX80" fmla="*/ 3205236 w 3209895"/>
              <a:gd name="connsiteY80" fmla="*/ 1491703 h 3217105"/>
              <a:gd name="connsiteX81" fmla="*/ 3209896 w 3209895"/>
              <a:gd name="connsiteY81" fmla="*/ 1557206 h 3217105"/>
              <a:gd name="connsiteX82" fmla="*/ 2994484 w 3209895"/>
              <a:gd name="connsiteY82" fmla="*/ 1617169 h 3217105"/>
              <a:gd name="connsiteX83" fmla="*/ 2951050 w 3209895"/>
              <a:gd name="connsiteY83" fmla="*/ 1670011 h 3217105"/>
              <a:gd name="connsiteX84" fmla="*/ 2951314 w 3209895"/>
              <a:gd name="connsiteY84" fmla="*/ 1794334 h 3217105"/>
              <a:gd name="connsiteX85" fmla="*/ 3064119 w 3209895"/>
              <a:gd name="connsiteY85" fmla="*/ 1855529 h 3217105"/>
              <a:gd name="connsiteX86" fmla="*/ 3112038 w 3209895"/>
              <a:gd name="connsiteY86" fmla="*/ 1877422 h 3217105"/>
              <a:gd name="connsiteX87" fmla="*/ 3165934 w 3209895"/>
              <a:gd name="connsiteY87" fmla="*/ 1990051 h 3217105"/>
              <a:gd name="connsiteX88" fmla="*/ 3142195 w 3209895"/>
              <a:gd name="connsiteY88" fmla="*/ 2091251 h 3217105"/>
              <a:gd name="connsiteX89" fmla="*/ 2922387 w 3209895"/>
              <a:gd name="connsiteY89" fmla="*/ 2075072 h 3217105"/>
              <a:gd name="connsiteX90" fmla="*/ 2858643 w 3209895"/>
              <a:gd name="connsiteY90" fmla="*/ 2110066 h 3217105"/>
              <a:gd name="connsiteX91" fmla="*/ 2896099 w 3209895"/>
              <a:gd name="connsiteY91" fmla="*/ 2315102 h 3217105"/>
              <a:gd name="connsiteX92" fmla="*/ 3000287 w 3209895"/>
              <a:gd name="connsiteY92" fmla="*/ 2414631 h 3217105"/>
              <a:gd name="connsiteX93" fmla="*/ 2901901 w 3209895"/>
              <a:gd name="connsiteY93" fmla="*/ 2569376 h 3217105"/>
              <a:gd name="connsiteX94" fmla="*/ 2691941 w 3209895"/>
              <a:gd name="connsiteY94" fmla="*/ 2478903 h 3217105"/>
              <a:gd name="connsiteX95" fmla="*/ 2624592 w 3209895"/>
              <a:gd name="connsiteY95" fmla="*/ 2492795 h 3217105"/>
              <a:gd name="connsiteX96" fmla="*/ 2538779 w 3209895"/>
              <a:gd name="connsiteY96" fmla="*/ 2588279 h 3217105"/>
              <a:gd name="connsiteX97" fmla="*/ 2666795 w 3209895"/>
              <a:gd name="connsiteY97" fmla="*/ 2826991 h 3217105"/>
              <a:gd name="connsiteX98" fmla="*/ 2522162 w 3209895"/>
              <a:gd name="connsiteY98" fmla="*/ 2941554 h 3217105"/>
              <a:gd name="connsiteX99" fmla="*/ 2347722 w 3209895"/>
              <a:gd name="connsiteY99" fmla="*/ 2785931 h 3217105"/>
              <a:gd name="connsiteX100" fmla="*/ 2286352 w 3209895"/>
              <a:gd name="connsiteY100" fmla="*/ 2778369 h 3217105"/>
              <a:gd name="connsiteX101" fmla="*/ 2192714 w 3209895"/>
              <a:gd name="connsiteY101" fmla="*/ 2960722 h 3217105"/>
              <a:gd name="connsiteX102" fmla="*/ 2213903 w 3209895"/>
              <a:gd name="connsiteY102" fmla="*/ 3109048 h 3217105"/>
              <a:gd name="connsiteX103" fmla="*/ 2040519 w 3209895"/>
              <a:gd name="connsiteY103" fmla="*/ 3169363 h 3217105"/>
              <a:gd name="connsiteX104" fmla="*/ 1929560 w 3209895"/>
              <a:gd name="connsiteY104" fmla="*/ 2967844 h 3217105"/>
              <a:gd name="connsiteX105" fmla="*/ 1871443 w 3209895"/>
              <a:gd name="connsiteY105" fmla="*/ 2939356 h 3217105"/>
              <a:gd name="connsiteX106" fmla="*/ 1754681 w 3209895"/>
              <a:gd name="connsiteY106" fmla="*/ 2966876 h 3217105"/>
              <a:gd name="connsiteX107" fmla="*/ 1724084 w 3209895"/>
              <a:gd name="connsiteY107" fmla="*/ 3082583 h 3217105"/>
              <a:gd name="connsiteX108" fmla="*/ 1702806 w 3209895"/>
              <a:gd name="connsiteY108" fmla="*/ 3216666 h 3217105"/>
              <a:gd name="connsiteX109" fmla="*/ 1509551 w 3209895"/>
              <a:gd name="connsiteY109" fmla="*/ 3217105 h 3217105"/>
              <a:gd name="connsiteX110" fmla="*/ 695032 w 3209895"/>
              <a:gd name="connsiteY110" fmla="*/ 1600991 h 3217105"/>
              <a:gd name="connsiteX111" fmla="*/ 1621478 w 3209895"/>
              <a:gd name="connsiteY111" fmla="*/ 2532009 h 3217105"/>
              <a:gd name="connsiteX112" fmla="*/ 2519348 w 3209895"/>
              <a:gd name="connsiteY112" fmla="*/ 1596947 h 3217105"/>
              <a:gd name="connsiteX113" fmla="*/ 1600464 w 3209895"/>
              <a:gd name="connsiteY113" fmla="*/ 693361 h 3217105"/>
              <a:gd name="connsiteX114" fmla="*/ 695032 w 3209895"/>
              <a:gd name="connsiteY114" fmla="*/ 1600991 h 3217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3209895" h="3217105">
                <a:moveTo>
                  <a:pt x="1509551" y="3217105"/>
                </a:moveTo>
                <a:cubicBezTo>
                  <a:pt x="1496011" y="3140876"/>
                  <a:pt x="1491351" y="3061482"/>
                  <a:pt x="1466029" y="2989297"/>
                </a:cubicBezTo>
                <a:cubicBezTo>
                  <a:pt x="1444840" y="2928893"/>
                  <a:pt x="1371864" y="2956677"/>
                  <a:pt x="1323770" y="2939708"/>
                </a:cubicBezTo>
                <a:cubicBezTo>
                  <a:pt x="1315066" y="2936631"/>
                  <a:pt x="1294052" y="2952457"/>
                  <a:pt x="1286842" y="2964415"/>
                </a:cubicBezTo>
                <a:cubicBezTo>
                  <a:pt x="1258971" y="3010750"/>
                  <a:pt x="1234440" y="3059108"/>
                  <a:pt x="1208591" y="3106762"/>
                </a:cubicBezTo>
                <a:cubicBezTo>
                  <a:pt x="1198216" y="3125929"/>
                  <a:pt x="1187841" y="3145008"/>
                  <a:pt x="1175795" y="3167077"/>
                </a:cubicBezTo>
                <a:cubicBezTo>
                  <a:pt x="1120404" y="3147646"/>
                  <a:pt x="1066331" y="3130325"/>
                  <a:pt x="1014105" y="3108696"/>
                </a:cubicBezTo>
                <a:cubicBezTo>
                  <a:pt x="1005840" y="3105268"/>
                  <a:pt x="1000916" y="3081968"/>
                  <a:pt x="1002323" y="3068691"/>
                </a:cubicBezTo>
                <a:cubicBezTo>
                  <a:pt x="1009357" y="3004684"/>
                  <a:pt x="1017622" y="2940675"/>
                  <a:pt x="1028524" y="2877195"/>
                </a:cubicBezTo>
                <a:cubicBezTo>
                  <a:pt x="1032832" y="2852313"/>
                  <a:pt x="1025271" y="2840970"/>
                  <a:pt x="1004609" y="2828749"/>
                </a:cubicBezTo>
                <a:cubicBezTo>
                  <a:pt x="891804" y="2762280"/>
                  <a:pt x="892156" y="2761664"/>
                  <a:pt x="795792" y="2850554"/>
                </a:cubicBezTo>
                <a:cubicBezTo>
                  <a:pt x="764667" y="2879217"/>
                  <a:pt x="733806" y="2908232"/>
                  <a:pt x="700132" y="2939532"/>
                </a:cubicBezTo>
                <a:cubicBezTo>
                  <a:pt x="649048" y="2901286"/>
                  <a:pt x="599196" y="2863919"/>
                  <a:pt x="546354" y="2824353"/>
                </a:cubicBezTo>
                <a:cubicBezTo>
                  <a:pt x="581699" y="2756916"/>
                  <a:pt x="614670" y="2690183"/>
                  <a:pt x="651422" y="2625647"/>
                </a:cubicBezTo>
                <a:cubicBezTo>
                  <a:pt x="665754" y="2600501"/>
                  <a:pt x="663556" y="2584675"/>
                  <a:pt x="643157" y="2565683"/>
                </a:cubicBezTo>
                <a:cubicBezTo>
                  <a:pt x="611241" y="2535966"/>
                  <a:pt x="585568" y="2486201"/>
                  <a:pt x="549695" y="2478024"/>
                </a:cubicBezTo>
                <a:cubicBezTo>
                  <a:pt x="516284" y="2470375"/>
                  <a:pt x="472938" y="2505896"/>
                  <a:pt x="434076" y="2522601"/>
                </a:cubicBezTo>
                <a:cubicBezTo>
                  <a:pt x="397852" y="2538164"/>
                  <a:pt x="361804" y="2554078"/>
                  <a:pt x="320568" y="2572102"/>
                </a:cubicBezTo>
                <a:cubicBezTo>
                  <a:pt x="285310" y="2519964"/>
                  <a:pt x="250493" y="2468440"/>
                  <a:pt x="213301" y="2413401"/>
                </a:cubicBezTo>
                <a:cubicBezTo>
                  <a:pt x="275551" y="2354316"/>
                  <a:pt x="336745" y="2296287"/>
                  <a:pt x="398907" y="2237379"/>
                </a:cubicBezTo>
                <a:cubicBezTo>
                  <a:pt x="378069" y="2191395"/>
                  <a:pt x="360309" y="2146290"/>
                  <a:pt x="336833" y="2104439"/>
                </a:cubicBezTo>
                <a:cubicBezTo>
                  <a:pt x="330503" y="2093097"/>
                  <a:pt x="306676" y="2085447"/>
                  <a:pt x="291377" y="2086151"/>
                </a:cubicBezTo>
                <a:cubicBezTo>
                  <a:pt x="222709" y="2089316"/>
                  <a:pt x="154217" y="2096086"/>
                  <a:pt x="79922" y="2101977"/>
                </a:cubicBezTo>
                <a:cubicBezTo>
                  <a:pt x="64008" y="2042365"/>
                  <a:pt x="48270" y="1983633"/>
                  <a:pt x="30773" y="1917954"/>
                </a:cubicBezTo>
                <a:cubicBezTo>
                  <a:pt x="89682" y="1889818"/>
                  <a:pt x="147535" y="1859573"/>
                  <a:pt x="207499" y="1834339"/>
                </a:cubicBezTo>
                <a:cubicBezTo>
                  <a:pt x="243283" y="1819304"/>
                  <a:pt x="257615" y="1801720"/>
                  <a:pt x="254010" y="1759780"/>
                </a:cubicBezTo>
                <a:cubicBezTo>
                  <a:pt x="244250" y="1646008"/>
                  <a:pt x="246800" y="1646008"/>
                  <a:pt x="136808" y="1615411"/>
                </a:cubicBezTo>
                <a:cubicBezTo>
                  <a:pt x="91968" y="1602925"/>
                  <a:pt x="47303" y="1589473"/>
                  <a:pt x="0" y="1575757"/>
                </a:cubicBezTo>
                <a:cubicBezTo>
                  <a:pt x="6067" y="1514035"/>
                  <a:pt x="11870" y="1454775"/>
                  <a:pt x="18200" y="1390767"/>
                </a:cubicBezTo>
                <a:cubicBezTo>
                  <a:pt x="87044" y="1382503"/>
                  <a:pt x="154745" y="1373183"/>
                  <a:pt x="222709" y="1366940"/>
                </a:cubicBezTo>
                <a:cubicBezTo>
                  <a:pt x="250141" y="1364391"/>
                  <a:pt x="264385" y="1354719"/>
                  <a:pt x="269045" y="1326671"/>
                </a:cubicBezTo>
                <a:cubicBezTo>
                  <a:pt x="276254" y="1283589"/>
                  <a:pt x="303335" y="1235144"/>
                  <a:pt x="290850" y="1199974"/>
                </a:cubicBezTo>
                <a:cubicBezTo>
                  <a:pt x="279332" y="1167443"/>
                  <a:pt x="227457" y="1148803"/>
                  <a:pt x="192640" y="1125064"/>
                </a:cubicBezTo>
                <a:cubicBezTo>
                  <a:pt x="96364" y="1059385"/>
                  <a:pt x="96188" y="1059561"/>
                  <a:pt x="140941" y="950800"/>
                </a:cubicBezTo>
                <a:cubicBezTo>
                  <a:pt x="149293" y="930666"/>
                  <a:pt x="157998" y="910619"/>
                  <a:pt x="168197" y="886528"/>
                </a:cubicBezTo>
                <a:cubicBezTo>
                  <a:pt x="237041" y="902179"/>
                  <a:pt x="305533" y="915895"/>
                  <a:pt x="372794" y="934095"/>
                </a:cubicBezTo>
                <a:cubicBezTo>
                  <a:pt x="401193" y="941744"/>
                  <a:pt x="415173" y="934886"/>
                  <a:pt x="428713" y="910444"/>
                </a:cubicBezTo>
                <a:cubicBezTo>
                  <a:pt x="450518" y="870966"/>
                  <a:pt x="475664" y="833247"/>
                  <a:pt x="499931" y="793858"/>
                </a:cubicBezTo>
                <a:cubicBezTo>
                  <a:pt x="451133" y="729674"/>
                  <a:pt x="403391" y="666897"/>
                  <a:pt x="354066" y="601921"/>
                </a:cubicBezTo>
                <a:cubicBezTo>
                  <a:pt x="395478" y="553827"/>
                  <a:pt x="435307" y="507580"/>
                  <a:pt x="476455" y="459750"/>
                </a:cubicBezTo>
                <a:cubicBezTo>
                  <a:pt x="548552" y="502744"/>
                  <a:pt x="617396" y="543892"/>
                  <a:pt x="684657" y="583985"/>
                </a:cubicBezTo>
                <a:cubicBezTo>
                  <a:pt x="688877" y="582227"/>
                  <a:pt x="690460" y="581963"/>
                  <a:pt x="691515" y="581084"/>
                </a:cubicBezTo>
                <a:cubicBezTo>
                  <a:pt x="732751" y="548376"/>
                  <a:pt x="794825" y="522703"/>
                  <a:pt x="809244" y="480763"/>
                </a:cubicBezTo>
                <a:cubicBezTo>
                  <a:pt x="823136" y="440231"/>
                  <a:pt x="789286" y="382377"/>
                  <a:pt x="773811" y="332965"/>
                </a:cubicBezTo>
                <a:cubicBezTo>
                  <a:pt x="746819" y="246448"/>
                  <a:pt x="745939" y="246624"/>
                  <a:pt x="824191" y="200904"/>
                </a:cubicBezTo>
                <a:cubicBezTo>
                  <a:pt x="850656" y="185430"/>
                  <a:pt x="877296" y="170307"/>
                  <a:pt x="908509" y="152371"/>
                </a:cubicBezTo>
                <a:cubicBezTo>
                  <a:pt x="953262" y="207674"/>
                  <a:pt x="997927" y="261395"/>
                  <a:pt x="1040658" y="316611"/>
                </a:cubicBezTo>
                <a:cubicBezTo>
                  <a:pt x="1056220" y="336745"/>
                  <a:pt x="1069672" y="344746"/>
                  <a:pt x="1095346" y="332701"/>
                </a:cubicBezTo>
                <a:cubicBezTo>
                  <a:pt x="1125679" y="318545"/>
                  <a:pt x="1157859" y="306676"/>
                  <a:pt x="1190566" y="299554"/>
                </a:cubicBezTo>
                <a:cubicBezTo>
                  <a:pt x="1223626" y="292344"/>
                  <a:pt x="1230484" y="274935"/>
                  <a:pt x="1229253" y="244250"/>
                </a:cubicBezTo>
                <a:cubicBezTo>
                  <a:pt x="1226967" y="187188"/>
                  <a:pt x="1229780" y="129950"/>
                  <a:pt x="1228110" y="72888"/>
                </a:cubicBezTo>
                <a:cubicBezTo>
                  <a:pt x="1227318" y="47215"/>
                  <a:pt x="1235759" y="36840"/>
                  <a:pt x="1261432" y="33059"/>
                </a:cubicBezTo>
                <a:cubicBezTo>
                  <a:pt x="1311900" y="25761"/>
                  <a:pt x="1361841" y="15035"/>
                  <a:pt x="1414595" y="5187"/>
                </a:cubicBezTo>
                <a:cubicBezTo>
                  <a:pt x="1438070" y="68316"/>
                  <a:pt x="1462864" y="127664"/>
                  <a:pt x="1481856" y="188771"/>
                </a:cubicBezTo>
                <a:cubicBezTo>
                  <a:pt x="1492670" y="223588"/>
                  <a:pt x="1510694" y="235282"/>
                  <a:pt x="1545248" y="231238"/>
                </a:cubicBezTo>
                <a:cubicBezTo>
                  <a:pt x="1566965" y="228688"/>
                  <a:pt x="1589649" y="227809"/>
                  <a:pt x="1611015" y="231326"/>
                </a:cubicBezTo>
                <a:cubicBezTo>
                  <a:pt x="1664999" y="240382"/>
                  <a:pt x="1689442" y="216379"/>
                  <a:pt x="1702718" y="165735"/>
                </a:cubicBezTo>
                <a:cubicBezTo>
                  <a:pt x="1717138" y="110871"/>
                  <a:pt x="1739558" y="58029"/>
                  <a:pt x="1759956" y="0"/>
                </a:cubicBezTo>
                <a:cubicBezTo>
                  <a:pt x="1820272" y="8880"/>
                  <a:pt x="1878828" y="17497"/>
                  <a:pt x="1941693" y="26729"/>
                </a:cubicBezTo>
                <a:cubicBezTo>
                  <a:pt x="1941693" y="99793"/>
                  <a:pt x="1943276" y="169867"/>
                  <a:pt x="1940902" y="239766"/>
                </a:cubicBezTo>
                <a:cubicBezTo>
                  <a:pt x="1939935" y="268781"/>
                  <a:pt x="1950662" y="281442"/>
                  <a:pt x="1977039" y="288915"/>
                </a:cubicBezTo>
                <a:cubicBezTo>
                  <a:pt x="2013614" y="299290"/>
                  <a:pt x="2049927" y="311160"/>
                  <a:pt x="2085096" y="325579"/>
                </a:cubicBezTo>
                <a:cubicBezTo>
                  <a:pt x="2108395" y="335075"/>
                  <a:pt x="2121848" y="330239"/>
                  <a:pt x="2136707" y="310632"/>
                </a:cubicBezTo>
                <a:cubicBezTo>
                  <a:pt x="2178998" y="254625"/>
                  <a:pt x="2223311" y="200113"/>
                  <a:pt x="2269998" y="141029"/>
                </a:cubicBezTo>
                <a:cubicBezTo>
                  <a:pt x="2325390" y="168812"/>
                  <a:pt x="2379462" y="195981"/>
                  <a:pt x="2435469" y="224028"/>
                </a:cubicBezTo>
                <a:cubicBezTo>
                  <a:pt x="2411642" y="297883"/>
                  <a:pt x="2390189" y="367694"/>
                  <a:pt x="2366186" y="436538"/>
                </a:cubicBezTo>
                <a:cubicBezTo>
                  <a:pt x="2357921" y="460101"/>
                  <a:pt x="2362757" y="473730"/>
                  <a:pt x="2382364" y="488149"/>
                </a:cubicBezTo>
                <a:cubicBezTo>
                  <a:pt x="2420083" y="515757"/>
                  <a:pt x="2455868" y="546002"/>
                  <a:pt x="2494729" y="576951"/>
                </a:cubicBezTo>
                <a:cubicBezTo>
                  <a:pt x="2566035" y="531319"/>
                  <a:pt x="2637253" y="485775"/>
                  <a:pt x="2711548" y="438209"/>
                </a:cubicBezTo>
                <a:cubicBezTo>
                  <a:pt x="2752344" y="483049"/>
                  <a:pt x="2792437" y="527187"/>
                  <a:pt x="2834816" y="573874"/>
                </a:cubicBezTo>
                <a:cubicBezTo>
                  <a:pt x="2793756" y="628386"/>
                  <a:pt x="2748827" y="689756"/>
                  <a:pt x="2701788" y="749368"/>
                </a:cubicBezTo>
                <a:cubicBezTo>
                  <a:pt x="2686490" y="768711"/>
                  <a:pt x="2683940" y="784274"/>
                  <a:pt x="2699590" y="803441"/>
                </a:cubicBezTo>
                <a:cubicBezTo>
                  <a:pt x="2706888" y="812409"/>
                  <a:pt x="2712163" y="823224"/>
                  <a:pt x="2718230" y="833159"/>
                </a:cubicBezTo>
                <a:cubicBezTo>
                  <a:pt x="2776347" y="927940"/>
                  <a:pt x="2776347" y="927940"/>
                  <a:pt x="2886075" y="900068"/>
                </a:cubicBezTo>
                <a:cubicBezTo>
                  <a:pt x="2932762" y="888199"/>
                  <a:pt x="2979449" y="876329"/>
                  <a:pt x="3030796" y="863229"/>
                </a:cubicBezTo>
                <a:cubicBezTo>
                  <a:pt x="3054360" y="914488"/>
                  <a:pt x="3078451" y="963989"/>
                  <a:pt x="3098937" y="1015072"/>
                </a:cubicBezTo>
                <a:cubicBezTo>
                  <a:pt x="3102014" y="1022633"/>
                  <a:pt x="3090408" y="1041097"/>
                  <a:pt x="3080825" y="1047867"/>
                </a:cubicBezTo>
                <a:cubicBezTo>
                  <a:pt x="3027280" y="1086202"/>
                  <a:pt x="2972855" y="1123481"/>
                  <a:pt x="2917376" y="1159002"/>
                </a:cubicBezTo>
                <a:cubicBezTo>
                  <a:pt x="2896978" y="1172015"/>
                  <a:pt x="2891614" y="1184148"/>
                  <a:pt x="2896714" y="1208591"/>
                </a:cubicBezTo>
                <a:cubicBezTo>
                  <a:pt x="2926784" y="1351817"/>
                  <a:pt x="2926080" y="1351993"/>
                  <a:pt x="3072296" y="1362192"/>
                </a:cubicBezTo>
                <a:cubicBezTo>
                  <a:pt x="3195212" y="1370809"/>
                  <a:pt x="3195300" y="1370809"/>
                  <a:pt x="3205236" y="1491703"/>
                </a:cubicBezTo>
                <a:cubicBezTo>
                  <a:pt x="3206906" y="1511925"/>
                  <a:pt x="3208137" y="1532235"/>
                  <a:pt x="3209896" y="1557206"/>
                </a:cubicBezTo>
                <a:cubicBezTo>
                  <a:pt x="3137623" y="1577516"/>
                  <a:pt x="3066493" y="1598969"/>
                  <a:pt x="2994484" y="1617169"/>
                </a:cubicBezTo>
                <a:cubicBezTo>
                  <a:pt x="2964678" y="1624731"/>
                  <a:pt x="2949819" y="1636512"/>
                  <a:pt x="2951050" y="1670011"/>
                </a:cubicBezTo>
                <a:cubicBezTo>
                  <a:pt x="2952633" y="1712214"/>
                  <a:pt x="2932762" y="1764616"/>
                  <a:pt x="2951314" y="1794334"/>
                </a:cubicBezTo>
                <a:cubicBezTo>
                  <a:pt x="2971097" y="1825899"/>
                  <a:pt x="3024994" y="1836274"/>
                  <a:pt x="3064119" y="1855529"/>
                </a:cubicBezTo>
                <a:cubicBezTo>
                  <a:pt x="3079857" y="1863266"/>
                  <a:pt x="3096036" y="1870212"/>
                  <a:pt x="3112038" y="1877422"/>
                </a:cubicBezTo>
                <a:cubicBezTo>
                  <a:pt x="3184662" y="1910041"/>
                  <a:pt x="3184662" y="1909953"/>
                  <a:pt x="3165934" y="1990051"/>
                </a:cubicBezTo>
                <a:cubicBezTo>
                  <a:pt x="3158285" y="2022583"/>
                  <a:pt x="3150636" y="2055202"/>
                  <a:pt x="3142195" y="2091251"/>
                </a:cubicBezTo>
                <a:cubicBezTo>
                  <a:pt x="3067724" y="2085975"/>
                  <a:pt x="2994836" y="2082370"/>
                  <a:pt x="2922387" y="2075072"/>
                </a:cubicBezTo>
                <a:cubicBezTo>
                  <a:pt x="2890647" y="2071907"/>
                  <a:pt x="2873062" y="2078414"/>
                  <a:pt x="2858643" y="2110066"/>
                </a:cubicBezTo>
                <a:cubicBezTo>
                  <a:pt x="2805186" y="2227619"/>
                  <a:pt x="2803691" y="2227004"/>
                  <a:pt x="2896099" y="2315102"/>
                </a:cubicBezTo>
                <a:cubicBezTo>
                  <a:pt x="2929949" y="2347371"/>
                  <a:pt x="2963799" y="2379726"/>
                  <a:pt x="3000287" y="2414631"/>
                </a:cubicBezTo>
                <a:cubicBezTo>
                  <a:pt x="2967668" y="2465979"/>
                  <a:pt x="2935752" y="2516095"/>
                  <a:pt x="2901901" y="2569376"/>
                </a:cubicBezTo>
                <a:cubicBezTo>
                  <a:pt x="2830771" y="2538955"/>
                  <a:pt x="2760697" y="2510292"/>
                  <a:pt x="2691941" y="2478903"/>
                </a:cubicBezTo>
                <a:cubicBezTo>
                  <a:pt x="2663981" y="2466155"/>
                  <a:pt x="2644902" y="2466594"/>
                  <a:pt x="2624592" y="2492795"/>
                </a:cubicBezTo>
                <a:cubicBezTo>
                  <a:pt x="2598743" y="2526206"/>
                  <a:pt x="2568233" y="2555924"/>
                  <a:pt x="2538779" y="2588279"/>
                </a:cubicBezTo>
                <a:cubicBezTo>
                  <a:pt x="2581510" y="2667850"/>
                  <a:pt x="2623537" y="2746277"/>
                  <a:pt x="2666795" y="2826991"/>
                </a:cubicBezTo>
                <a:cubicBezTo>
                  <a:pt x="2618877" y="2864886"/>
                  <a:pt x="2572102" y="2901989"/>
                  <a:pt x="2522162" y="2941554"/>
                </a:cubicBezTo>
                <a:cubicBezTo>
                  <a:pt x="2462989" y="2889064"/>
                  <a:pt x="2404257" y="2838685"/>
                  <a:pt x="2347722" y="2785931"/>
                </a:cubicBezTo>
                <a:cubicBezTo>
                  <a:pt x="2327148" y="2766676"/>
                  <a:pt x="2310970" y="2765621"/>
                  <a:pt x="2286352" y="2778369"/>
                </a:cubicBezTo>
                <a:cubicBezTo>
                  <a:pt x="2173107" y="2836926"/>
                  <a:pt x="2172931" y="2836223"/>
                  <a:pt x="2192714" y="2960722"/>
                </a:cubicBezTo>
                <a:cubicBezTo>
                  <a:pt x="2200275" y="3008288"/>
                  <a:pt x="2206342" y="3056118"/>
                  <a:pt x="2213903" y="3109048"/>
                </a:cubicBezTo>
                <a:cubicBezTo>
                  <a:pt x="2156753" y="3128918"/>
                  <a:pt x="2100834" y="3148438"/>
                  <a:pt x="2040519" y="3169363"/>
                </a:cubicBezTo>
                <a:cubicBezTo>
                  <a:pt x="2002448" y="3100695"/>
                  <a:pt x="1964641" y="3035017"/>
                  <a:pt x="1929560" y="2967844"/>
                </a:cubicBezTo>
                <a:cubicBezTo>
                  <a:pt x="1916020" y="2941906"/>
                  <a:pt x="1901952" y="2931004"/>
                  <a:pt x="1871443" y="2939356"/>
                </a:cubicBezTo>
                <a:cubicBezTo>
                  <a:pt x="1832141" y="2950083"/>
                  <a:pt x="1779475" y="2943137"/>
                  <a:pt x="1754681" y="2966876"/>
                </a:cubicBezTo>
                <a:cubicBezTo>
                  <a:pt x="1730062" y="2990528"/>
                  <a:pt x="1731645" y="3042578"/>
                  <a:pt x="1724084" y="3082583"/>
                </a:cubicBezTo>
                <a:cubicBezTo>
                  <a:pt x="1715643" y="3127072"/>
                  <a:pt x="1709752" y="3172001"/>
                  <a:pt x="1702806" y="3216666"/>
                </a:cubicBezTo>
                <a:cubicBezTo>
                  <a:pt x="1638535" y="3217105"/>
                  <a:pt x="1573999" y="3217105"/>
                  <a:pt x="1509551" y="3217105"/>
                </a:cubicBezTo>
                <a:close/>
                <a:moveTo>
                  <a:pt x="695032" y="1600991"/>
                </a:moveTo>
                <a:cubicBezTo>
                  <a:pt x="700132" y="2126420"/>
                  <a:pt x="1108622" y="2536933"/>
                  <a:pt x="1621478" y="2532009"/>
                </a:cubicBezTo>
                <a:cubicBezTo>
                  <a:pt x="2121848" y="2527173"/>
                  <a:pt x="2523832" y="2108571"/>
                  <a:pt x="2519348" y="1596947"/>
                </a:cubicBezTo>
                <a:cubicBezTo>
                  <a:pt x="2515040" y="1094467"/>
                  <a:pt x="2102768" y="689053"/>
                  <a:pt x="1600464" y="693361"/>
                </a:cubicBezTo>
                <a:cubicBezTo>
                  <a:pt x="1100445" y="697582"/>
                  <a:pt x="690196" y="1108886"/>
                  <a:pt x="695032" y="1600991"/>
                </a:cubicBezTo>
                <a:close/>
              </a:path>
            </a:pathLst>
          </a:custGeom>
          <a:solidFill>
            <a:schemeClr val="accent1"/>
          </a:solidFill>
          <a:ln w="8788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8" name="자유형: 도형 17">
            <a:extLst>
              <a:ext uri="{FF2B5EF4-FFF2-40B4-BE49-F238E27FC236}">
                <a16:creationId xmlns:a16="http://schemas.microsoft.com/office/drawing/2014/main" id="{FAEC749B-9688-4F5C-8970-48228E8C5BC8}"/>
              </a:ext>
            </a:extLst>
          </p:cNvPr>
          <p:cNvSpPr/>
          <p:nvPr/>
        </p:nvSpPr>
        <p:spPr>
          <a:xfrm>
            <a:off x="5370840" y="3975708"/>
            <a:ext cx="1243195" cy="1245989"/>
          </a:xfrm>
          <a:custGeom>
            <a:avLst/>
            <a:gdLst>
              <a:gd name="connsiteX0" fmla="*/ 1509551 w 3209895"/>
              <a:gd name="connsiteY0" fmla="*/ 3217105 h 3217105"/>
              <a:gd name="connsiteX1" fmla="*/ 1466029 w 3209895"/>
              <a:gd name="connsiteY1" fmla="*/ 2989297 h 3217105"/>
              <a:gd name="connsiteX2" fmla="*/ 1323770 w 3209895"/>
              <a:gd name="connsiteY2" fmla="*/ 2939708 h 3217105"/>
              <a:gd name="connsiteX3" fmla="*/ 1286842 w 3209895"/>
              <a:gd name="connsiteY3" fmla="*/ 2964415 h 3217105"/>
              <a:gd name="connsiteX4" fmla="*/ 1208591 w 3209895"/>
              <a:gd name="connsiteY4" fmla="*/ 3106762 h 3217105"/>
              <a:gd name="connsiteX5" fmla="*/ 1175795 w 3209895"/>
              <a:gd name="connsiteY5" fmla="*/ 3167077 h 3217105"/>
              <a:gd name="connsiteX6" fmla="*/ 1014105 w 3209895"/>
              <a:gd name="connsiteY6" fmla="*/ 3108696 h 3217105"/>
              <a:gd name="connsiteX7" fmla="*/ 1002323 w 3209895"/>
              <a:gd name="connsiteY7" fmla="*/ 3068691 h 3217105"/>
              <a:gd name="connsiteX8" fmla="*/ 1028524 w 3209895"/>
              <a:gd name="connsiteY8" fmla="*/ 2877195 h 3217105"/>
              <a:gd name="connsiteX9" fmla="*/ 1004609 w 3209895"/>
              <a:gd name="connsiteY9" fmla="*/ 2828749 h 3217105"/>
              <a:gd name="connsiteX10" fmla="*/ 795792 w 3209895"/>
              <a:gd name="connsiteY10" fmla="*/ 2850554 h 3217105"/>
              <a:gd name="connsiteX11" fmla="*/ 700132 w 3209895"/>
              <a:gd name="connsiteY11" fmla="*/ 2939532 h 3217105"/>
              <a:gd name="connsiteX12" fmla="*/ 546354 w 3209895"/>
              <a:gd name="connsiteY12" fmla="*/ 2824353 h 3217105"/>
              <a:gd name="connsiteX13" fmla="*/ 651422 w 3209895"/>
              <a:gd name="connsiteY13" fmla="*/ 2625647 h 3217105"/>
              <a:gd name="connsiteX14" fmla="*/ 643157 w 3209895"/>
              <a:gd name="connsiteY14" fmla="*/ 2565683 h 3217105"/>
              <a:gd name="connsiteX15" fmla="*/ 549695 w 3209895"/>
              <a:gd name="connsiteY15" fmla="*/ 2478024 h 3217105"/>
              <a:gd name="connsiteX16" fmla="*/ 434076 w 3209895"/>
              <a:gd name="connsiteY16" fmla="*/ 2522601 h 3217105"/>
              <a:gd name="connsiteX17" fmla="*/ 320568 w 3209895"/>
              <a:gd name="connsiteY17" fmla="*/ 2572102 h 3217105"/>
              <a:gd name="connsiteX18" fmla="*/ 213301 w 3209895"/>
              <a:gd name="connsiteY18" fmla="*/ 2413401 h 3217105"/>
              <a:gd name="connsiteX19" fmla="*/ 398907 w 3209895"/>
              <a:gd name="connsiteY19" fmla="*/ 2237379 h 3217105"/>
              <a:gd name="connsiteX20" fmla="*/ 336833 w 3209895"/>
              <a:gd name="connsiteY20" fmla="*/ 2104439 h 3217105"/>
              <a:gd name="connsiteX21" fmla="*/ 291377 w 3209895"/>
              <a:gd name="connsiteY21" fmla="*/ 2086151 h 3217105"/>
              <a:gd name="connsiteX22" fmla="*/ 79922 w 3209895"/>
              <a:gd name="connsiteY22" fmla="*/ 2101977 h 3217105"/>
              <a:gd name="connsiteX23" fmla="*/ 30773 w 3209895"/>
              <a:gd name="connsiteY23" fmla="*/ 1917954 h 3217105"/>
              <a:gd name="connsiteX24" fmla="*/ 207499 w 3209895"/>
              <a:gd name="connsiteY24" fmla="*/ 1834339 h 3217105"/>
              <a:gd name="connsiteX25" fmla="*/ 254010 w 3209895"/>
              <a:gd name="connsiteY25" fmla="*/ 1759780 h 3217105"/>
              <a:gd name="connsiteX26" fmla="*/ 136808 w 3209895"/>
              <a:gd name="connsiteY26" fmla="*/ 1615411 h 3217105"/>
              <a:gd name="connsiteX27" fmla="*/ 0 w 3209895"/>
              <a:gd name="connsiteY27" fmla="*/ 1575757 h 3217105"/>
              <a:gd name="connsiteX28" fmla="*/ 18200 w 3209895"/>
              <a:gd name="connsiteY28" fmla="*/ 1390767 h 3217105"/>
              <a:gd name="connsiteX29" fmla="*/ 222709 w 3209895"/>
              <a:gd name="connsiteY29" fmla="*/ 1366940 h 3217105"/>
              <a:gd name="connsiteX30" fmla="*/ 269045 w 3209895"/>
              <a:gd name="connsiteY30" fmla="*/ 1326671 h 3217105"/>
              <a:gd name="connsiteX31" fmla="*/ 290850 w 3209895"/>
              <a:gd name="connsiteY31" fmla="*/ 1199974 h 3217105"/>
              <a:gd name="connsiteX32" fmla="*/ 192640 w 3209895"/>
              <a:gd name="connsiteY32" fmla="*/ 1125064 h 3217105"/>
              <a:gd name="connsiteX33" fmla="*/ 140941 w 3209895"/>
              <a:gd name="connsiteY33" fmla="*/ 950800 h 3217105"/>
              <a:gd name="connsiteX34" fmla="*/ 168197 w 3209895"/>
              <a:gd name="connsiteY34" fmla="*/ 886528 h 3217105"/>
              <a:gd name="connsiteX35" fmla="*/ 372794 w 3209895"/>
              <a:gd name="connsiteY35" fmla="*/ 934095 h 3217105"/>
              <a:gd name="connsiteX36" fmla="*/ 428713 w 3209895"/>
              <a:gd name="connsiteY36" fmla="*/ 910444 h 3217105"/>
              <a:gd name="connsiteX37" fmla="*/ 499931 w 3209895"/>
              <a:gd name="connsiteY37" fmla="*/ 793858 h 3217105"/>
              <a:gd name="connsiteX38" fmla="*/ 354066 w 3209895"/>
              <a:gd name="connsiteY38" fmla="*/ 601921 h 3217105"/>
              <a:gd name="connsiteX39" fmla="*/ 476455 w 3209895"/>
              <a:gd name="connsiteY39" fmla="*/ 459750 h 3217105"/>
              <a:gd name="connsiteX40" fmla="*/ 684657 w 3209895"/>
              <a:gd name="connsiteY40" fmla="*/ 583985 h 3217105"/>
              <a:gd name="connsiteX41" fmla="*/ 691515 w 3209895"/>
              <a:gd name="connsiteY41" fmla="*/ 581084 h 3217105"/>
              <a:gd name="connsiteX42" fmla="*/ 809244 w 3209895"/>
              <a:gd name="connsiteY42" fmla="*/ 480763 h 3217105"/>
              <a:gd name="connsiteX43" fmla="*/ 773811 w 3209895"/>
              <a:gd name="connsiteY43" fmla="*/ 332965 h 3217105"/>
              <a:gd name="connsiteX44" fmla="*/ 824191 w 3209895"/>
              <a:gd name="connsiteY44" fmla="*/ 200904 h 3217105"/>
              <a:gd name="connsiteX45" fmla="*/ 908509 w 3209895"/>
              <a:gd name="connsiteY45" fmla="*/ 152371 h 3217105"/>
              <a:gd name="connsiteX46" fmla="*/ 1040658 w 3209895"/>
              <a:gd name="connsiteY46" fmla="*/ 316611 h 3217105"/>
              <a:gd name="connsiteX47" fmla="*/ 1095346 w 3209895"/>
              <a:gd name="connsiteY47" fmla="*/ 332701 h 3217105"/>
              <a:gd name="connsiteX48" fmla="*/ 1190566 w 3209895"/>
              <a:gd name="connsiteY48" fmla="*/ 299554 h 3217105"/>
              <a:gd name="connsiteX49" fmla="*/ 1229253 w 3209895"/>
              <a:gd name="connsiteY49" fmla="*/ 244250 h 3217105"/>
              <a:gd name="connsiteX50" fmla="*/ 1228110 w 3209895"/>
              <a:gd name="connsiteY50" fmla="*/ 72888 h 3217105"/>
              <a:gd name="connsiteX51" fmla="*/ 1261432 w 3209895"/>
              <a:gd name="connsiteY51" fmla="*/ 33059 h 3217105"/>
              <a:gd name="connsiteX52" fmla="*/ 1414595 w 3209895"/>
              <a:gd name="connsiteY52" fmla="*/ 5187 h 3217105"/>
              <a:gd name="connsiteX53" fmla="*/ 1481856 w 3209895"/>
              <a:gd name="connsiteY53" fmla="*/ 188771 h 3217105"/>
              <a:gd name="connsiteX54" fmla="*/ 1545248 w 3209895"/>
              <a:gd name="connsiteY54" fmla="*/ 231238 h 3217105"/>
              <a:gd name="connsiteX55" fmla="*/ 1611015 w 3209895"/>
              <a:gd name="connsiteY55" fmla="*/ 231326 h 3217105"/>
              <a:gd name="connsiteX56" fmla="*/ 1702718 w 3209895"/>
              <a:gd name="connsiteY56" fmla="*/ 165735 h 3217105"/>
              <a:gd name="connsiteX57" fmla="*/ 1759956 w 3209895"/>
              <a:gd name="connsiteY57" fmla="*/ 0 h 3217105"/>
              <a:gd name="connsiteX58" fmla="*/ 1941693 w 3209895"/>
              <a:gd name="connsiteY58" fmla="*/ 26729 h 3217105"/>
              <a:gd name="connsiteX59" fmla="*/ 1940902 w 3209895"/>
              <a:gd name="connsiteY59" fmla="*/ 239766 h 3217105"/>
              <a:gd name="connsiteX60" fmla="*/ 1977039 w 3209895"/>
              <a:gd name="connsiteY60" fmla="*/ 288915 h 3217105"/>
              <a:gd name="connsiteX61" fmla="*/ 2085096 w 3209895"/>
              <a:gd name="connsiteY61" fmla="*/ 325579 h 3217105"/>
              <a:gd name="connsiteX62" fmla="*/ 2136707 w 3209895"/>
              <a:gd name="connsiteY62" fmla="*/ 310632 h 3217105"/>
              <a:gd name="connsiteX63" fmla="*/ 2269998 w 3209895"/>
              <a:gd name="connsiteY63" fmla="*/ 141029 h 3217105"/>
              <a:gd name="connsiteX64" fmla="*/ 2435469 w 3209895"/>
              <a:gd name="connsiteY64" fmla="*/ 224028 h 3217105"/>
              <a:gd name="connsiteX65" fmla="*/ 2366186 w 3209895"/>
              <a:gd name="connsiteY65" fmla="*/ 436538 h 3217105"/>
              <a:gd name="connsiteX66" fmla="*/ 2382364 w 3209895"/>
              <a:gd name="connsiteY66" fmla="*/ 488149 h 3217105"/>
              <a:gd name="connsiteX67" fmla="*/ 2494729 w 3209895"/>
              <a:gd name="connsiteY67" fmla="*/ 576951 h 3217105"/>
              <a:gd name="connsiteX68" fmla="*/ 2711548 w 3209895"/>
              <a:gd name="connsiteY68" fmla="*/ 438209 h 3217105"/>
              <a:gd name="connsiteX69" fmla="*/ 2834816 w 3209895"/>
              <a:gd name="connsiteY69" fmla="*/ 573874 h 3217105"/>
              <a:gd name="connsiteX70" fmla="*/ 2701788 w 3209895"/>
              <a:gd name="connsiteY70" fmla="*/ 749368 h 3217105"/>
              <a:gd name="connsiteX71" fmla="*/ 2699590 w 3209895"/>
              <a:gd name="connsiteY71" fmla="*/ 803441 h 3217105"/>
              <a:gd name="connsiteX72" fmla="*/ 2718230 w 3209895"/>
              <a:gd name="connsiteY72" fmla="*/ 833159 h 3217105"/>
              <a:gd name="connsiteX73" fmla="*/ 2886075 w 3209895"/>
              <a:gd name="connsiteY73" fmla="*/ 900068 h 3217105"/>
              <a:gd name="connsiteX74" fmla="*/ 3030796 w 3209895"/>
              <a:gd name="connsiteY74" fmla="*/ 863229 h 3217105"/>
              <a:gd name="connsiteX75" fmla="*/ 3098937 w 3209895"/>
              <a:gd name="connsiteY75" fmla="*/ 1015072 h 3217105"/>
              <a:gd name="connsiteX76" fmla="*/ 3080825 w 3209895"/>
              <a:gd name="connsiteY76" fmla="*/ 1047867 h 3217105"/>
              <a:gd name="connsiteX77" fmla="*/ 2917376 w 3209895"/>
              <a:gd name="connsiteY77" fmla="*/ 1159002 h 3217105"/>
              <a:gd name="connsiteX78" fmla="*/ 2896714 w 3209895"/>
              <a:gd name="connsiteY78" fmla="*/ 1208591 h 3217105"/>
              <a:gd name="connsiteX79" fmla="*/ 3072296 w 3209895"/>
              <a:gd name="connsiteY79" fmla="*/ 1362192 h 3217105"/>
              <a:gd name="connsiteX80" fmla="*/ 3205236 w 3209895"/>
              <a:gd name="connsiteY80" fmla="*/ 1491703 h 3217105"/>
              <a:gd name="connsiteX81" fmla="*/ 3209896 w 3209895"/>
              <a:gd name="connsiteY81" fmla="*/ 1557206 h 3217105"/>
              <a:gd name="connsiteX82" fmla="*/ 2994484 w 3209895"/>
              <a:gd name="connsiteY82" fmla="*/ 1617169 h 3217105"/>
              <a:gd name="connsiteX83" fmla="*/ 2951050 w 3209895"/>
              <a:gd name="connsiteY83" fmla="*/ 1670011 h 3217105"/>
              <a:gd name="connsiteX84" fmla="*/ 2951314 w 3209895"/>
              <a:gd name="connsiteY84" fmla="*/ 1794334 h 3217105"/>
              <a:gd name="connsiteX85" fmla="*/ 3064119 w 3209895"/>
              <a:gd name="connsiteY85" fmla="*/ 1855529 h 3217105"/>
              <a:gd name="connsiteX86" fmla="*/ 3112038 w 3209895"/>
              <a:gd name="connsiteY86" fmla="*/ 1877422 h 3217105"/>
              <a:gd name="connsiteX87" fmla="*/ 3165934 w 3209895"/>
              <a:gd name="connsiteY87" fmla="*/ 1990051 h 3217105"/>
              <a:gd name="connsiteX88" fmla="*/ 3142195 w 3209895"/>
              <a:gd name="connsiteY88" fmla="*/ 2091251 h 3217105"/>
              <a:gd name="connsiteX89" fmla="*/ 2922387 w 3209895"/>
              <a:gd name="connsiteY89" fmla="*/ 2075072 h 3217105"/>
              <a:gd name="connsiteX90" fmla="*/ 2858643 w 3209895"/>
              <a:gd name="connsiteY90" fmla="*/ 2110066 h 3217105"/>
              <a:gd name="connsiteX91" fmla="*/ 2896099 w 3209895"/>
              <a:gd name="connsiteY91" fmla="*/ 2315102 h 3217105"/>
              <a:gd name="connsiteX92" fmla="*/ 3000287 w 3209895"/>
              <a:gd name="connsiteY92" fmla="*/ 2414631 h 3217105"/>
              <a:gd name="connsiteX93" fmla="*/ 2901901 w 3209895"/>
              <a:gd name="connsiteY93" fmla="*/ 2569376 h 3217105"/>
              <a:gd name="connsiteX94" fmla="*/ 2691941 w 3209895"/>
              <a:gd name="connsiteY94" fmla="*/ 2478903 h 3217105"/>
              <a:gd name="connsiteX95" fmla="*/ 2624592 w 3209895"/>
              <a:gd name="connsiteY95" fmla="*/ 2492795 h 3217105"/>
              <a:gd name="connsiteX96" fmla="*/ 2538779 w 3209895"/>
              <a:gd name="connsiteY96" fmla="*/ 2588279 h 3217105"/>
              <a:gd name="connsiteX97" fmla="*/ 2666795 w 3209895"/>
              <a:gd name="connsiteY97" fmla="*/ 2826991 h 3217105"/>
              <a:gd name="connsiteX98" fmla="*/ 2522162 w 3209895"/>
              <a:gd name="connsiteY98" fmla="*/ 2941554 h 3217105"/>
              <a:gd name="connsiteX99" fmla="*/ 2347722 w 3209895"/>
              <a:gd name="connsiteY99" fmla="*/ 2785931 h 3217105"/>
              <a:gd name="connsiteX100" fmla="*/ 2286352 w 3209895"/>
              <a:gd name="connsiteY100" fmla="*/ 2778369 h 3217105"/>
              <a:gd name="connsiteX101" fmla="*/ 2192714 w 3209895"/>
              <a:gd name="connsiteY101" fmla="*/ 2960722 h 3217105"/>
              <a:gd name="connsiteX102" fmla="*/ 2213903 w 3209895"/>
              <a:gd name="connsiteY102" fmla="*/ 3109048 h 3217105"/>
              <a:gd name="connsiteX103" fmla="*/ 2040519 w 3209895"/>
              <a:gd name="connsiteY103" fmla="*/ 3169363 h 3217105"/>
              <a:gd name="connsiteX104" fmla="*/ 1929560 w 3209895"/>
              <a:gd name="connsiteY104" fmla="*/ 2967844 h 3217105"/>
              <a:gd name="connsiteX105" fmla="*/ 1871443 w 3209895"/>
              <a:gd name="connsiteY105" fmla="*/ 2939356 h 3217105"/>
              <a:gd name="connsiteX106" fmla="*/ 1754681 w 3209895"/>
              <a:gd name="connsiteY106" fmla="*/ 2966876 h 3217105"/>
              <a:gd name="connsiteX107" fmla="*/ 1724084 w 3209895"/>
              <a:gd name="connsiteY107" fmla="*/ 3082583 h 3217105"/>
              <a:gd name="connsiteX108" fmla="*/ 1702806 w 3209895"/>
              <a:gd name="connsiteY108" fmla="*/ 3216666 h 3217105"/>
              <a:gd name="connsiteX109" fmla="*/ 1509551 w 3209895"/>
              <a:gd name="connsiteY109" fmla="*/ 3217105 h 3217105"/>
              <a:gd name="connsiteX110" fmla="*/ 695032 w 3209895"/>
              <a:gd name="connsiteY110" fmla="*/ 1600991 h 3217105"/>
              <a:gd name="connsiteX111" fmla="*/ 1621478 w 3209895"/>
              <a:gd name="connsiteY111" fmla="*/ 2532009 h 3217105"/>
              <a:gd name="connsiteX112" fmla="*/ 2519348 w 3209895"/>
              <a:gd name="connsiteY112" fmla="*/ 1596947 h 3217105"/>
              <a:gd name="connsiteX113" fmla="*/ 1600464 w 3209895"/>
              <a:gd name="connsiteY113" fmla="*/ 693361 h 3217105"/>
              <a:gd name="connsiteX114" fmla="*/ 695032 w 3209895"/>
              <a:gd name="connsiteY114" fmla="*/ 1600991 h 3217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3209895" h="3217105">
                <a:moveTo>
                  <a:pt x="1509551" y="3217105"/>
                </a:moveTo>
                <a:cubicBezTo>
                  <a:pt x="1496011" y="3140876"/>
                  <a:pt x="1491351" y="3061482"/>
                  <a:pt x="1466029" y="2989297"/>
                </a:cubicBezTo>
                <a:cubicBezTo>
                  <a:pt x="1444840" y="2928893"/>
                  <a:pt x="1371864" y="2956677"/>
                  <a:pt x="1323770" y="2939708"/>
                </a:cubicBezTo>
                <a:cubicBezTo>
                  <a:pt x="1315066" y="2936631"/>
                  <a:pt x="1294052" y="2952457"/>
                  <a:pt x="1286842" y="2964415"/>
                </a:cubicBezTo>
                <a:cubicBezTo>
                  <a:pt x="1258971" y="3010750"/>
                  <a:pt x="1234440" y="3059108"/>
                  <a:pt x="1208591" y="3106762"/>
                </a:cubicBezTo>
                <a:cubicBezTo>
                  <a:pt x="1198216" y="3125929"/>
                  <a:pt x="1187841" y="3145008"/>
                  <a:pt x="1175795" y="3167077"/>
                </a:cubicBezTo>
                <a:cubicBezTo>
                  <a:pt x="1120404" y="3147646"/>
                  <a:pt x="1066331" y="3130325"/>
                  <a:pt x="1014105" y="3108696"/>
                </a:cubicBezTo>
                <a:cubicBezTo>
                  <a:pt x="1005840" y="3105268"/>
                  <a:pt x="1000916" y="3081968"/>
                  <a:pt x="1002323" y="3068691"/>
                </a:cubicBezTo>
                <a:cubicBezTo>
                  <a:pt x="1009357" y="3004684"/>
                  <a:pt x="1017622" y="2940675"/>
                  <a:pt x="1028524" y="2877195"/>
                </a:cubicBezTo>
                <a:cubicBezTo>
                  <a:pt x="1032832" y="2852313"/>
                  <a:pt x="1025271" y="2840970"/>
                  <a:pt x="1004609" y="2828749"/>
                </a:cubicBezTo>
                <a:cubicBezTo>
                  <a:pt x="891804" y="2762280"/>
                  <a:pt x="892156" y="2761664"/>
                  <a:pt x="795792" y="2850554"/>
                </a:cubicBezTo>
                <a:cubicBezTo>
                  <a:pt x="764667" y="2879217"/>
                  <a:pt x="733806" y="2908232"/>
                  <a:pt x="700132" y="2939532"/>
                </a:cubicBezTo>
                <a:cubicBezTo>
                  <a:pt x="649048" y="2901286"/>
                  <a:pt x="599196" y="2863919"/>
                  <a:pt x="546354" y="2824353"/>
                </a:cubicBezTo>
                <a:cubicBezTo>
                  <a:pt x="581699" y="2756916"/>
                  <a:pt x="614670" y="2690183"/>
                  <a:pt x="651422" y="2625647"/>
                </a:cubicBezTo>
                <a:cubicBezTo>
                  <a:pt x="665754" y="2600501"/>
                  <a:pt x="663556" y="2584675"/>
                  <a:pt x="643157" y="2565683"/>
                </a:cubicBezTo>
                <a:cubicBezTo>
                  <a:pt x="611241" y="2535966"/>
                  <a:pt x="585568" y="2486201"/>
                  <a:pt x="549695" y="2478024"/>
                </a:cubicBezTo>
                <a:cubicBezTo>
                  <a:pt x="516284" y="2470375"/>
                  <a:pt x="472938" y="2505896"/>
                  <a:pt x="434076" y="2522601"/>
                </a:cubicBezTo>
                <a:cubicBezTo>
                  <a:pt x="397852" y="2538164"/>
                  <a:pt x="361804" y="2554078"/>
                  <a:pt x="320568" y="2572102"/>
                </a:cubicBezTo>
                <a:cubicBezTo>
                  <a:pt x="285310" y="2519964"/>
                  <a:pt x="250493" y="2468440"/>
                  <a:pt x="213301" y="2413401"/>
                </a:cubicBezTo>
                <a:cubicBezTo>
                  <a:pt x="275551" y="2354316"/>
                  <a:pt x="336745" y="2296287"/>
                  <a:pt x="398907" y="2237379"/>
                </a:cubicBezTo>
                <a:cubicBezTo>
                  <a:pt x="378069" y="2191395"/>
                  <a:pt x="360309" y="2146290"/>
                  <a:pt x="336833" y="2104439"/>
                </a:cubicBezTo>
                <a:cubicBezTo>
                  <a:pt x="330503" y="2093097"/>
                  <a:pt x="306676" y="2085447"/>
                  <a:pt x="291377" y="2086151"/>
                </a:cubicBezTo>
                <a:cubicBezTo>
                  <a:pt x="222709" y="2089316"/>
                  <a:pt x="154217" y="2096086"/>
                  <a:pt x="79922" y="2101977"/>
                </a:cubicBezTo>
                <a:cubicBezTo>
                  <a:pt x="64008" y="2042365"/>
                  <a:pt x="48270" y="1983633"/>
                  <a:pt x="30773" y="1917954"/>
                </a:cubicBezTo>
                <a:cubicBezTo>
                  <a:pt x="89682" y="1889818"/>
                  <a:pt x="147535" y="1859573"/>
                  <a:pt x="207499" y="1834339"/>
                </a:cubicBezTo>
                <a:cubicBezTo>
                  <a:pt x="243283" y="1819304"/>
                  <a:pt x="257615" y="1801720"/>
                  <a:pt x="254010" y="1759780"/>
                </a:cubicBezTo>
                <a:cubicBezTo>
                  <a:pt x="244250" y="1646008"/>
                  <a:pt x="246800" y="1646008"/>
                  <a:pt x="136808" y="1615411"/>
                </a:cubicBezTo>
                <a:cubicBezTo>
                  <a:pt x="91968" y="1602925"/>
                  <a:pt x="47303" y="1589473"/>
                  <a:pt x="0" y="1575757"/>
                </a:cubicBezTo>
                <a:cubicBezTo>
                  <a:pt x="6067" y="1514035"/>
                  <a:pt x="11870" y="1454775"/>
                  <a:pt x="18200" y="1390767"/>
                </a:cubicBezTo>
                <a:cubicBezTo>
                  <a:pt x="87044" y="1382503"/>
                  <a:pt x="154745" y="1373183"/>
                  <a:pt x="222709" y="1366940"/>
                </a:cubicBezTo>
                <a:cubicBezTo>
                  <a:pt x="250141" y="1364391"/>
                  <a:pt x="264385" y="1354719"/>
                  <a:pt x="269045" y="1326671"/>
                </a:cubicBezTo>
                <a:cubicBezTo>
                  <a:pt x="276254" y="1283589"/>
                  <a:pt x="303335" y="1235144"/>
                  <a:pt x="290850" y="1199974"/>
                </a:cubicBezTo>
                <a:cubicBezTo>
                  <a:pt x="279332" y="1167443"/>
                  <a:pt x="227457" y="1148803"/>
                  <a:pt x="192640" y="1125064"/>
                </a:cubicBezTo>
                <a:cubicBezTo>
                  <a:pt x="96364" y="1059385"/>
                  <a:pt x="96188" y="1059561"/>
                  <a:pt x="140941" y="950800"/>
                </a:cubicBezTo>
                <a:cubicBezTo>
                  <a:pt x="149293" y="930666"/>
                  <a:pt x="157998" y="910619"/>
                  <a:pt x="168197" y="886528"/>
                </a:cubicBezTo>
                <a:cubicBezTo>
                  <a:pt x="237041" y="902179"/>
                  <a:pt x="305533" y="915895"/>
                  <a:pt x="372794" y="934095"/>
                </a:cubicBezTo>
                <a:cubicBezTo>
                  <a:pt x="401193" y="941744"/>
                  <a:pt x="415173" y="934886"/>
                  <a:pt x="428713" y="910444"/>
                </a:cubicBezTo>
                <a:cubicBezTo>
                  <a:pt x="450518" y="870966"/>
                  <a:pt x="475664" y="833247"/>
                  <a:pt x="499931" y="793858"/>
                </a:cubicBezTo>
                <a:cubicBezTo>
                  <a:pt x="451133" y="729674"/>
                  <a:pt x="403391" y="666897"/>
                  <a:pt x="354066" y="601921"/>
                </a:cubicBezTo>
                <a:cubicBezTo>
                  <a:pt x="395478" y="553827"/>
                  <a:pt x="435307" y="507580"/>
                  <a:pt x="476455" y="459750"/>
                </a:cubicBezTo>
                <a:cubicBezTo>
                  <a:pt x="548552" y="502744"/>
                  <a:pt x="617396" y="543892"/>
                  <a:pt x="684657" y="583985"/>
                </a:cubicBezTo>
                <a:cubicBezTo>
                  <a:pt x="688877" y="582227"/>
                  <a:pt x="690460" y="581963"/>
                  <a:pt x="691515" y="581084"/>
                </a:cubicBezTo>
                <a:cubicBezTo>
                  <a:pt x="732751" y="548376"/>
                  <a:pt x="794825" y="522703"/>
                  <a:pt x="809244" y="480763"/>
                </a:cubicBezTo>
                <a:cubicBezTo>
                  <a:pt x="823136" y="440231"/>
                  <a:pt x="789286" y="382377"/>
                  <a:pt x="773811" y="332965"/>
                </a:cubicBezTo>
                <a:cubicBezTo>
                  <a:pt x="746819" y="246448"/>
                  <a:pt x="745939" y="246624"/>
                  <a:pt x="824191" y="200904"/>
                </a:cubicBezTo>
                <a:cubicBezTo>
                  <a:pt x="850656" y="185430"/>
                  <a:pt x="877296" y="170307"/>
                  <a:pt x="908509" y="152371"/>
                </a:cubicBezTo>
                <a:cubicBezTo>
                  <a:pt x="953262" y="207674"/>
                  <a:pt x="997927" y="261395"/>
                  <a:pt x="1040658" y="316611"/>
                </a:cubicBezTo>
                <a:cubicBezTo>
                  <a:pt x="1056220" y="336745"/>
                  <a:pt x="1069672" y="344746"/>
                  <a:pt x="1095346" y="332701"/>
                </a:cubicBezTo>
                <a:cubicBezTo>
                  <a:pt x="1125679" y="318545"/>
                  <a:pt x="1157859" y="306676"/>
                  <a:pt x="1190566" y="299554"/>
                </a:cubicBezTo>
                <a:cubicBezTo>
                  <a:pt x="1223626" y="292344"/>
                  <a:pt x="1230484" y="274935"/>
                  <a:pt x="1229253" y="244250"/>
                </a:cubicBezTo>
                <a:cubicBezTo>
                  <a:pt x="1226967" y="187188"/>
                  <a:pt x="1229780" y="129950"/>
                  <a:pt x="1228110" y="72888"/>
                </a:cubicBezTo>
                <a:cubicBezTo>
                  <a:pt x="1227318" y="47215"/>
                  <a:pt x="1235759" y="36840"/>
                  <a:pt x="1261432" y="33059"/>
                </a:cubicBezTo>
                <a:cubicBezTo>
                  <a:pt x="1311900" y="25761"/>
                  <a:pt x="1361841" y="15035"/>
                  <a:pt x="1414595" y="5187"/>
                </a:cubicBezTo>
                <a:cubicBezTo>
                  <a:pt x="1438070" y="68316"/>
                  <a:pt x="1462864" y="127664"/>
                  <a:pt x="1481856" y="188771"/>
                </a:cubicBezTo>
                <a:cubicBezTo>
                  <a:pt x="1492670" y="223588"/>
                  <a:pt x="1510694" y="235282"/>
                  <a:pt x="1545248" y="231238"/>
                </a:cubicBezTo>
                <a:cubicBezTo>
                  <a:pt x="1566965" y="228688"/>
                  <a:pt x="1589649" y="227809"/>
                  <a:pt x="1611015" y="231326"/>
                </a:cubicBezTo>
                <a:cubicBezTo>
                  <a:pt x="1664999" y="240382"/>
                  <a:pt x="1689442" y="216379"/>
                  <a:pt x="1702718" y="165735"/>
                </a:cubicBezTo>
                <a:cubicBezTo>
                  <a:pt x="1717138" y="110871"/>
                  <a:pt x="1739558" y="58029"/>
                  <a:pt x="1759956" y="0"/>
                </a:cubicBezTo>
                <a:cubicBezTo>
                  <a:pt x="1820272" y="8880"/>
                  <a:pt x="1878828" y="17497"/>
                  <a:pt x="1941693" y="26729"/>
                </a:cubicBezTo>
                <a:cubicBezTo>
                  <a:pt x="1941693" y="99793"/>
                  <a:pt x="1943276" y="169867"/>
                  <a:pt x="1940902" y="239766"/>
                </a:cubicBezTo>
                <a:cubicBezTo>
                  <a:pt x="1939935" y="268781"/>
                  <a:pt x="1950662" y="281442"/>
                  <a:pt x="1977039" y="288915"/>
                </a:cubicBezTo>
                <a:cubicBezTo>
                  <a:pt x="2013614" y="299290"/>
                  <a:pt x="2049927" y="311160"/>
                  <a:pt x="2085096" y="325579"/>
                </a:cubicBezTo>
                <a:cubicBezTo>
                  <a:pt x="2108395" y="335075"/>
                  <a:pt x="2121848" y="330239"/>
                  <a:pt x="2136707" y="310632"/>
                </a:cubicBezTo>
                <a:cubicBezTo>
                  <a:pt x="2178998" y="254625"/>
                  <a:pt x="2223311" y="200113"/>
                  <a:pt x="2269998" y="141029"/>
                </a:cubicBezTo>
                <a:cubicBezTo>
                  <a:pt x="2325390" y="168812"/>
                  <a:pt x="2379462" y="195981"/>
                  <a:pt x="2435469" y="224028"/>
                </a:cubicBezTo>
                <a:cubicBezTo>
                  <a:pt x="2411642" y="297883"/>
                  <a:pt x="2390189" y="367694"/>
                  <a:pt x="2366186" y="436538"/>
                </a:cubicBezTo>
                <a:cubicBezTo>
                  <a:pt x="2357921" y="460101"/>
                  <a:pt x="2362757" y="473730"/>
                  <a:pt x="2382364" y="488149"/>
                </a:cubicBezTo>
                <a:cubicBezTo>
                  <a:pt x="2420083" y="515757"/>
                  <a:pt x="2455868" y="546002"/>
                  <a:pt x="2494729" y="576951"/>
                </a:cubicBezTo>
                <a:cubicBezTo>
                  <a:pt x="2566035" y="531319"/>
                  <a:pt x="2637253" y="485775"/>
                  <a:pt x="2711548" y="438209"/>
                </a:cubicBezTo>
                <a:cubicBezTo>
                  <a:pt x="2752344" y="483049"/>
                  <a:pt x="2792437" y="527187"/>
                  <a:pt x="2834816" y="573874"/>
                </a:cubicBezTo>
                <a:cubicBezTo>
                  <a:pt x="2793756" y="628386"/>
                  <a:pt x="2748827" y="689756"/>
                  <a:pt x="2701788" y="749368"/>
                </a:cubicBezTo>
                <a:cubicBezTo>
                  <a:pt x="2686490" y="768711"/>
                  <a:pt x="2683940" y="784274"/>
                  <a:pt x="2699590" y="803441"/>
                </a:cubicBezTo>
                <a:cubicBezTo>
                  <a:pt x="2706888" y="812409"/>
                  <a:pt x="2712163" y="823224"/>
                  <a:pt x="2718230" y="833159"/>
                </a:cubicBezTo>
                <a:cubicBezTo>
                  <a:pt x="2776347" y="927940"/>
                  <a:pt x="2776347" y="927940"/>
                  <a:pt x="2886075" y="900068"/>
                </a:cubicBezTo>
                <a:cubicBezTo>
                  <a:pt x="2932762" y="888199"/>
                  <a:pt x="2979449" y="876329"/>
                  <a:pt x="3030796" y="863229"/>
                </a:cubicBezTo>
                <a:cubicBezTo>
                  <a:pt x="3054360" y="914488"/>
                  <a:pt x="3078451" y="963989"/>
                  <a:pt x="3098937" y="1015072"/>
                </a:cubicBezTo>
                <a:cubicBezTo>
                  <a:pt x="3102014" y="1022633"/>
                  <a:pt x="3090408" y="1041097"/>
                  <a:pt x="3080825" y="1047867"/>
                </a:cubicBezTo>
                <a:cubicBezTo>
                  <a:pt x="3027280" y="1086202"/>
                  <a:pt x="2972855" y="1123481"/>
                  <a:pt x="2917376" y="1159002"/>
                </a:cubicBezTo>
                <a:cubicBezTo>
                  <a:pt x="2896978" y="1172015"/>
                  <a:pt x="2891614" y="1184148"/>
                  <a:pt x="2896714" y="1208591"/>
                </a:cubicBezTo>
                <a:cubicBezTo>
                  <a:pt x="2926784" y="1351817"/>
                  <a:pt x="2926080" y="1351993"/>
                  <a:pt x="3072296" y="1362192"/>
                </a:cubicBezTo>
                <a:cubicBezTo>
                  <a:pt x="3195212" y="1370809"/>
                  <a:pt x="3195300" y="1370809"/>
                  <a:pt x="3205236" y="1491703"/>
                </a:cubicBezTo>
                <a:cubicBezTo>
                  <a:pt x="3206906" y="1511925"/>
                  <a:pt x="3208137" y="1532235"/>
                  <a:pt x="3209896" y="1557206"/>
                </a:cubicBezTo>
                <a:cubicBezTo>
                  <a:pt x="3137623" y="1577516"/>
                  <a:pt x="3066493" y="1598969"/>
                  <a:pt x="2994484" y="1617169"/>
                </a:cubicBezTo>
                <a:cubicBezTo>
                  <a:pt x="2964678" y="1624731"/>
                  <a:pt x="2949819" y="1636512"/>
                  <a:pt x="2951050" y="1670011"/>
                </a:cubicBezTo>
                <a:cubicBezTo>
                  <a:pt x="2952633" y="1712214"/>
                  <a:pt x="2932762" y="1764616"/>
                  <a:pt x="2951314" y="1794334"/>
                </a:cubicBezTo>
                <a:cubicBezTo>
                  <a:pt x="2971097" y="1825899"/>
                  <a:pt x="3024994" y="1836274"/>
                  <a:pt x="3064119" y="1855529"/>
                </a:cubicBezTo>
                <a:cubicBezTo>
                  <a:pt x="3079857" y="1863266"/>
                  <a:pt x="3096036" y="1870212"/>
                  <a:pt x="3112038" y="1877422"/>
                </a:cubicBezTo>
                <a:cubicBezTo>
                  <a:pt x="3184662" y="1910041"/>
                  <a:pt x="3184662" y="1909953"/>
                  <a:pt x="3165934" y="1990051"/>
                </a:cubicBezTo>
                <a:cubicBezTo>
                  <a:pt x="3158285" y="2022583"/>
                  <a:pt x="3150636" y="2055202"/>
                  <a:pt x="3142195" y="2091251"/>
                </a:cubicBezTo>
                <a:cubicBezTo>
                  <a:pt x="3067724" y="2085975"/>
                  <a:pt x="2994836" y="2082370"/>
                  <a:pt x="2922387" y="2075072"/>
                </a:cubicBezTo>
                <a:cubicBezTo>
                  <a:pt x="2890647" y="2071907"/>
                  <a:pt x="2873062" y="2078414"/>
                  <a:pt x="2858643" y="2110066"/>
                </a:cubicBezTo>
                <a:cubicBezTo>
                  <a:pt x="2805186" y="2227619"/>
                  <a:pt x="2803691" y="2227004"/>
                  <a:pt x="2896099" y="2315102"/>
                </a:cubicBezTo>
                <a:cubicBezTo>
                  <a:pt x="2929949" y="2347371"/>
                  <a:pt x="2963799" y="2379726"/>
                  <a:pt x="3000287" y="2414631"/>
                </a:cubicBezTo>
                <a:cubicBezTo>
                  <a:pt x="2967668" y="2465979"/>
                  <a:pt x="2935752" y="2516095"/>
                  <a:pt x="2901901" y="2569376"/>
                </a:cubicBezTo>
                <a:cubicBezTo>
                  <a:pt x="2830771" y="2538955"/>
                  <a:pt x="2760697" y="2510292"/>
                  <a:pt x="2691941" y="2478903"/>
                </a:cubicBezTo>
                <a:cubicBezTo>
                  <a:pt x="2663981" y="2466155"/>
                  <a:pt x="2644902" y="2466594"/>
                  <a:pt x="2624592" y="2492795"/>
                </a:cubicBezTo>
                <a:cubicBezTo>
                  <a:pt x="2598743" y="2526206"/>
                  <a:pt x="2568233" y="2555924"/>
                  <a:pt x="2538779" y="2588279"/>
                </a:cubicBezTo>
                <a:cubicBezTo>
                  <a:pt x="2581510" y="2667850"/>
                  <a:pt x="2623537" y="2746277"/>
                  <a:pt x="2666795" y="2826991"/>
                </a:cubicBezTo>
                <a:cubicBezTo>
                  <a:pt x="2618877" y="2864886"/>
                  <a:pt x="2572102" y="2901989"/>
                  <a:pt x="2522162" y="2941554"/>
                </a:cubicBezTo>
                <a:cubicBezTo>
                  <a:pt x="2462989" y="2889064"/>
                  <a:pt x="2404257" y="2838685"/>
                  <a:pt x="2347722" y="2785931"/>
                </a:cubicBezTo>
                <a:cubicBezTo>
                  <a:pt x="2327148" y="2766676"/>
                  <a:pt x="2310970" y="2765621"/>
                  <a:pt x="2286352" y="2778369"/>
                </a:cubicBezTo>
                <a:cubicBezTo>
                  <a:pt x="2173107" y="2836926"/>
                  <a:pt x="2172931" y="2836223"/>
                  <a:pt x="2192714" y="2960722"/>
                </a:cubicBezTo>
                <a:cubicBezTo>
                  <a:pt x="2200275" y="3008288"/>
                  <a:pt x="2206342" y="3056118"/>
                  <a:pt x="2213903" y="3109048"/>
                </a:cubicBezTo>
                <a:cubicBezTo>
                  <a:pt x="2156753" y="3128918"/>
                  <a:pt x="2100834" y="3148438"/>
                  <a:pt x="2040519" y="3169363"/>
                </a:cubicBezTo>
                <a:cubicBezTo>
                  <a:pt x="2002448" y="3100695"/>
                  <a:pt x="1964641" y="3035017"/>
                  <a:pt x="1929560" y="2967844"/>
                </a:cubicBezTo>
                <a:cubicBezTo>
                  <a:pt x="1916020" y="2941906"/>
                  <a:pt x="1901952" y="2931004"/>
                  <a:pt x="1871443" y="2939356"/>
                </a:cubicBezTo>
                <a:cubicBezTo>
                  <a:pt x="1832141" y="2950083"/>
                  <a:pt x="1779475" y="2943137"/>
                  <a:pt x="1754681" y="2966876"/>
                </a:cubicBezTo>
                <a:cubicBezTo>
                  <a:pt x="1730062" y="2990528"/>
                  <a:pt x="1731645" y="3042578"/>
                  <a:pt x="1724084" y="3082583"/>
                </a:cubicBezTo>
                <a:cubicBezTo>
                  <a:pt x="1715643" y="3127072"/>
                  <a:pt x="1709752" y="3172001"/>
                  <a:pt x="1702806" y="3216666"/>
                </a:cubicBezTo>
                <a:cubicBezTo>
                  <a:pt x="1638535" y="3217105"/>
                  <a:pt x="1573999" y="3217105"/>
                  <a:pt x="1509551" y="3217105"/>
                </a:cubicBezTo>
                <a:close/>
                <a:moveTo>
                  <a:pt x="695032" y="1600991"/>
                </a:moveTo>
                <a:cubicBezTo>
                  <a:pt x="700132" y="2126420"/>
                  <a:pt x="1108622" y="2536933"/>
                  <a:pt x="1621478" y="2532009"/>
                </a:cubicBezTo>
                <a:cubicBezTo>
                  <a:pt x="2121848" y="2527173"/>
                  <a:pt x="2523832" y="2108571"/>
                  <a:pt x="2519348" y="1596947"/>
                </a:cubicBezTo>
                <a:cubicBezTo>
                  <a:pt x="2515040" y="1094467"/>
                  <a:pt x="2102768" y="689053"/>
                  <a:pt x="1600464" y="693361"/>
                </a:cubicBezTo>
                <a:cubicBezTo>
                  <a:pt x="1100445" y="697582"/>
                  <a:pt x="690196" y="1108886"/>
                  <a:pt x="695032" y="1600991"/>
                </a:cubicBezTo>
                <a:close/>
              </a:path>
            </a:pathLst>
          </a:custGeom>
          <a:solidFill>
            <a:schemeClr val="accent2"/>
          </a:solidFill>
          <a:ln w="8788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62431BF5-ED6E-4119-8B80-41808E2DE06A}"/>
              </a:ext>
            </a:extLst>
          </p:cNvPr>
          <p:cNvSpPr/>
          <p:nvPr/>
        </p:nvSpPr>
        <p:spPr>
          <a:xfrm>
            <a:off x="4239402" y="5115951"/>
            <a:ext cx="1243195" cy="1245989"/>
          </a:xfrm>
          <a:custGeom>
            <a:avLst/>
            <a:gdLst>
              <a:gd name="connsiteX0" fmla="*/ 1509551 w 3209895"/>
              <a:gd name="connsiteY0" fmla="*/ 3217105 h 3217105"/>
              <a:gd name="connsiteX1" fmla="*/ 1466029 w 3209895"/>
              <a:gd name="connsiteY1" fmla="*/ 2989297 h 3217105"/>
              <a:gd name="connsiteX2" fmla="*/ 1323770 w 3209895"/>
              <a:gd name="connsiteY2" fmla="*/ 2939708 h 3217105"/>
              <a:gd name="connsiteX3" fmla="*/ 1286842 w 3209895"/>
              <a:gd name="connsiteY3" fmla="*/ 2964415 h 3217105"/>
              <a:gd name="connsiteX4" fmla="*/ 1208591 w 3209895"/>
              <a:gd name="connsiteY4" fmla="*/ 3106762 h 3217105"/>
              <a:gd name="connsiteX5" fmla="*/ 1175795 w 3209895"/>
              <a:gd name="connsiteY5" fmla="*/ 3167077 h 3217105"/>
              <a:gd name="connsiteX6" fmla="*/ 1014105 w 3209895"/>
              <a:gd name="connsiteY6" fmla="*/ 3108696 h 3217105"/>
              <a:gd name="connsiteX7" fmla="*/ 1002323 w 3209895"/>
              <a:gd name="connsiteY7" fmla="*/ 3068691 h 3217105"/>
              <a:gd name="connsiteX8" fmla="*/ 1028524 w 3209895"/>
              <a:gd name="connsiteY8" fmla="*/ 2877195 h 3217105"/>
              <a:gd name="connsiteX9" fmla="*/ 1004609 w 3209895"/>
              <a:gd name="connsiteY9" fmla="*/ 2828749 h 3217105"/>
              <a:gd name="connsiteX10" fmla="*/ 795792 w 3209895"/>
              <a:gd name="connsiteY10" fmla="*/ 2850554 h 3217105"/>
              <a:gd name="connsiteX11" fmla="*/ 700132 w 3209895"/>
              <a:gd name="connsiteY11" fmla="*/ 2939532 h 3217105"/>
              <a:gd name="connsiteX12" fmla="*/ 546354 w 3209895"/>
              <a:gd name="connsiteY12" fmla="*/ 2824353 h 3217105"/>
              <a:gd name="connsiteX13" fmla="*/ 651422 w 3209895"/>
              <a:gd name="connsiteY13" fmla="*/ 2625647 h 3217105"/>
              <a:gd name="connsiteX14" fmla="*/ 643157 w 3209895"/>
              <a:gd name="connsiteY14" fmla="*/ 2565683 h 3217105"/>
              <a:gd name="connsiteX15" fmla="*/ 549695 w 3209895"/>
              <a:gd name="connsiteY15" fmla="*/ 2478024 h 3217105"/>
              <a:gd name="connsiteX16" fmla="*/ 434076 w 3209895"/>
              <a:gd name="connsiteY16" fmla="*/ 2522601 h 3217105"/>
              <a:gd name="connsiteX17" fmla="*/ 320568 w 3209895"/>
              <a:gd name="connsiteY17" fmla="*/ 2572102 h 3217105"/>
              <a:gd name="connsiteX18" fmla="*/ 213301 w 3209895"/>
              <a:gd name="connsiteY18" fmla="*/ 2413401 h 3217105"/>
              <a:gd name="connsiteX19" fmla="*/ 398907 w 3209895"/>
              <a:gd name="connsiteY19" fmla="*/ 2237379 h 3217105"/>
              <a:gd name="connsiteX20" fmla="*/ 336833 w 3209895"/>
              <a:gd name="connsiteY20" fmla="*/ 2104439 h 3217105"/>
              <a:gd name="connsiteX21" fmla="*/ 291377 w 3209895"/>
              <a:gd name="connsiteY21" fmla="*/ 2086151 h 3217105"/>
              <a:gd name="connsiteX22" fmla="*/ 79922 w 3209895"/>
              <a:gd name="connsiteY22" fmla="*/ 2101977 h 3217105"/>
              <a:gd name="connsiteX23" fmla="*/ 30773 w 3209895"/>
              <a:gd name="connsiteY23" fmla="*/ 1917954 h 3217105"/>
              <a:gd name="connsiteX24" fmla="*/ 207499 w 3209895"/>
              <a:gd name="connsiteY24" fmla="*/ 1834339 h 3217105"/>
              <a:gd name="connsiteX25" fmla="*/ 254010 w 3209895"/>
              <a:gd name="connsiteY25" fmla="*/ 1759780 h 3217105"/>
              <a:gd name="connsiteX26" fmla="*/ 136808 w 3209895"/>
              <a:gd name="connsiteY26" fmla="*/ 1615411 h 3217105"/>
              <a:gd name="connsiteX27" fmla="*/ 0 w 3209895"/>
              <a:gd name="connsiteY27" fmla="*/ 1575757 h 3217105"/>
              <a:gd name="connsiteX28" fmla="*/ 18200 w 3209895"/>
              <a:gd name="connsiteY28" fmla="*/ 1390767 h 3217105"/>
              <a:gd name="connsiteX29" fmla="*/ 222709 w 3209895"/>
              <a:gd name="connsiteY29" fmla="*/ 1366940 h 3217105"/>
              <a:gd name="connsiteX30" fmla="*/ 269045 w 3209895"/>
              <a:gd name="connsiteY30" fmla="*/ 1326671 h 3217105"/>
              <a:gd name="connsiteX31" fmla="*/ 290850 w 3209895"/>
              <a:gd name="connsiteY31" fmla="*/ 1199974 h 3217105"/>
              <a:gd name="connsiteX32" fmla="*/ 192640 w 3209895"/>
              <a:gd name="connsiteY32" fmla="*/ 1125064 h 3217105"/>
              <a:gd name="connsiteX33" fmla="*/ 140941 w 3209895"/>
              <a:gd name="connsiteY33" fmla="*/ 950800 h 3217105"/>
              <a:gd name="connsiteX34" fmla="*/ 168197 w 3209895"/>
              <a:gd name="connsiteY34" fmla="*/ 886528 h 3217105"/>
              <a:gd name="connsiteX35" fmla="*/ 372794 w 3209895"/>
              <a:gd name="connsiteY35" fmla="*/ 934095 h 3217105"/>
              <a:gd name="connsiteX36" fmla="*/ 428713 w 3209895"/>
              <a:gd name="connsiteY36" fmla="*/ 910444 h 3217105"/>
              <a:gd name="connsiteX37" fmla="*/ 499931 w 3209895"/>
              <a:gd name="connsiteY37" fmla="*/ 793858 h 3217105"/>
              <a:gd name="connsiteX38" fmla="*/ 354066 w 3209895"/>
              <a:gd name="connsiteY38" fmla="*/ 601921 h 3217105"/>
              <a:gd name="connsiteX39" fmla="*/ 476455 w 3209895"/>
              <a:gd name="connsiteY39" fmla="*/ 459750 h 3217105"/>
              <a:gd name="connsiteX40" fmla="*/ 684657 w 3209895"/>
              <a:gd name="connsiteY40" fmla="*/ 583985 h 3217105"/>
              <a:gd name="connsiteX41" fmla="*/ 691515 w 3209895"/>
              <a:gd name="connsiteY41" fmla="*/ 581084 h 3217105"/>
              <a:gd name="connsiteX42" fmla="*/ 809244 w 3209895"/>
              <a:gd name="connsiteY42" fmla="*/ 480763 h 3217105"/>
              <a:gd name="connsiteX43" fmla="*/ 773811 w 3209895"/>
              <a:gd name="connsiteY43" fmla="*/ 332965 h 3217105"/>
              <a:gd name="connsiteX44" fmla="*/ 824191 w 3209895"/>
              <a:gd name="connsiteY44" fmla="*/ 200904 h 3217105"/>
              <a:gd name="connsiteX45" fmla="*/ 908509 w 3209895"/>
              <a:gd name="connsiteY45" fmla="*/ 152371 h 3217105"/>
              <a:gd name="connsiteX46" fmla="*/ 1040658 w 3209895"/>
              <a:gd name="connsiteY46" fmla="*/ 316611 h 3217105"/>
              <a:gd name="connsiteX47" fmla="*/ 1095346 w 3209895"/>
              <a:gd name="connsiteY47" fmla="*/ 332701 h 3217105"/>
              <a:gd name="connsiteX48" fmla="*/ 1190566 w 3209895"/>
              <a:gd name="connsiteY48" fmla="*/ 299554 h 3217105"/>
              <a:gd name="connsiteX49" fmla="*/ 1229253 w 3209895"/>
              <a:gd name="connsiteY49" fmla="*/ 244250 h 3217105"/>
              <a:gd name="connsiteX50" fmla="*/ 1228110 w 3209895"/>
              <a:gd name="connsiteY50" fmla="*/ 72888 h 3217105"/>
              <a:gd name="connsiteX51" fmla="*/ 1261432 w 3209895"/>
              <a:gd name="connsiteY51" fmla="*/ 33059 h 3217105"/>
              <a:gd name="connsiteX52" fmla="*/ 1414595 w 3209895"/>
              <a:gd name="connsiteY52" fmla="*/ 5187 h 3217105"/>
              <a:gd name="connsiteX53" fmla="*/ 1481856 w 3209895"/>
              <a:gd name="connsiteY53" fmla="*/ 188771 h 3217105"/>
              <a:gd name="connsiteX54" fmla="*/ 1545248 w 3209895"/>
              <a:gd name="connsiteY54" fmla="*/ 231238 h 3217105"/>
              <a:gd name="connsiteX55" fmla="*/ 1611015 w 3209895"/>
              <a:gd name="connsiteY55" fmla="*/ 231326 h 3217105"/>
              <a:gd name="connsiteX56" fmla="*/ 1702718 w 3209895"/>
              <a:gd name="connsiteY56" fmla="*/ 165735 h 3217105"/>
              <a:gd name="connsiteX57" fmla="*/ 1759956 w 3209895"/>
              <a:gd name="connsiteY57" fmla="*/ 0 h 3217105"/>
              <a:gd name="connsiteX58" fmla="*/ 1941693 w 3209895"/>
              <a:gd name="connsiteY58" fmla="*/ 26729 h 3217105"/>
              <a:gd name="connsiteX59" fmla="*/ 1940902 w 3209895"/>
              <a:gd name="connsiteY59" fmla="*/ 239766 h 3217105"/>
              <a:gd name="connsiteX60" fmla="*/ 1977039 w 3209895"/>
              <a:gd name="connsiteY60" fmla="*/ 288915 h 3217105"/>
              <a:gd name="connsiteX61" fmla="*/ 2085096 w 3209895"/>
              <a:gd name="connsiteY61" fmla="*/ 325579 h 3217105"/>
              <a:gd name="connsiteX62" fmla="*/ 2136707 w 3209895"/>
              <a:gd name="connsiteY62" fmla="*/ 310632 h 3217105"/>
              <a:gd name="connsiteX63" fmla="*/ 2269998 w 3209895"/>
              <a:gd name="connsiteY63" fmla="*/ 141029 h 3217105"/>
              <a:gd name="connsiteX64" fmla="*/ 2435469 w 3209895"/>
              <a:gd name="connsiteY64" fmla="*/ 224028 h 3217105"/>
              <a:gd name="connsiteX65" fmla="*/ 2366186 w 3209895"/>
              <a:gd name="connsiteY65" fmla="*/ 436538 h 3217105"/>
              <a:gd name="connsiteX66" fmla="*/ 2382364 w 3209895"/>
              <a:gd name="connsiteY66" fmla="*/ 488149 h 3217105"/>
              <a:gd name="connsiteX67" fmla="*/ 2494729 w 3209895"/>
              <a:gd name="connsiteY67" fmla="*/ 576951 h 3217105"/>
              <a:gd name="connsiteX68" fmla="*/ 2711548 w 3209895"/>
              <a:gd name="connsiteY68" fmla="*/ 438209 h 3217105"/>
              <a:gd name="connsiteX69" fmla="*/ 2834816 w 3209895"/>
              <a:gd name="connsiteY69" fmla="*/ 573874 h 3217105"/>
              <a:gd name="connsiteX70" fmla="*/ 2701788 w 3209895"/>
              <a:gd name="connsiteY70" fmla="*/ 749368 h 3217105"/>
              <a:gd name="connsiteX71" fmla="*/ 2699590 w 3209895"/>
              <a:gd name="connsiteY71" fmla="*/ 803441 h 3217105"/>
              <a:gd name="connsiteX72" fmla="*/ 2718230 w 3209895"/>
              <a:gd name="connsiteY72" fmla="*/ 833159 h 3217105"/>
              <a:gd name="connsiteX73" fmla="*/ 2886075 w 3209895"/>
              <a:gd name="connsiteY73" fmla="*/ 900068 h 3217105"/>
              <a:gd name="connsiteX74" fmla="*/ 3030796 w 3209895"/>
              <a:gd name="connsiteY74" fmla="*/ 863229 h 3217105"/>
              <a:gd name="connsiteX75" fmla="*/ 3098937 w 3209895"/>
              <a:gd name="connsiteY75" fmla="*/ 1015072 h 3217105"/>
              <a:gd name="connsiteX76" fmla="*/ 3080825 w 3209895"/>
              <a:gd name="connsiteY76" fmla="*/ 1047867 h 3217105"/>
              <a:gd name="connsiteX77" fmla="*/ 2917376 w 3209895"/>
              <a:gd name="connsiteY77" fmla="*/ 1159002 h 3217105"/>
              <a:gd name="connsiteX78" fmla="*/ 2896714 w 3209895"/>
              <a:gd name="connsiteY78" fmla="*/ 1208591 h 3217105"/>
              <a:gd name="connsiteX79" fmla="*/ 3072296 w 3209895"/>
              <a:gd name="connsiteY79" fmla="*/ 1362192 h 3217105"/>
              <a:gd name="connsiteX80" fmla="*/ 3205236 w 3209895"/>
              <a:gd name="connsiteY80" fmla="*/ 1491703 h 3217105"/>
              <a:gd name="connsiteX81" fmla="*/ 3209896 w 3209895"/>
              <a:gd name="connsiteY81" fmla="*/ 1557206 h 3217105"/>
              <a:gd name="connsiteX82" fmla="*/ 2994484 w 3209895"/>
              <a:gd name="connsiteY82" fmla="*/ 1617169 h 3217105"/>
              <a:gd name="connsiteX83" fmla="*/ 2951050 w 3209895"/>
              <a:gd name="connsiteY83" fmla="*/ 1670011 h 3217105"/>
              <a:gd name="connsiteX84" fmla="*/ 2951314 w 3209895"/>
              <a:gd name="connsiteY84" fmla="*/ 1794334 h 3217105"/>
              <a:gd name="connsiteX85" fmla="*/ 3064119 w 3209895"/>
              <a:gd name="connsiteY85" fmla="*/ 1855529 h 3217105"/>
              <a:gd name="connsiteX86" fmla="*/ 3112038 w 3209895"/>
              <a:gd name="connsiteY86" fmla="*/ 1877422 h 3217105"/>
              <a:gd name="connsiteX87" fmla="*/ 3165934 w 3209895"/>
              <a:gd name="connsiteY87" fmla="*/ 1990051 h 3217105"/>
              <a:gd name="connsiteX88" fmla="*/ 3142195 w 3209895"/>
              <a:gd name="connsiteY88" fmla="*/ 2091251 h 3217105"/>
              <a:gd name="connsiteX89" fmla="*/ 2922387 w 3209895"/>
              <a:gd name="connsiteY89" fmla="*/ 2075072 h 3217105"/>
              <a:gd name="connsiteX90" fmla="*/ 2858643 w 3209895"/>
              <a:gd name="connsiteY90" fmla="*/ 2110066 h 3217105"/>
              <a:gd name="connsiteX91" fmla="*/ 2896099 w 3209895"/>
              <a:gd name="connsiteY91" fmla="*/ 2315102 h 3217105"/>
              <a:gd name="connsiteX92" fmla="*/ 3000287 w 3209895"/>
              <a:gd name="connsiteY92" fmla="*/ 2414631 h 3217105"/>
              <a:gd name="connsiteX93" fmla="*/ 2901901 w 3209895"/>
              <a:gd name="connsiteY93" fmla="*/ 2569376 h 3217105"/>
              <a:gd name="connsiteX94" fmla="*/ 2691941 w 3209895"/>
              <a:gd name="connsiteY94" fmla="*/ 2478903 h 3217105"/>
              <a:gd name="connsiteX95" fmla="*/ 2624592 w 3209895"/>
              <a:gd name="connsiteY95" fmla="*/ 2492795 h 3217105"/>
              <a:gd name="connsiteX96" fmla="*/ 2538779 w 3209895"/>
              <a:gd name="connsiteY96" fmla="*/ 2588279 h 3217105"/>
              <a:gd name="connsiteX97" fmla="*/ 2666795 w 3209895"/>
              <a:gd name="connsiteY97" fmla="*/ 2826991 h 3217105"/>
              <a:gd name="connsiteX98" fmla="*/ 2522162 w 3209895"/>
              <a:gd name="connsiteY98" fmla="*/ 2941554 h 3217105"/>
              <a:gd name="connsiteX99" fmla="*/ 2347722 w 3209895"/>
              <a:gd name="connsiteY99" fmla="*/ 2785931 h 3217105"/>
              <a:gd name="connsiteX100" fmla="*/ 2286352 w 3209895"/>
              <a:gd name="connsiteY100" fmla="*/ 2778369 h 3217105"/>
              <a:gd name="connsiteX101" fmla="*/ 2192714 w 3209895"/>
              <a:gd name="connsiteY101" fmla="*/ 2960722 h 3217105"/>
              <a:gd name="connsiteX102" fmla="*/ 2213903 w 3209895"/>
              <a:gd name="connsiteY102" fmla="*/ 3109048 h 3217105"/>
              <a:gd name="connsiteX103" fmla="*/ 2040519 w 3209895"/>
              <a:gd name="connsiteY103" fmla="*/ 3169363 h 3217105"/>
              <a:gd name="connsiteX104" fmla="*/ 1929560 w 3209895"/>
              <a:gd name="connsiteY104" fmla="*/ 2967844 h 3217105"/>
              <a:gd name="connsiteX105" fmla="*/ 1871443 w 3209895"/>
              <a:gd name="connsiteY105" fmla="*/ 2939356 h 3217105"/>
              <a:gd name="connsiteX106" fmla="*/ 1754681 w 3209895"/>
              <a:gd name="connsiteY106" fmla="*/ 2966876 h 3217105"/>
              <a:gd name="connsiteX107" fmla="*/ 1724084 w 3209895"/>
              <a:gd name="connsiteY107" fmla="*/ 3082583 h 3217105"/>
              <a:gd name="connsiteX108" fmla="*/ 1702806 w 3209895"/>
              <a:gd name="connsiteY108" fmla="*/ 3216666 h 3217105"/>
              <a:gd name="connsiteX109" fmla="*/ 1509551 w 3209895"/>
              <a:gd name="connsiteY109" fmla="*/ 3217105 h 3217105"/>
              <a:gd name="connsiteX110" fmla="*/ 695032 w 3209895"/>
              <a:gd name="connsiteY110" fmla="*/ 1600991 h 3217105"/>
              <a:gd name="connsiteX111" fmla="*/ 1621478 w 3209895"/>
              <a:gd name="connsiteY111" fmla="*/ 2532009 h 3217105"/>
              <a:gd name="connsiteX112" fmla="*/ 2519348 w 3209895"/>
              <a:gd name="connsiteY112" fmla="*/ 1596947 h 3217105"/>
              <a:gd name="connsiteX113" fmla="*/ 1600464 w 3209895"/>
              <a:gd name="connsiteY113" fmla="*/ 693361 h 3217105"/>
              <a:gd name="connsiteX114" fmla="*/ 695032 w 3209895"/>
              <a:gd name="connsiteY114" fmla="*/ 1600991 h 3217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3209895" h="3217105">
                <a:moveTo>
                  <a:pt x="1509551" y="3217105"/>
                </a:moveTo>
                <a:cubicBezTo>
                  <a:pt x="1496011" y="3140876"/>
                  <a:pt x="1491351" y="3061482"/>
                  <a:pt x="1466029" y="2989297"/>
                </a:cubicBezTo>
                <a:cubicBezTo>
                  <a:pt x="1444840" y="2928893"/>
                  <a:pt x="1371864" y="2956677"/>
                  <a:pt x="1323770" y="2939708"/>
                </a:cubicBezTo>
                <a:cubicBezTo>
                  <a:pt x="1315066" y="2936631"/>
                  <a:pt x="1294052" y="2952457"/>
                  <a:pt x="1286842" y="2964415"/>
                </a:cubicBezTo>
                <a:cubicBezTo>
                  <a:pt x="1258971" y="3010750"/>
                  <a:pt x="1234440" y="3059108"/>
                  <a:pt x="1208591" y="3106762"/>
                </a:cubicBezTo>
                <a:cubicBezTo>
                  <a:pt x="1198216" y="3125929"/>
                  <a:pt x="1187841" y="3145008"/>
                  <a:pt x="1175795" y="3167077"/>
                </a:cubicBezTo>
                <a:cubicBezTo>
                  <a:pt x="1120404" y="3147646"/>
                  <a:pt x="1066331" y="3130325"/>
                  <a:pt x="1014105" y="3108696"/>
                </a:cubicBezTo>
                <a:cubicBezTo>
                  <a:pt x="1005840" y="3105268"/>
                  <a:pt x="1000916" y="3081968"/>
                  <a:pt x="1002323" y="3068691"/>
                </a:cubicBezTo>
                <a:cubicBezTo>
                  <a:pt x="1009357" y="3004684"/>
                  <a:pt x="1017622" y="2940675"/>
                  <a:pt x="1028524" y="2877195"/>
                </a:cubicBezTo>
                <a:cubicBezTo>
                  <a:pt x="1032832" y="2852313"/>
                  <a:pt x="1025271" y="2840970"/>
                  <a:pt x="1004609" y="2828749"/>
                </a:cubicBezTo>
                <a:cubicBezTo>
                  <a:pt x="891804" y="2762280"/>
                  <a:pt x="892156" y="2761664"/>
                  <a:pt x="795792" y="2850554"/>
                </a:cubicBezTo>
                <a:cubicBezTo>
                  <a:pt x="764667" y="2879217"/>
                  <a:pt x="733806" y="2908232"/>
                  <a:pt x="700132" y="2939532"/>
                </a:cubicBezTo>
                <a:cubicBezTo>
                  <a:pt x="649048" y="2901286"/>
                  <a:pt x="599196" y="2863919"/>
                  <a:pt x="546354" y="2824353"/>
                </a:cubicBezTo>
                <a:cubicBezTo>
                  <a:pt x="581699" y="2756916"/>
                  <a:pt x="614670" y="2690183"/>
                  <a:pt x="651422" y="2625647"/>
                </a:cubicBezTo>
                <a:cubicBezTo>
                  <a:pt x="665754" y="2600501"/>
                  <a:pt x="663556" y="2584675"/>
                  <a:pt x="643157" y="2565683"/>
                </a:cubicBezTo>
                <a:cubicBezTo>
                  <a:pt x="611241" y="2535966"/>
                  <a:pt x="585568" y="2486201"/>
                  <a:pt x="549695" y="2478024"/>
                </a:cubicBezTo>
                <a:cubicBezTo>
                  <a:pt x="516284" y="2470375"/>
                  <a:pt x="472938" y="2505896"/>
                  <a:pt x="434076" y="2522601"/>
                </a:cubicBezTo>
                <a:cubicBezTo>
                  <a:pt x="397852" y="2538164"/>
                  <a:pt x="361804" y="2554078"/>
                  <a:pt x="320568" y="2572102"/>
                </a:cubicBezTo>
                <a:cubicBezTo>
                  <a:pt x="285310" y="2519964"/>
                  <a:pt x="250493" y="2468440"/>
                  <a:pt x="213301" y="2413401"/>
                </a:cubicBezTo>
                <a:cubicBezTo>
                  <a:pt x="275551" y="2354316"/>
                  <a:pt x="336745" y="2296287"/>
                  <a:pt x="398907" y="2237379"/>
                </a:cubicBezTo>
                <a:cubicBezTo>
                  <a:pt x="378069" y="2191395"/>
                  <a:pt x="360309" y="2146290"/>
                  <a:pt x="336833" y="2104439"/>
                </a:cubicBezTo>
                <a:cubicBezTo>
                  <a:pt x="330503" y="2093097"/>
                  <a:pt x="306676" y="2085447"/>
                  <a:pt x="291377" y="2086151"/>
                </a:cubicBezTo>
                <a:cubicBezTo>
                  <a:pt x="222709" y="2089316"/>
                  <a:pt x="154217" y="2096086"/>
                  <a:pt x="79922" y="2101977"/>
                </a:cubicBezTo>
                <a:cubicBezTo>
                  <a:pt x="64008" y="2042365"/>
                  <a:pt x="48270" y="1983633"/>
                  <a:pt x="30773" y="1917954"/>
                </a:cubicBezTo>
                <a:cubicBezTo>
                  <a:pt x="89682" y="1889818"/>
                  <a:pt x="147535" y="1859573"/>
                  <a:pt x="207499" y="1834339"/>
                </a:cubicBezTo>
                <a:cubicBezTo>
                  <a:pt x="243283" y="1819304"/>
                  <a:pt x="257615" y="1801720"/>
                  <a:pt x="254010" y="1759780"/>
                </a:cubicBezTo>
                <a:cubicBezTo>
                  <a:pt x="244250" y="1646008"/>
                  <a:pt x="246800" y="1646008"/>
                  <a:pt x="136808" y="1615411"/>
                </a:cubicBezTo>
                <a:cubicBezTo>
                  <a:pt x="91968" y="1602925"/>
                  <a:pt x="47303" y="1589473"/>
                  <a:pt x="0" y="1575757"/>
                </a:cubicBezTo>
                <a:cubicBezTo>
                  <a:pt x="6067" y="1514035"/>
                  <a:pt x="11870" y="1454775"/>
                  <a:pt x="18200" y="1390767"/>
                </a:cubicBezTo>
                <a:cubicBezTo>
                  <a:pt x="87044" y="1382503"/>
                  <a:pt x="154745" y="1373183"/>
                  <a:pt x="222709" y="1366940"/>
                </a:cubicBezTo>
                <a:cubicBezTo>
                  <a:pt x="250141" y="1364391"/>
                  <a:pt x="264385" y="1354719"/>
                  <a:pt x="269045" y="1326671"/>
                </a:cubicBezTo>
                <a:cubicBezTo>
                  <a:pt x="276254" y="1283589"/>
                  <a:pt x="303335" y="1235144"/>
                  <a:pt x="290850" y="1199974"/>
                </a:cubicBezTo>
                <a:cubicBezTo>
                  <a:pt x="279332" y="1167443"/>
                  <a:pt x="227457" y="1148803"/>
                  <a:pt x="192640" y="1125064"/>
                </a:cubicBezTo>
                <a:cubicBezTo>
                  <a:pt x="96364" y="1059385"/>
                  <a:pt x="96188" y="1059561"/>
                  <a:pt x="140941" y="950800"/>
                </a:cubicBezTo>
                <a:cubicBezTo>
                  <a:pt x="149293" y="930666"/>
                  <a:pt x="157998" y="910619"/>
                  <a:pt x="168197" y="886528"/>
                </a:cubicBezTo>
                <a:cubicBezTo>
                  <a:pt x="237041" y="902179"/>
                  <a:pt x="305533" y="915895"/>
                  <a:pt x="372794" y="934095"/>
                </a:cubicBezTo>
                <a:cubicBezTo>
                  <a:pt x="401193" y="941744"/>
                  <a:pt x="415173" y="934886"/>
                  <a:pt x="428713" y="910444"/>
                </a:cubicBezTo>
                <a:cubicBezTo>
                  <a:pt x="450518" y="870966"/>
                  <a:pt x="475664" y="833247"/>
                  <a:pt x="499931" y="793858"/>
                </a:cubicBezTo>
                <a:cubicBezTo>
                  <a:pt x="451133" y="729674"/>
                  <a:pt x="403391" y="666897"/>
                  <a:pt x="354066" y="601921"/>
                </a:cubicBezTo>
                <a:cubicBezTo>
                  <a:pt x="395478" y="553827"/>
                  <a:pt x="435307" y="507580"/>
                  <a:pt x="476455" y="459750"/>
                </a:cubicBezTo>
                <a:cubicBezTo>
                  <a:pt x="548552" y="502744"/>
                  <a:pt x="617396" y="543892"/>
                  <a:pt x="684657" y="583985"/>
                </a:cubicBezTo>
                <a:cubicBezTo>
                  <a:pt x="688877" y="582227"/>
                  <a:pt x="690460" y="581963"/>
                  <a:pt x="691515" y="581084"/>
                </a:cubicBezTo>
                <a:cubicBezTo>
                  <a:pt x="732751" y="548376"/>
                  <a:pt x="794825" y="522703"/>
                  <a:pt x="809244" y="480763"/>
                </a:cubicBezTo>
                <a:cubicBezTo>
                  <a:pt x="823136" y="440231"/>
                  <a:pt x="789286" y="382377"/>
                  <a:pt x="773811" y="332965"/>
                </a:cubicBezTo>
                <a:cubicBezTo>
                  <a:pt x="746819" y="246448"/>
                  <a:pt x="745939" y="246624"/>
                  <a:pt x="824191" y="200904"/>
                </a:cubicBezTo>
                <a:cubicBezTo>
                  <a:pt x="850656" y="185430"/>
                  <a:pt x="877296" y="170307"/>
                  <a:pt x="908509" y="152371"/>
                </a:cubicBezTo>
                <a:cubicBezTo>
                  <a:pt x="953262" y="207674"/>
                  <a:pt x="997927" y="261395"/>
                  <a:pt x="1040658" y="316611"/>
                </a:cubicBezTo>
                <a:cubicBezTo>
                  <a:pt x="1056220" y="336745"/>
                  <a:pt x="1069672" y="344746"/>
                  <a:pt x="1095346" y="332701"/>
                </a:cubicBezTo>
                <a:cubicBezTo>
                  <a:pt x="1125679" y="318545"/>
                  <a:pt x="1157859" y="306676"/>
                  <a:pt x="1190566" y="299554"/>
                </a:cubicBezTo>
                <a:cubicBezTo>
                  <a:pt x="1223626" y="292344"/>
                  <a:pt x="1230484" y="274935"/>
                  <a:pt x="1229253" y="244250"/>
                </a:cubicBezTo>
                <a:cubicBezTo>
                  <a:pt x="1226967" y="187188"/>
                  <a:pt x="1229780" y="129950"/>
                  <a:pt x="1228110" y="72888"/>
                </a:cubicBezTo>
                <a:cubicBezTo>
                  <a:pt x="1227318" y="47215"/>
                  <a:pt x="1235759" y="36840"/>
                  <a:pt x="1261432" y="33059"/>
                </a:cubicBezTo>
                <a:cubicBezTo>
                  <a:pt x="1311900" y="25761"/>
                  <a:pt x="1361841" y="15035"/>
                  <a:pt x="1414595" y="5187"/>
                </a:cubicBezTo>
                <a:cubicBezTo>
                  <a:pt x="1438070" y="68316"/>
                  <a:pt x="1462864" y="127664"/>
                  <a:pt x="1481856" y="188771"/>
                </a:cubicBezTo>
                <a:cubicBezTo>
                  <a:pt x="1492670" y="223588"/>
                  <a:pt x="1510694" y="235282"/>
                  <a:pt x="1545248" y="231238"/>
                </a:cubicBezTo>
                <a:cubicBezTo>
                  <a:pt x="1566965" y="228688"/>
                  <a:pt x="1589649" y="227809"/>
                  <a:pt x="1611015" y="231326"/>
                </a:cubicBezTo>
                <a:cubicBezTo>
                  <a:pt x="1664999" y="240382"/>
                  <a:pt x="1689442" y="216379"/>
                  <a:pt x="1702718" y="165735"/>
                </a:cubicBezTo>
                <a:cubicBezTo>
                  <a:pt x="1717138" y="110871"/>
                  <a:pt x="1739558" y="58029"/>
                  <a:pt x="1759956" y="0"/>
                </a:cubicBezTo>
                <a:cubicBezTo>
                  <a:pt x="1820272" y="8880"/>
                  <a:pt x="1878828" y="17497"/>
                  <a:pt x="1941693" y="26729"/>
                </a:cubicBezTo>
                <a:cubicBezTo>
                  <a:pt x="1941693" y="99793"/>
                  <a:pt x="1943276" y="169867"/>
                  <a:pt x="1940902" y="239766"/>
                </a:cubicBezTo>
                <a:cubicBezTo>
                  <a:pt x="1939935" y="268781"/>
                  <a:pt x="1950662" y="281442"/>
                  <a:pt x="1977039" y="288915"/>
                </a:cubicBezTo>
                <a:cubicBezTo>
                  <a:pt x="2013614" y="299290"/>
                  <a:pt x="2049927" y="311160"/>
                  <a:pt x="2085096" y="325579"/>
                </a:cubicBezTo>
                <a:cubicBezTo>
                  <a:pt x="2108395" y="335075"/>
                  <a:pt x="2121848" y="330239"/>
                  <a:pt x="2136707" y="310632"/>
                </a:cubicBezTo>
                <a:cubicBezTo>
                  <a:pt x="2178998" y="254625"/>
                  <a:pt x="2223311" y="200113"/>
                  <a:pt x="2269998" y="141029"/>
                </a:cubicBezTo>
                <a:cubicBezTo>
                  <a:pt x="2325390" y="168812"/>
                  <a:pt x="2379462" y="195981"/>
                  <a:pt x="2435469" y="224028"/>
                </a:cubicBezTo>
                <a:cubicBezTo>
                  <a:pt x="2411642" y="297883"/>
                  <a:pt x="2390189" y="367694"/>
                  <a:pt x="2366186" y="436538"/>
                </a:cubicBezTo>
                <a:cubicBezTo>
                  <a:pt x="2357921" y="460101"/>
                  <a:pt x="2362757" y="473730"/>
                  <a:pt x="2382364" y="488149"/>
                </a:cubicBezTo>
                <a:cubicBezTo>
                  <a:pt x="2420083" y="515757"/>
                  <a:pt x="2455868" y="546002"/>
                  <a:pt x="2494729" y="576951"/>
                </a:cubicBezTo>
                <a:cubicBezTo>
                  <a:pt x="2566035" y="531319"/>
                  <a:pt x="2637253" y="485775"/>
                  <a:pt x="2711548" y="438209"/>
                </a:cubicBezTo>
                <a:cubicBezTo>
                  <a:pt x="2752344" y="483049"/>
                  <a:pt x="2792437" y="527187"/>
                  <a:pt x="2834816" y="573874"/>
                </a:cubicBezTo>
                <a:cubicBezTo>
                  <a:pt x="2793756" y="628386"/>
                  <a:pt x="2748827" y="689756"/>
                  <a:pt x="2701788" y="749368"/>
                </a:cubicBezTo>
                <a:cubicBezTo>
                  <a:pt x="2686490" y="768711"/>
                  <a:pt x="2683940" y="784274"/>
                  <a:pt x="2699590" y="803441"/>
                </a:cubicBezTo>
                <a:cubicBezTo>
                  <a:pt x="2706888" y="812409"/>
                  <a:pt x="2712163" y="823224"/>
                  <a:pt x="2718230" y="833159"/>
                </a:cubicBezTo>
                <a:cubicBezTo>
                  <a:pt x="2776347" y="927940"/>
                  <a:pt x="2776347" y="927940"/>
                  <a:pt x="2886075" y="900068"/>
                </a:cubicBezTo>
                <a:cubicBezTo>
                  <a:pt x="2932762" y="888199"/>
                  <a:pt x="2979449" y="876329"/>
                  <a:pt x="3030796" y="863229"/>
                </a:cubicBezTo>
                <a:cubicBezTo>
                  <a:pt x="3054360" y="914488"/>
                  <a:pt x="3078451" y="963989"/>
                  <a:pt x="3098937" y="1015072"/>
                </a:cubicBezTo>
                <a:cubicBezTo>
                  <a:pt x="3102014" y="1022633"/>
                  <a:pt x="3090408" y="1041097"/>
                  <a:pt x="3080825" y="1047867"/>
                </a:cubicBezTo>
                <a:cubicBezTo>
                  <a:pt x="3027280" y="1086202"/>
                  <a:pt x="2972855" y="1123481"/>
                  <a:pt x="2917376" y="1159002"/>
                </a:cubicBezTo>
                <a:cubicBezTo>
                  <a:pt x="2896978" y="1172015"/>
                  <a:pt x="2891614" y="1184148"/>
                  <a:pt x="2896714" y="1208591"/>
                </a:cubicBezTo>
                <a:cubicBezTo>
                  <a:pt x="2926784" y="1351817"/>
                  <a:pt x="2926080" y="1351993"/>
                  <a:pt x="3072296" y="1362192"/>
                </a:cubicBezTo>
                <a:cubicBezTo>
                  <a:pt x="3195212" y="1370809"/>
                  <a:pt x="3195300" y="1370809"/>
                  <a:pt x="3205236" y="1491703"/>
                </a:cubicBezTo>
                <a:cubicBezTo>
                  <a:pt x="3206906" y="1511925"/>
                  <a:pt x="3208137" y="1532235"/>
                  <a:pt x="3209896" y="1557206"/>
                </a:cubicBezTo>
                <a:cubicBezTo>
                  <a:pt x="3137623" y="1577516"/>
                  <a:pt x="3066493" y="1598969"/>
                  <a:pt x="2994484" y="1617169"/>
                </a:cubicBezTo>
                <a:cubicBezTo>
                  <a:pt x="2964678" y="1624731"/>
                  <a:pt x="2949819" y="1636512"/>
                  <a:pt x="2951050" y="1670011"/>
                </a:cubicBezTo>
                <a:cubicBezTo>
                  <a:pt x="2952633" y="1712214"/>
                  <a:pt x="2932762" y="1764616"/>
                  <a:pt x="2951314" y="1794334"/>
                </a:cubicBezTo>
                <a:cubicBezTo>
                  <a:pt x="2971097" y="1825899"/>
                  <a:pt x="3024994" y="1836274"/>
                  <a:pt x="3064119" y="1855529"/>
                </a:cubicBezTo>
                <a:cubicBezTo>
                  <a:pt x="3079857" y="1863266"/>
                  <a:pt x="3096036" y="1870212"/>
                  <a:pt x="3112038" y="1877422"/>
                </a:cubicBezTo>
                <a:cubicBezTo>
                  <a:pt x="3184662" y="1910041"/>
                  <a:pt x="3184662" y="1909953"/>
                  <a:pt x="3165934" y="1990051"/>
                </a:cubicBezTo>
                <a:cubicBezTo>
                  <a:pt x="3158285" y="2022583"/>
                  <a:pt x="3150636" y="2055202"/>
                  <a:pt x="3142195" y="2091251"/>
                </a:cubicBezTo>
                <a:cubicBezTo>
                  <a:pt x="3067724" y="2085975"/>
                  <a:pt x="2994836" y="2082370"/>
                  <a:pt x="2922387" y="2075072"/>
                </a:cubicBezTo>
                <a:cubicBezTo>
                  <a:pt x="2890647" y="2071907"/>
                  <a:pt x="2873062" y="2078414"/>
                  <a:pt x="2858643" y="2110066"/>
                </a:cubicBezTo>
                <a:cubicBezTo>
                  <a:pt x="2805186" y="2227619"/>
                  <a:pt x="2803691" y="2227004"/>
                  <a:pt x="2896099" y="2315102"/>
                </a:cubicBezTo>
                <a:cubicBezTo>
                  <a:pt x="2929949" y="2347371"/>
                  <a:pt x="2963799" y="2379726"/>
                  <a:pt x="3000287" y="2414631"/>
                </a:cubicBezTo>
                <a:cubicBezTo>
                  <a:pt x="2967668" y="2465979"/>
                  <a:pt x="2935752" y="2516095"/>
                  <a:pt x="2901901" y="2569376"/>
                </a:cubicBezTo>
                <a:cubicBezTo>
                  <a:pt x="2830771" y="2538955"/>
                  <a:pt x="2760697" y="2510292"/>
                  <a:pt x="2691941" y="2478903"/>
                </a:cubicBezTo>
                <a:cubicBezTo>
                  <a:pt x="2663981" y="2466155"/>
                  <a:pt x="2644902" y="2466594"/>
                  <a:pt x="2624592" y="2492795"/>
                </a:cubicBezTo>
                <a:cubicBezTo>
                  <a:pt x="2598743" y="2526206"/>
                  <a:pt x="2568233" y="2555924"/>
                  <a:pt x="2538779" y="2588279"/>
                </a:cubicBezTo>
                <a:cubicBezTo>
                  <a:pt x="2581510" y="2667850"/>
                  <a:pt x="2623537" y="2746277"/>
                  <a:pt x="2666795" y="2826991"/>
                </a:cubicBezTo>
                <a:cubicBezTo>
                  <a:pt x="2618877" y="2864886"/>
                  <a:pt x="2572102" y="2901989"/>
                  <a:pt x="2522162" y="2941554"/>
                </a:cubicBezTo>
                <a:cubicBezTo>
                  <a:pt x="2462989" y="2889064"/>
                  <a:pt x="2404257" y="2838685"/>
                  <a:pt x="2347722" y="2785931"/>
                </a:cubicBezTo>
                <a:cubicBezTo>
                  <a:pt x="2327148" y="2766676"/>
                  <a:pt x="2310970" y="2765621"/>
                  <a:pt x="2286352" y="2778369"/>
                </a:cubicBezTo>
                <a:cubicBezTo>
                  <a:pt x="2173107" y="2836926"/>
                  <a:pt x="2172931" y="2836223"/>
                  <a:pt x="2192714" y="2960722"/>
                </a:cubicBezTo>
                <a:cubicBezTo>
                  <a:pt x="2200275" y="3008288"/>
                  <a:pt x="2206342" y="3056118"/>
                  <a:pt x="2213903" y="3109048"/>
                </a:cubicBezTo>
                <a:cubicBezTo>
                  <a:pt x="2156753" y="3128918"/>
                  <a:pt x="2100834" y="3148438"/>
                  <a:pt x="2040519" y="3169363"/>
                </a:cubicBezTo>
                <a:cubicBezTo>
                  <a:pt x="2002448" y="3100695"/>
                  <a:pt x="1964641" y="3035017"/>
                  <a:pt x="1929560" y="2967844"/>
                </a:cubicBezTo>
                <a:cubicBezTo>
                  <a:pt x="1916020" y="2941906"/>
                  <a:pt x="1901952" y="2931004"/>
                  <a:pt x="1871443" y="2939356"/>
                </a:cubicBezTo>
                <a:cubicBezTo>
                  <a:pt x="1832141" y="2950083"/>
                  <a:pt x="1779475" y="2943137"/>
                  <a:pt x="1754681" y="2966876"/>
                </a:cubicBezTo>
                <a:cubicBezTo>
                  <a:pt x="1730062" y="2990528"/>
                  <a:pt x="1731645" y="3042578"/>
                  <a:pt x="1724084" y="3082583"/>
                </a:cubicBezTo>
                <a:cubicBezTo>
                  <a:pt x="1715643" y="3127072"/>
                  <a:pt x="1709752" y="3172001"/>
                  <a:pt x="1702806" y="3216666"/>
                </a:cubicBezTo>
                <a:cubicBezTo>
                  <a:pt x="1638535" y="3217105"/>
                  <a:pt x="1573999" y="3217105"/>
                  <a:pt x="1509551" y="3217105"/>
                </a:cubicBezTo>
                <a:close/>
                <a:moveTo>
                  <a:pt x="695032" y="1600991"/>
                </a:moveTo>
                <a:cubicBezTo>
                  <a:pt x="700132" y="2126420"/>
                  <a:pt x="1108622" y="2536933"/>
                  <a:pt x="1621478" y="2532009"/>
                </a:cubicBezTo>
                <a:cubicBezTo>
                  <a:pt x="2121848" y="2527173"/>
                  <a:pt x="2523832" y="2108571"/>
                  <a:pt x="2519348" y="1596947"/>
                </a:cubicBezTo>
                <a:cubicBezTo>
                  <a:pt x="2515040" y="1094467"/>
                  <a:pt x="2102768" y="689053"/>
                  <a:pt x="1600464" y="693361"/>
                </a:cubicBezTo>
                <a:cubicBezTo>
                  <a:pt x="1100445" y="697582"/>
                  <a:pt x="690196" y="1108886"/>
                  <a:pt x="695032" y="1600991"/>
                </a:cubicBezTo>
                <a:close/>
              </a:path>
            </a:pathLst>
          </a:custGeom>
          <a:solidFill>
            <a:schemeClr val="accent3"/>
          </a:solidFill>
          <a:ln w="8788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20" name="Freeform 98">
            <a:extLst>
              <a:ext uri="{FF2B5EF4-FFF2-40B4-BE49-F238E27FC236}">
                <a16:creationId xmlns:a16="http://schemas.microsoft.com/office/drawing/2014/main" id="{EB36CF0D-2442-4396-AD8E-CACED7B06F92}"/>
              </a:ext>
            </a:extLst>
          </p:cNvPr>
          <p:cNvSpPr/>
          <p:nvPr/>
        </p:nvSpPr>
        <p:spPr>
          <a:xfrm>
            <a:off x="3137030" y="1862089"/>
            <a:ext cx="944880" cy="350520"/>
          </a:xfrm>
          <a:custGeom>
            <a:avLst/>
            <a:gdLst>
              <a:gd name="connsiteX0" fmla="*/ 0 w 944880"/>
              <a:gd name="connsiteY0" fmla="*/ 350520 h 350520"/>
              <a:gd name="connsiteX1" fmla="*/ 388620 w 944880"/>
              <a:gd name="connsiteY1" fmla="*/ 0 h 350520"/>
              <a:gd name="connsiteX2" fmla="*/ 944880 w 944880"/>
              <a:gd name="connsiteY2" fmla="*/ 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4880" h="350520">
                <a:moveTo>
                  <a:pt x="0" y="350520"/>
                </a:moveTo>
                <a:lnTo>
                  <a:pt x="388620" y="0"/>
                </a:lnTo>
                <a:lnTo>
                  <a:pt x="944880" y="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Freeform 98">
            <a:extLst>
              <a:ext uri="{FF2B5EF4-FFF2-40B4-BE49-F238E27FC236}">
                <a16:creationId xmlns:a16="http://schemas.microsoft.com/office/drawing/2014/main" id="{D7768304-B205-4D52-93DC-13D00912FE4A}"/>
              </a:ext>
            </a:extLst>
          </p:cNvPr>
          <p:cNvSpPr/>
          <p:nvPr/>
        </p:nvSpPr>
        <p:spPr>
          <a:xfrm flipV="1">
            <a:off x="3137030" y="5660041"/>
            <a:ext cx="944880" cy="350520"/>
          </a:xfrm>
          <a:custGeom>
            <a:avLst/>
            <a:gdLst>
              <a:gd name="connsiteX0" fmla="*/ 0 w 944880"/>
              <a:gd name="connsiteY0" fmla="*/ 350520 h 350520"/>
              <a:gd name="connsiteX1" fmla="*/ 388620 w 944880"/>
              <a:gd name="connsiteY1" fmla="*/ 0 h 350520"/>
              <a:gd name="connsiteX2" fmla="*/ 944880 w 944880"/>
              <a:gd name="connsiteY2" fmla="*/ 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4880" h="350520">
                <a:moveTo>
                  <a:pt x="0" y="350520"/>
                </a:moveTo>
                <a:lnTo>
                  <a:pt x="388620" y="0"/>
                </a:lnTo>
                <a:lnTo>
                  <a:pt x="944880" y="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Freeform 98">
            <a:extLst>
              <a:ext uri="{FF2B5EF4-FFF2-40B4-BE49-F238E27FC236}">
                <a16:creationId xmlns:a16="http://schemas.microsoft.com/office/drawing/2014/main" id="{A24E48B2-FF81-4626-A9C3-7F20AD465C37}"/>
              </a:ext>
            </a:extLst>
          </p:cNvPr>
          <p:cNvSpPr/>
          <p:nvPr/>
        </p:nvSpPr>
        <p:spPr>
          <a:xfrm>
            <a:off x="4313792" y="3126651"/>
            <a:ext cx="944880" cy="350520"/>
          </a:xfrm>
          <a:custGeom>
            <a:avLst/>
            <a:gdLst>
              <a:gd name="connsiteX0" fmla="*/ 0 w 944880"/>
              <a:gd name="connsiteY0" fmla="*/ 350520 h 350520"/>
              <a:gd name="connsiteX1" fmla="*/ 388620 w 944880"/>
              <a:gd name="connsiteY1" fmla="*/ 0 h 350520"/>
              <a:gd name="connsiteX2" fmla="*/ 944880 w 944880"/>
              <a:gd name="connsiteY2" fmla="*/ 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4880" h="350520">
                <a:moveTo>
                  <a:pt x="0" y="350520"/>
                </a:moveTo>
                <a:lnTo>
                  <a:pt x="388620" y="0"/>
                </a:lnTo>
                <a:lnTo>
                  <a:pt x="944880" y="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Freeform 98">
            <a:extLst>
              <a:ext uri="{FF2B5EF4-FFF2-40B4-BE49-F238E27FC236}">
                <a16:creationId xmlns:a16="http://schemas.microsoft.com/office/drawing/2014/main" id="{AC9A199A-4E20-4798-955F-5E28EF800257}"/>
              </a:ext>
            </a:extLst>
          </p:cNvPr>
          <p:cNvSpPr/>
          <p:nvPr/>
        </p:nvSpPr>
        <p:spPr>
          <a:xfrm flipV="1">
            <a:off x="4313792" y="4421379"/>
            <a:ext cx="944880" cy="350520"/>
          </a:xfrm>
          <a:custGeom>
            <a:avLst/>
            <a:gdLst>
              <a:gd name="connsiteX0" fmla="*/ 0 w 944880"/>
              <a:gd name="connsiteY0" fmla="*/ 350520 h 350520"/>
              <a:gd name="connsiteX1" fmla="*/ 388620 w 944880"/>
              <a:gd name="connsiteY1" fmla="*/ 0 h 350520"/>
              <a:gd name="connsiteX2" fmla="*/ 944880 w 944880"/>
              <a:gd name="connsiteY2" fmla="*/ 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4880" h="350520">
                <a:moveTo>
                  <a:pt x="0" y="350520"/>
                </a:moveTo>
                <a:lnTo>
                  <a:pt x="388620" y="0"/>
                </a:lnTo>
                <a:lnTo>
                  <a:pt x="944880" y="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Block Arc 10">
            <a:extLst>
              <a:ext uri="{FF2B5EF4-FFF2-40B4-BE49-F238E27FC236}">
                <a16:creationId xmlns:a16="http://schemas.microsoft.com/office/drawing/2014/main" id="{207CC76E-B914-47F1-923D-FD7B27F4BAE0}"/>
              </a:ext>
            </a:extLst>
          </p:cNvPr>
          <p:cNvSpPr/>
          <p:nvPr/>
        </p:nvSpPr>
        <p:spPr>
          <a:xfrm>
            <a:off x="4614237" y="5612019"/>
            <a:ext cx="493524" cy="334287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5" name="Rounded Rectangle 5">
            <a:extLst>
              <a:ext uri="{FF2B5EF4-FFF2-40B4-BE49-F238E27FC236}">
                <a16:creationId xmlns:a16="http://schemas.microsoft.com/office/drawing/2014/main" id="{05935C7B-719C-41D5-BE89-651A1B11BB4A}"/>
              </a:ext>
            </a:extLst>
          </p:cNvPr>
          <p:cNvSpPr/>
          <p:nvPr/>
        </p:nvSpPr>
        <p:spPr>
          <a:xfrm flipH="1">
            <a:off x="4651800" y="1983524"/>
            <a:ext cx="440978" cy="36378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ound Same Side Corner Rectangle 11">
            <a:extLst>
              <a:ext uri="{FF2B5EF4-FFF2-40B4-BE49-F238E27FC236}">
                <a16:creationId xmlns:a16="http://schemas.microsoft.com/office/drawing/2014/main" id="{6B3BB612-CD26-4EB7-9AA0-038C08323E93}"/>
              </a:ext>
            </a:extLst>
          </p:cNvPr>
          <p:cNvSpPr>
            <a:spLocks noChangeAspect="1"/>
          </p:cNvSpPr>
          <p:nvPr/>
        </p:nvSpPr>
        <p:spPr>
          <a:xfrm rot="9900000">
            <a:off x="5762706" y="3167212"/>
            <a:ext cx="459464" cy="3902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ectangle 130">
            <a:extLst>
              <a:ext uri="{FF2B5EF4-FFF2-40B4-BE49-F238E27FC236}">
                <a16:creationId xmlns:a16="http://schemas.microsoft.com/office/drawing/2014/main" id="{77782486-B283-4486-AA07-D79384D32958}"/>
              </a:ext>
            </a:extLst>
          </p:cNvPr>
          <p:cNvSpPr/>
          <p:nvPr/>
        </p:nvSpPr>
        <p:spPr>
          <a:xfrm>
            <a:off x="5791148" y="4421379"/>
            <a:ext cx="402577" cy="404405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28" name="Group 8">
            <a:extLst>
              <a:ext uri="{FF2B5EF4-FFF2-40B4-BE49-F238E27FC236}">
                <a16:creationId xmlns:a16="http://schemas.microsoft.com/office/drawing/2014/main" id="{86AF1FA4-A1FA-4D27-9051-D0B8D15D162A}"/>
              </a:ext>
            </a:extLst>
          </p:cNvPr>
          <p:cNvGrpSpPr/>
          <p:nvPr/>
        </p:nvGrpSpPr>
        <p:grpSpPr>
          <a:xfrm>
            <a:off x="5782009" y="1670437"/>
            <a:ext cx="4779997" cy="839106"/>
            <a:chOff x="5247690" y="1714185"/>
            <a:chExt cx="2924710" cy="83910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2017735-32F1-49D6-A78D-2D62BFC7891D}"/>
                </a:ext>
              </a:extLst>
            </p:cNvPr>
            <p:cNvSpPr txBox="1"/>
            <p:nvPr/>
          </p:nvSpPr>
          <p:spPr>
            <a:xfrm>
              <a:off x="5247690" y="1714185"/>
              <a:ext cx="2924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2573E89-AEFE-48FE-BDD8-52246808C300}"/>
                </a:ext>
              </a:extLst>
            </p:cNvPr>
            <p:cNvSpPr txBox="1"/>
            <p:nvPr/>
          </p:nvSpPr>
          <p:spPr>
            <a:xfrm>
              <a:off x="5247690" y="1906960"/>
              <a:ext cx="2924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31" name="Group 8">
            <a:extLst>
              <a:ext uri="{FF2B5EF4-FFF2-40B4-BE49-F238E27FC236}">
                <a16:creationId xmlns:a16="http://schemas.microsoft.com/office/drawing/2014/main" id="{BC52C626-5193-4538-8FCC-0AA3CF3B96F5}"/>
              </a:ext>
            </a:extLst>
          </p:cNvPr>
          <p:cNvGrpSpPr/>
          <p:nvPr/>
        </p:nvGrpSpPr>
        <p:grpSpPr>
          <a:xfrm>
            <a:off x="6850028" y="2876980"/>
            <a:ext cx="4779997" cy="839106"/>
            <a:chOff x="5247690" y="1714185"/>
            <a:chExt cx="2924710" cy="839106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56D43CD-60B4-44DF-B4C8-D5DE4A829DAF}"/>
                </a:ext>
              </a:extLst>
            </p:cNvPr>
            <p:cNvSpPr txBox="1"/>
            <p:nvPr/>
          </p:nvSpPr>
          <p:spPr>
            <a:xfrm>
              <a:off x="5247690" y="1714185"/>
              <a:ext cx="2924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9B88B19-8034-46EB-9F8E-64FBECC171E5}"/>
                </a:ext>
              </a:extLst>
            </p:cNvPr>
            <p:cNvSpPr txBox="1"/>
            <p:nvPr/>
          </p:nvSpPr>
          <p:spPr>
            <a:xfrm>
              <a:off x="5247690" y="1906960"/>
              <a:ext cx="2924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34" name="Group 8">
            <a:extLst>
              <a:ext uri="{FF2B5EF4-FFF2-40B4-BE49-F238E27FC236}">
                <a16:creationId xmlns:a16="http://schemas.microsoft.com/office/drawing/2014/main" id="{494D9244-D437-4672-BD45-DDA780A67322}"/>
              </a:ext>
            </a:extLst>
          </p:cNvPr>
          <p:cNvGrpSpPr/>
          <p:nvPr/>
        </p:nvGrpSpPr>
        <p:grpSpPr>
          <a:xfrm>
            <a:off x="6850028" y="4179149"/>
            <a:ext cx="4779997" cy="839106"/>
            <a:chOff x="5247690" y="1714185"/>
            <a:chExt cx="2924710" cy="839106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3CCD5BA-B17B-42CE-8484-76208D60A1A2}"/>
                </a:ext>
              </a:extLst>
            </p:cNvPr>
            <p:cNvSpPr txBox="1"/>
            <p:nvPr/>
          </p:nvSpPr>
          <p:spPr>
            <a:xfrm>
              <a:off x="5247690" y="1714185"/>
              <a:ext cx="2924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9CDF8F7-3DAA-4BA6-9C3C-BB06CD945821}"/>
                </a:ext>
              </a:extLst>
            </p:cNvPr>
            <p:cNvSpPr txBox="1"/>
            <p:nvPr/>
          </p:nvSpPr>
          <p:spPr>
            <a:xfrm>
              <a:off x="5247690" y="1906960"/>
              <a:ext cx="2924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37" name="Group 8">
            <a:extLst>
              <a:ext uri="{FF2B5EF4-FFF2-40B4-BE49-F238E27FC236}">
                <a16:creationId xmlns:a16="http://schemas.microsoft.com/office/drawing/2014/main" id="{E2558B4A-1A34-4AEA-B513-B97948B243FF}"/>
              </a:ext>
            </a:extLst>
          </p:cNvPr>
          <p:cNvGrpSpPr/>
          <p:nvPr/>
        </p:nvGrpSpPr>
        <p:grpSpPr>
          <a:xfrm>
            <a:off x="5782009" y="5403712"/>
            <a:ext cx="4779997" cy="839106"/>
            <a:chOff x="5247690" y="1714185"/>
            <a:chExt cx="2924710" cy="839106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F07DCDD-13F1-4B26-8471-9B146ECA18D2}"/>
                </a:ext>
              </a:extLst>
            </p:cNvPr>
            <p:cNvSpPr txBox="1"/>
            <p:nvPr/>
          </p:nvSpPr>
          <p:spPr>
            <a:xfrm>
              <a:off x="5247690" y="1714185"/>
              <a:ext cx="2924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CCBB60B-448E-4DB2-9BE0-B849423F5F44}"/>
                </a:ext>
              </a:extLst>
            </p:cNvPr>
            <p:cNvSpPr txBox="1"/>
            <p:nvPr/>
          </p:nvSpPr>
          <p:spPr>
            <a:xfrm>
              <a:off x="5247690" y="1906960"/>
              <a:ext cx="2924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E94CC914-DCA1-4EAF-BCB5-B817B09D6BBC}"/>
              </a:ext>
            </a:extLst>
          </p:cNvPr>
          <p:cNvGrpSpPr/>
          <p:nvPr/>
        </p:nvGrpSpPr>
        <p:grpSpPr>
          <a:xfrm>
            <a:off x="1468332" y="2730466"/>
            <a:ext cx="2481524" cy="2455606"/>
            <a:chOff x="5552772" y="3314999"/>
            <a:chExt cx="3464643" cy="3428461"/>
          </a:xfrm>
        </p:grpSpPr>
        <p:sp>
          <p:nvSpPr>
            <p:cNvPr id="41" name="자유형: 도형 40">
              <a:extLst>
                <a:ext uri="{FF2B5EF4-FFF2-40B4-BE49-F238E27FC236}">
                  <a16:creationId xmlns:a16="http://schemas.microsoft.com/office/drawing/2014/main" id="{5414822B-98AF-46EB-92C0-DD1E9348C239}"/>
                </a:ext>
              </a:extLst>
            </p:cNvPr>
            <p:cNvSpPr/>
            <p:nvPr/>
          </p:nvSpPr>
          <p:spPr>
            <a:xfrm>
              <a:off x="5552772" y="3314999"/>
              <a:ext cx="3428018" cy="3428461"/>
            </a:xfrm>
            <a:custGeom>
              <a:avLst/>
              <a:gdLst>
                <a:gd name="connsiteX0" fmla="*/ 1675856 w 3428018"/>
                <a:gd name="connsiteY0" fmla="*/ 0 h 3428461"/>
                <a:gd name="connsiteX1" fmla="*/ 1697264 w 3428018"/>
                <a:gd name="connsiteY1" fmla="*/ 0 h 3428461"/>
                <a:gd name="connsiteX2" fmla="*/ 1747629 w 3428018"/>
                <a:gd name="connsiteY2" fmla="*/ 2250 h 3428461"/>
                <a:gd name="connsiteX3" fmla="*/ 1945169 w 3428018"/>
                <a:gd name="connsiteY3" fmla="*/ 11720 h 3428461"/>
                <a:gd name="connsiteX4" fmla="*/ 1967085 w 3428018"/>
                <a:gd name="connsiteY4" fmla="*/ 32548 h 3428461"/>
                <a:gd name="connsiteX5" fmla="*/ 1993574 w 3428018"/>
                <a:gd name="connsiteY5" fmla="*/ 265176 h 3428461"/>
                <a:gd name="connsiteX6" fmla="*/ 2009684 w 3428018"/>
                <a:gd name="connsiteY6" fmla="*/ 410101 h 3428461"/>
                <a:gd name="connsiteX7" fmla="*/ 2026775 w 3428018"/>
                <a:gd name="connsiteY7" fmla="*/ 427155 h 3428461"/>
                <a:gd name="connsiteX8" fmla="*/ 2186505 w 3428018"/>
                <a:gd name="connsiteY8" fmla="*/ 476431 h 3428461"/>
                <a:gd name="connsiteX9" fmla="*/ 2240970 w 3428018"/>
                <a:gd name="connsiteY9" fmla="*/ 498783 h 3428461"/>
                <a:gd name="connsiteX10" fmla="*/ 2260056 w 3428018"/>
                <a:gd name="connsiteY10" fmla="*/ 495227 h 3428461"/>
                <a:gd name="connsiteX11" fmla="*/ 2354943 w 3428018"/>
                <a:gd name="connsiteY11" fmla="*/ 395369 h 3428461"/>
                <a:gd name="connsiteX12" fmla="*/ 2409481 w 3428018"/>
                <a:gd name="connsiteY12" fmla="*/ 338328 h 3428461"/>
                <a:gd name="connsiteX13" fmla="*/ 2516161 w 3428018"/>
                <a:gd name="connsiteY13" fmla="*/ 225661 h 3428461"/>
                <a:gd name="connsiteX14" fmla="*/ 2561989 w 3428018"/>
                <a:gd name="connsiteY14" fmla="*/ 221307 h 3428461"/>
                <a:gd name="connsiteX15" fmla="*/ 2756880 w 3428018"/>
                <a:gd name="connsiteY15" fmla="*/ 351246 h 3428461"/>
                <a:gd name="connsiteX16" fmla="*/ 2769399 w 3428018"/>
                <a:gd name="connsiteY16" fmla="*/ 395188 h 3428461"/>
                <a:gd name="connsiteX17" fmla="*/ 2629009 w 3428018"/>
                <a:gd name="connsiteY17" fmla="*/ 716498 h 3428461"/>
                <a:gd name="connsiteX18" fmla="*/ 2637972 w 3428018"/>
                <a:gd name="connsiteY18" fmla="*/ 764467 h 3428461"/>
                <a:gd name="connsiteX19" fmla="*/ 2773354 w 3428018"/>
                <a:gd name="connsiteY19" fmla="*/ 919553 h 3428461"/>
                <a:gd name="connsiteX20" fmla="*/ 2804378 w 3428018"/>
                <a:gd name="connsiteY20" fmla="*/ 929930 h 3428461"/>
                <a:gd name="connsiteX21" fmla="*/ 3155950 w 3428018"/>
                <a:gd name="connsiteY21" fmla="*/ 825754 h 3428461"/>
                <a:gd name="connsiteX22" fmla="*/ 3166256 w 3428018"/>
                <a:gd name="connsiteY22" fmla="*/ 822851 h 3428461"/>
                <a:gd name="connsiteX23" fmla="*/ 3188099 w 3428018"/>
                <a:gd name="connsiteY23" fmla="*/ 832830 h 3428461"/>
                <a:gd name="connsiteX24" fmla="*/ 3212157 w 3428018"/>
                <a:gd name="connsiteY24" fmla="*/ 883630 h 3428461"/>
                <a:gd name="connsiteX25" fmla="*/ 3300730 w 3428018"/>
                <a:gd name="connsiteY25" fmla="*/ 1060813 h 3428461"/>
                <a:gd name="connsiteX26" fmla="*/ 3292167 w 3428018"/>
                <a:gd name="connsiteY26" fmla="*/ 1095756 h 3428461"/>
                <a:gd name="connsiteX27" fmla="*/ 2994007 w 3428018"/>
                <a:gd name="connsiteY27" fmla="*/ 1316047 h 3428461"/>
                <a:gd name="connsiteX28" fmla="*/ 2984464 w 3428018"/>
                <a:gd name="connsiteY28" fmla="*/ 1342971 h 3428461"/>
                <a:gd name="connsiteX29" fmla="*/ 3028588 w 3428018"/>
                <a:gd name="connsiteY29" fmla="*/ 1559016 h 3428461"/>
                <a:gd name="connsiteX30" fmla="*/ 3046622 w 3428018"/>
                <a:gd name="connsiteY30" fmla="*/ 1579735 h 3428461"/>
                <a:gd name="connsiteX31" fmla="*/ 3262703 w 3428018"/>
                <a:gd name="connsiteY31" fmla="*/ 1631297 h 3428461"/>
                <a:gd name="connsiteX32" fmla="*/ 3412273 w 3428018"/>
                <a:gd name="connsiteY32" fmla="*/ 1667474 h 3428461"/>
                <a:gd name="connsiteX33" fmla="*/ 3427876 w 3428018"/>
                <a:gd name="connsiteY33" fmla="*/ 1688665 h 3428461"/>
                <a:gd name="connsiteX34" fmla="*/ 3418441 w 3428018"/>
                <a:gd name="connsiteY34" fmla="*/ 1876770 h 3428461"/>
                <a:gd name="connsiteX35" fmla="*/ 3415067 w 3428018"/>
                <a:gd name="connsiteY35" fmla="*/ 1936823 h 3428461"/>
                <a:gd name="connsiteX36" fmla="*/ 3387562 w 3428018"/>
                <a:gd name="connsiteY36" fmla="*/ 1968427 h 3428461"/>
                <a:gd name="connsiteX37" fmla="*/ 3189478 w 3428018"/>
                <a:gd name="connsiteY37" fmla="*/ 1990707 h 3428461"/>
                <a:gd name="connsiteX38" fmla="*/ 3016613 w 3428018"/>
                <a:gd name="connsiteY38" fmla="*/ 2009721 h 3428461"/>
                <a:gd name="connsiteX39" fmla="*/ 3000031 w 3428018"/>
                <a:gd name="connsiteY39" fmla="*/ 2027319 h 3428461"/>
                <a:gd name="connsiteX40" fmla="*/ 2939325 w 3428018"/>
                <a:gd name="connsiteY40" fmla="*/ 2214263 h 3428461"/>
                <a:gd name="connsiteX41" fmla="*/ 2927749 w 3428018"/>
                <a:gd name="connsiteY41" fmla="*/ 2241332 h 3428461"/>
                <a:gd name="connsiteX42" fmla="*/ 2931777 w 3428018"/>
                <a:gd name="connsiteY42" fmla="*/ 2260346 h 3428461"/>
                <a:gd name="connsiteX43" fmla="*/ 3088713 w 3428018"/>
                <a:gd name="connsiteY43" fmla="*/ 2409771 h 3428461"/>
                <a:gd name="connsiteX44" fmla="*/ 3153556 w 3428018"/>
                <a:gd name="connsiteY44" fmla="*/ 2471602 h 3428461"/>
                <a:gd name="connsiteX45" fmla="*/ 3207948 w 3428018"/>
                <a:gd name="connsiteY45" fmla="*/ 2523091 h 3428461"/>
                <a:gd name="connsiteX46" fmla="*/ 3210996 w 3428018"/>
                <a:gd name="connsiteY46" fmla="*/ 2552156 h 3428461"/>
                <a:gd name="connsiteX47" fmla="*/ 3069336 w 3428018"/>
                <a:gd name="connsiteY47" fmla="*/ 2766532 h 3428461"/>
                <a:gd name="connsiteX48" fmla="*/ 3040925 w 3428018"/>
                <a:gd name="connsiteY48" fmla="*/ 2773281 h 3428461"/>
                <a:gd name="connsiteX49" fmla="*/ 2838450 w 3428018"/>
                <a:gd name="connsiteY49" fmla="*/ 2685216 h 3428461"/>
                <a:gd name="connsiteX50" fmla="*/ 2697517 w 3428018"/>
                <a:gd name="connsiteY50" fmla="*/ 2623421 h 3428461"/>
                <a:gd name="connsiteX51" fmla="*/ 2669939 w 3428018"/>
                <a:gd name="connsiteY51" fmla="*/ 2629444 h 3428461"/>
                <a:gd name="connsiteX52" fmla="*/ 2508867 w 3428018"/>
                <a:gd name="connsiteY52" fmla="*/ 2772084 h 3428461"/>
                <a:gd name="connsiteX53" fmla="*/ 2497256 w 3428018"/>
                <a:gd name="connsiteY53" fmla="*/ 2806120 h 3428461"/>
                <a:gd name="connsiteX54" fmla="*/ 2601069 w 3428018"/>
                <a:gd name="connsiteY54" fmla="*/ 3156422 h 3428461"/>
                <a:gd name="connsiteX55" fmla="*/ 2585140 w 3428018"/>
                <a:gd name="connsiteY55" fmla="*/ 3192563 h 3428461"/>
                <a:gd name="connsiteX56" fmla="*/ 2363144 w 3428018"/>
                <a:gd name="connsiteY56" fmla="*/ 3302182 h 3428461"/>
                <a:gd name="connsiteX57" fmla="*/ 2332011 w 3428018"/>
                <a:gd name="connsiteY57" fmla="*/ 3294380 h 3428461"/>
                <a:gd name="connsiteX58" fmla="*/ 2123984 w 3428018"/>
                <a:gd name="connsiteY58" fmla="*/ 3012114 h 3428461"/>
                <a:gd name="connsiteX59" fmla="*/ 2108962 w 3428018"/>
                <a:gd name="connsiteY59" fmla="*/ 2991612 h 3428461"/>
                <a:gd name="connsiteX60" fmla="*/ 2085957 w 3428018"/>
                <a:gd name="connsiteY60" fmla="*/ 2984101 h 3428461"/>
                <a:gd name="connsiteX61" fmla="*/ 1864578 w 3428018"/>
                <a:gd name="connsiteY61" fmla="*/ 3028805 h 3428461"/>
                <a:gd name="connsiteX62" fmla="*/ 1847306 w 3428018"/>
                <a:gd name="connsiteY62" fmla="*/ 3045097 h 3428461"/>
                <a:gd name="connsiteX63" fmla="*/ 1763413 w 3428018"/>
                <a:gd name="connsiteY63" fmla="*/ 3395182 h 3428461"/>
                <a:gd name="connsiteX64" fmla="*/ 1760837 w 3428018"/>
                <a:gd name="connsiteY64" fmla="*/ 3405559 h 3428461"/>
                <a:gd name="connsiteX65" fmla="*/ 1728688 w 3428018"/>
                <a:gd name="connsiteY65" fmla="*/ 3427295 h 3428461"/>
                <a:gd name="connsiteX66" fmla="*/ 1679303 w 3428018"/>
                <a:gd name="connsiteY66" fmla="*/ 3425698 h 3428461"/>
                <a:gd name="connsiteX67" fmla="*/ 1483142 w 3428018"/>
                <a:gd name="connsiteY67" fmla="*/ 3414921 h 3428461"/>
                <a:gd name="connsiteX68" fmla="*/ 1459158 w 3428018"/>
                <a:gd name="connsiteY68" fmla="*/ 3392823 h 3428461"/>
                <a:gd name="connsiteX69" fmla="*/ 1435826 w 3428018"/>
                <a:gd name="connsiteY69" fmla="*/ 3188136 h 3428461"/>
                <a:gd name="connsiteX70" fmla="*/ 1416667 w 3428018"/>
                <a:gd name="connsiteY70" fmla="*/ 3016649 h 3428461"/>
                <a:gd name="connsiteX71" fmla="*/ 1402189 w 3428018"/>
                <a:gd name="connsiteY71" fmla="*/ 3000139 h 3428461"/>
                <a:gd name="connsiteX72" fmla="*/ 1184148 w 3428018"/>
                <a:gd name="connsiteY72" fmla="*/ 2927277 h 3428461"/>
                <a:gd name="connsiteX73" fmla="*/ 1165497 w 3428018"/>
                <a:gd name="connsiteY73" fmla="*/ 2931886 h 3428461"/>
                <a:gd name="connsiteX74" fmla="*/ 1033708 w 3428018"/>
                <a:gd name="connsiteY74" fmla="*/ 3070534 h 3428461"/>
                <a:gd name="connsiteX75" fmla="*/ 913566 w 3428018"/>
                <a:gd name="connsiteY75" fmla="*/ 3198078 h 3428461"/>
                <a:gd name="connsiteX76" fmla="*/ 898180 w 3428018"/>
                <a:gd name="connsiteY76" fmla="*/ 3212955 h 3428461"/>
                <a:gd name="connsiteX77" fmla="*/ 879602 w 3428018"/>
                <a:gd name="connsiteY77" fmla="*/ 3214842 h 3428461"/>
                <a:gd name="connsiteX78" fmla="*/ 864906 w 3428018"/>
                <a:gd name="connsiteY78" fmla="*/ 3205553 h 3428461"/>
                <a:gd name="connsiteX79" fmla="*/ 666677 w 3428018"/>
                <a:gd name="connsiteY79" fmla="*/ 3073400 h 3428461"/>
                <a:gd name="connsiteX80" fmla="*/ 655574 w 3428018"/>
                <a:gd name="connsiteY80" fmla="*/ 3035445 h 3428461"/>
                <a:gd name="connsiteX81" fmla="*/ 798576 w 3428018"/>
                <a:gd name="connsiteY81" fmla="*/ 2708003 h 3428461"/>
                <a:gd name="connsiteX82" fmla="*/ 787799 w 3428018"/>
                <a:gd name="connsiteY82" fmla="*/ 2659997 h 3428461"/>
                <a:gd name="connsiteX83" fmla="*/ 696250 w 3428018"/>
                <a:gd name="connsiteY83" fmla="*/ 2560792 h 3428461"/>
                <a:gd name="connsiteX84" fmla="*/ 653179 w 3428018"/>
                <a:gd name="connsiteY84" fmla="*/ 2506145 h 3428461"/>
                <a:gd name="connsiteX85" fmla="*/ 624296 w 3428018"/>
                <a:gd name="connsiteY85" fmla="*/ 2496240 h 3428461"/>
                <a:gd name="connsiteX86" fmla="*/ 365107 w 3428018"/>
                <a:gd name="connsiteY86" fmla="*/ 2573020 h 3428461"/>
                <a:gd name="connsiteX87" fmla="*/ 266301 w 3428018"/>
                <a:gd name="connsiteY87" fmla="*/ 2602230 h 3428461"/>
                <a:gd name="connsiteX88" fmla="*/ 236583 w 3428018"/>
                <a:gd name="connsiteY88" fmla="*/ 2589639 h 3428461"/>
                <a:gd name="connsiteX89" fmla="*/ 123335 w 3428018"/>
                <a:gd name="connsiteY89" fmla="*/ 2360495 h 3428461"/>
                <a:gd name="connsiteX90" fmla="*/ 130447 w 3428018"/>
                <a:gd name="connsiteY90" fmla="*/ 2333534 h 3428461"/>
                <a:gd name="connsiteX91" fmla="*/ 364163 w 3428018"/>
                <a:gd name="connsiteY91" fmla="*/ 2161141 h 3428461"/>
                <a:gd name="connsiteX92" fmla="*/ 434267 w 3428018"/>
                <a:gd name="connsiteY92" fmla="*/ 2109652 h 3428461"/>
                <a:gd name="connsiteX93" fmla="*/ 442686 w 3428018"/>
                <a:gd name="connsiteY93" fmla="*/ 2085812 h 3428461"/>
                <a:gd name="connsiteX94" fmla="*/ 398091 w 3428018"/>
                <a:gd name="connsiteY94" fmla="*/ 1865775 h 3428461"/>
                <a:gd name="connsiteX95" fmla="*/ 382560 w 3428018"/>
                <a:gd name="connsiteY95" fmla="*/ 1847596 h 3428461"/>
                <a:gd name="connsiteX96" fmla="*/ 75365 w 3428018"/>
                <a:gd name="connsiteY96" fmla="*/ 1774045 h 3428461"/>
                <a:gd name="connsiteX97" fmla="*/ 12881 w 3428018"/>
                <a:gd name="connsiteY97" fmla="*/ 1759168 h 3428461"/>
                <a:gd name="connsiteX98" fmla="*/ 0 w 3428018"/>
                <a:gd name="connsiteY98" fmla="*/ 1750786 h 3428461"/>
                <a:gd name="connsiteX99" fmla="*/ 0 w 3428018"/>
                <a:gd name="connsiteY99" fmla="*/ 1729377 h 3428461"/>
                <a:gd name="connsiteX100" fmla="*/ 2250 w 3428018"/>
                <a:gd name="connsiteY100" fmla="*/ 1677670 h 3428461"/>
                <a:gd name="connsiteX101" fmla="*/ 11757 w 3428018"/>
                <a:gd name="connsiteY101" fmla="*/ 1482780 h 3428461"/>
                <a:gd name="connsiteX102" fmla="*/ 34145 w 3428018"/>
                <a:gd name="connsiteY102" fmla="*/ 1459049 h 3428461"/>
                <a:gd name="connsiteX103" fmla="*/ 214920 w 3428018"/>
                <a:gd name="connsiteY103" fmla="*/ 1438475 h 3428461"/>
                <a:gd name="connsiteX104" fmla="*/ 410355 w 3428018"/>
                <a:gd name="connsiteY104" fmla="*/ 1416594 h 3428461"/>
                <a:gd name="connsiteX105" fmla="*/ 426611 w 3428018"/>
                <a:gd name="connsiteY105" fmla="*/ 1401899 h 3428461"/>
                <a:gd name="connsiteX106" fmla="*/ 498929 w 3428018"/>
                <a:gd name="connsiteY106" fmla="*/ 1185092 h 3428461"/>
                <a:gd name="connsiteX107" fmla="*/ 495155 w 3428018"/>
                <a:gd name="connsiteY107" fmla="*/ 1166187 h 3428461"/>
                <a:gd name="connsiteX108" fmla="*/ 336078 w 3428018"/>
                <a:gd name="connsiteY108" fmla="*/ 1015129 h 3428461"/>
                <a:gd name="connsiteX109" fmla="*/ 220690 w 3428018"/>
                <a:gd name="connsiteY109" fmla="*/ 905474 h 3428461"/>
                <a:gd name="connsiteX110" fmla="*/ 217025 w 3428018"/>
                <a:gd name="connsiteY110" fmla="*/ 871039 h 3428461"/>
                <a:gd name="connsiteX111" fmla="*/ 357051 w 3428018"/>
                <a:gd name="connsiteY111" fmla="*/ 660364 h 3428461"/>
                <a:gd name="connsiteX112" fmla="*/ 385354 w 3428018"/>
                <a:gd name="connsiteY112" fmla="*/ 653107 h 3428461"/>
                <a:gd name="connsiteX113" fmla="*/ 565731 w 3428018"/>
                <a:gd name="connsiteY113" fmla="*/ 731665 h 3428461"/>
                <a:gd name="connsiteX114" fmla="*/ 730032 w 3428018"/>
                <a:gd name="connsiteY114" fmla="*/ 803547 h 3428461"/>
                <a:gd name="connsiteX115" fmla="*/ 758226 w 3428018"/>
                <a:gd name="connsiteY115" fmla="*/ 797633 h 3428461"/>
                <a:gd name="connsiteX116" fmla="*/ 901519 w 3428018"/>
                <a:gd name="connsiteY116" fmla="*/ 667077 h 3428461"/>
                <a:gd name="connsiteX117" fmla="*/ 920895 w 3428018"/>
                <a:gd name="connsiteY117" fmla="*/ 652780 h 3428461"/>
                <a:gd name="connsiteX118" fmla="*/ 930656 w 3428018"/>
                <a:gd name="connsiteY118" fmla="*/ 625058 h 3428461"/>
                <a:gd name="connsiteX119" fmla="*/ 890016 w 3428018"/>
                <a:gd name="connsiteY119" fmla="*/ 487753 h 3428461"/>
                <a:gd name="connsiteX120" fmla="*/ 825827 w 3428018"/>
                <a:gd name="connsiteY120" fmla="*/ 270873 h 3428461"/>
                <a:gd name="connsiteX121" fmla="*/ 842954 w 3428018"/>
                <a:gd name="connsiteY121" fmla="*/ 233825 h 3428461"/>
                <a:gd name="connsiteX122" fmla="*/ 1059978 w 3428018"/>
                <a:gd name="connsiteY122" fmla="*/ 126202 h 3428461"/>
                <a:gd name="connsiteX123" fmla="*/ 1097062 w 3428018"/>
                <a:gd name="connsiteY123" fmla="*/ 135527 h 3428461"/>
                <a:gd name="connsiteX124" fmla="*/ 1316083 w 3428018"/>
                <a:gd name="connsiteY124" fmla="*/ 432961 h 3428461"/>
                <a:gd name="connsiteX125" fmla="*/ 1340648 w 3428018"/>
                <a:gd name="connsiteY125" fmla="*/ 442613 h 3428461"/>
                <a:gd name="connsiteX126" fmla="*/ 1559415 w 3428018"/>
                <a:gd name="connsiteY126" fmla="*/ 398199 h 3428461"/>
                <a:gd name="connsiteX127" fmla="*/ 1579735 w 3428018"/>
                <a:gd name="connsiteY127" fmla="*/ 379875 h 3428461"/>
                <a:gd name="connsiteX128" fmla="*/ 1664317 w 3428018"/>
                <a:gd name="connsiteY128" fmla="*/ 25835 h 3428461"/>
                <a:gd name="connsiteX129" fmla="*/ 1675856 w 3428018"/>
                <a:gd name="connsiteY129" fmla="*/ 0 h 342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3428018" h="3428461">
                  <a:moveTo>
                    <a:pt x="1675856" y="0"/>
                  </a:moveTo>
                  <a:cubicBezTo>
                    <a:pt x="1683004" y="0"/>
                    <a:pt x="1690116" y="0"/>
                    <a:pt x="1697264" y="0"/>
                  </a:cubicBezTo>
                  <a:cubicBezTo>
                    <a:pt x="1713920" y="3302"/>
                    <a:pt x="1730938" y="2032"/>
                    <a:pt x="1747629" y="2250"/>
                  </a:cubicBezTo>
                  <a:cubicBezTo>
                    <a:pt x="1813633" y="2975"/>
                    <a:pt x="1879310" y="9071"/>
                    <a:pt x="1945169" y="11720"/>
                  </a:cubicBezTo>
                  <a:cubicBezTo>
                    <a:pt x="1961098" y="12373"/>
                    <a:pt x="1965089" y="16075"/>
                    <a:pt x="1967085" y="32548"/>
                  </a:cubicBezTo>
                  <a:cubicBezTo>
                    <a:pt x="1976519" y="110018"/>
                    <a:pt x="1984684" y="187633"/>
                    <a:pt x="1993574" y="265176"/>
                  </a:cubicBezTo>
                  <a:cubicBezTo>
                    <a:pt x="1999089" y="313472"/>
                    <a:pt x="2004822" y="361732"/>
                    <a:pt x="2009684" y="410101"/>
                  </a:cubicBezTo>
                  <a:cubicBezTo>
                    <a:pt x="2010809" y="421350"/>
                    <a:pt x="2017268" y="424978"/>
                    <a:pt x="2026775" y="427155"/>
                  </a:cubicBezTo>
                  <a:cubicBezTo>
                    <a:pt x="2081204" y="439747"/>
                    <a:pt x="2134290" y="456656"/>
                    <a:pt x="2186505" y="476431"/>
                  </a:cubicBezTo>
                  <a:cubicBezTo>
                    <a:pt x="2204866" y="483398"/>
                    <a:pt x="2223045" y="490837"/>
                    <a:pt x="2240970" y="498783"/>
                  </a:cubicBezTo>
                  <a:cubicBezTo>
                    <a:pt x="2248553" y="502158"/>
                    <a:pt x="2254105" y="501178"/>
                    <a:pt x="2260056" y="495227"/>
                  </a:cubicBezTo>
                  <a:cubicBezTo>
                    <a:pt x="2292532" y="462715"/>
                    <a:pt x="2323955" y="429224"/>
                    <a:pt x="2354943" y="395369"/>
                  </a:cubicBezTo>
                  <a:cubicBezTo>
                    <a:pt x="2372723" y="375956"/>
                    <a:pt x="2391556" y="357596"/>
                    <a:pt x="2409481" y="338328"/>
                  </a:cubicBezTo>
                  <a:cubicBezTo>
                    <a:pt x="2444678" y="300446"/>
                    <a:pt x="2480746" y="263362"/>
                    <a:pt x="2516161" y="225661"/>
                  </a:cubicBezTo>
                  <a:cubicBezTo>
                    <a:pt x="2536081" y="204470"/>
                    <a:pt x="2537243" y="204833"/>
                    <a:pt x="2561989" y="221307"/>
                  </a:cubicBezTo>
                  <a:cubicBezTo>
                    <a:pt x="2626977" y="264595"/>
                    <a:pt x="2691892" y="307921"/>
                    <a:pt x="2756880" y="351246"/>
                  </a:cubicBezTo>
                  <a:cubicBezTo>
                    <a:pt x="2781373" y="367574"/>
                    <a:pt x="2781554" y="367647"/>
                    <a:pt x="2769399" y="395188"/>
                  </a:cubicBezTo>
                  <a:cubicBezTo>
                    <a:pt x="2722336" y="502158"/>
                    <a:pt x="2675781" y="609382"/>
                    <a:pt x="2629009" y="716498"/>
                  </a:cubicBezTo>
                  <a:cubicBezTo>
                    <a:pt x="2617107" y="743785"/>
                    <a:pt x="2617289" y="743676"/>
                    <a:pt x="2637972" y="764467"/>
                  </a:cubicBezTo>
                  <a:cubicBezTo>
                    <a:pt x="2686449" y="813235"/>
                    <a:pt x="2732496" y="864108"/>
                    <a:pt x="2773354" y="919553"/>
                  </a:cubicBezTo>
                  <a:cubicBezTo>
                    <a:pt x="2785038" y="935373"/>
                    <a:pt x="2785256" y="935591"/>
                    <a:pt x="2804378" y="929930"/>
                  </a:cubicBezTo>
                  <a:cubicBezTo>
                    <a:pt x="2921545" y="895096"/>
                    <a:pt x="3038748" y="860443"/>
                    <a:pt x="3155950" y="825754"/>
                  </a:cubicBezTo>
                  <a:cubicBezTo>
                    <a:pt x="3159361" y="824738"/>
                    <a:pt x="3162845" y="823867"/>
                    <a:pt x="3166256" y="822851"/>
                  </a:cubicBezTo>
                  <a:cubicBezTo>
                    <a:pt x="3176488" y="819839"/>
                    <a:pt x="3183310" y="823432"/>
                    <a:pt x="3188099" y="832830"/>
                  </a:cubicBezTo>
                  <a:cubicBezTo>
                    <a:pt x="3196627" y="849521"/>
                    <a:pt x="3203775" y="866866"/>
                    <a:pt x="3212157" y="883630"/>
                  </a:cubicBezTo>
                  <a:cubicBezTo>
                    <a:pt x="3241657" y="942703"/>
                    <a:pt x="3271230" y="1001740"/>
                    <a:pt x="3300730" y="1060813"/>
                  </a:cubicBezTo>
                  <a:cubicBezTo>
                    <a:pt x="3310818" y="1081060"/>
                    <a:pt x="3310491" y="1082149"/>
                    <a:pt x="3292167" y="1095756"/>
                  </a:cubicBezTo>
                  <a:cubicBezTo>
                    <a:pt x="3192962" y="1169416"/>
                    <a:pt x="3093358" y="1242568"/>
                    <a:pt x="2994007" y="1316047"/>
                  </a:cubicBezTo>
                  <a:cubicBezTo>
                    <a:pt x="2983738" y="1323630"/>
                    <a:pt x="2980727" y="1330779"/>
                    <a:pt x="2984464" y="1342971"/>
                  </a:cubicBezTo>
                  <a:cubicBezTo>
                    <a:pt x="3006199" y="1413546"/>
                    <a:pt x="3019915" y="1485791"/>
                    <a:pt x="3028588" y="1559016"/>
                  </a:cubicBezTo>
                  <a:cubicBezTo>
                    <a:pt x="3030039" y="1571171"/>
                    <a:pt x="3034829" y="1576941"/>
                    <a:pt x="3046622" y="1579735"/>
                  </a:cubicBezTo>
                  <a:cubicBezTo>
                    <a:pt x="3118685" y="1596826"/>
                    <a:pt x="3190676" y="1614061"/>
                    <a:pt x="3262703" y="1631297"/>
                  </a:cubicBezTo>
                  <a:cubicBezTo>
                    <a:pt x="3312596" y="1643235"/>
                    <a:pt x="3362561" y="1654919"/>
                    <a:pt x="3412273" y="1667474"/>
                  </a:cubicBezTo>
                  <a:cubicBezTo>
                    <a:pt x="3427767" y="1671393"/>
                    <a:pt x="3428492" y="1672300"/>
                    <a:pt x="3427876" y="1688665"/>
                  </a:cubicBezTo>
                  <a:cubicBezTo>
                    <a:pt x="3425408" y="1751403"/>
                    <a:pt x="3423376" y="1814141"/>
                    <a:pt x="3418441" y="1876770"/>
                  </a:cubicBezTo>
                  <a:cubicBezTo>
                    <a:pt x="3416881" y="1896691"/>
                    <a:pt x="3415393" y="1916757"/>
                    <a:pt x="3415067" y="1936823"/>
                  </a:cubicBezTo>
                  <a:cubicBezTo>
                    <a:pt x="3414631" y="1962005"/>
                    <a:pt x="3412091" y="1965525"/>
                    <a:pt x="3387562" y="1968427"/>
                  </a:cubicBezTo>
                  <a:cubicBezTo>
                    <a:pt x="3321595" y="1976229"/>
                    <a:pt x="3255518" y="1983305"/>
                    <a:pt x="3189478" y="1990707"/>
                  </a:cubicBezTo>
                  <a:cubicBezTo>
                    <a:pt x="3131857" y="1997166"/>
                    <a:pt x="3074308" y="2004060"/>
                    <a:pt x="3016613" y="2009721"/>
                  </a:cubicBezTo>
                  <a:cubicBezTo>
                    <a:pt x="3005038" y="2010845"/>
                    <a:pt x="3002280" y="2018175"/>
                    <a:pt x="3000031" y="2027319"/>
                  </a:cubicBezTo>
                  <a:cubicBezTo>
                    <a:pt x="2984210" y="2091073"/>
                    <a:pt x="2964071" y="2153412"/>
                    <a:pt x="2939325" y="2214263"/>
                  </a:cubicBezTo>
                  <a:cubicBezTo>
                    <a:pt x="2935624" y="2223371"/>
                    <a:pt x="2931850" y="2232442"/>
                    <a:pt x="2927749" y="2241332"/>
                  </a:cubicBezTo>
                  <a:cubicBezTo>
                    <a:pt x="2924194" y="2249025"/>
                    <a:pt x="2925863" y="2254613"/>
                    <a:pt x="2931777" y="2260346"/>
                  </a:cubicBezTo>
                  <a:cubicBezTo>
                    <a:pt x="2983448" y="2310820"/>
                    <a:pt x="3036208" y="2360168"/>
                    <a:pt x="3088713" y="2409771"/>
                  </a:cubicBezTo>
                  <a:cubicBezTo>
                    <a:pt x="3110448" y="2430272"/>
                    <a:pt x="3132220" y="2450737"/>
                    <a:pt x="3153556" y="2471602"/>
                  </a:cubicBezTo>
                  <a:cubicBezTo>
                    <a:pt x="3171408" y="2489091"/>
                    <a:pt x="3190385" y="2505347"/>
                    <a:pt x="3207948" y="2523091"/>
                  </a:cubicBezTo>
                  <a:cubicBezTo>
                    <a:pt x="3219487" y="2534739"/>
                    <a:pt x="3219704" y="2538513"/>
                    <a:pt x="3210996" y="2552156"/>
                  </a:cubicBezTo>
                  <a:cubicBezTo>
                    <a:pt x="3164768" y="2624255"/>
                    <a:pt x="3116181" y="2694831"/>
                    <a:pt x="3069336" y="2766532"/>
                  </a:cubicBezTo>
                  <a:cubicBezTo>
                    <a:pt x="3061281" y="2778905"/>
                    <a:pt x="3056600" y="2780066"/>
                    <a:pt x="3040925" y="2773281"/>
                  </a:cubicBezTo>
                  <a:cubicBezTo>
                    <a:pt x="2973361" y="2744071"/>
                    <a:pt x="2905942" y="2714534"/>
                    <a:pt x="2838450" y="2685216"/>
                  </a:cubicBezTo>
                  <a:cubicBezTo>
                    <a:pt x="2791388" y="2664787"/>
                    <a:pt x="2744325" y="2644431"/>
                    <a:pt x="2697517" y="2623421"/>
                  </a:cubicBezTo>
                  <a:cubicBezTo>
                    <a:pt x="2685941" y="2618232"/>
                    <a:pt x="2678975" y="2619938"/>
                    <a:pt x="2669939" y="2629444"/>
                  </a:cubicBezTo>
                  <a:cubicBezTo>
                    <a:pt x="2620373" y="2681587"/>
                    <a:pt x="2566525" y="2729049"/>
                    <a:pt x="2508867" y="2772084"/>
                  </a:cubicBezTo>
                  <a:cubicBezTo>
                    <a:pt x="2491341" y="2785146"/>
                    <a:pt x="2491124" y="2785255"/>
                    <a:pt x="2497256" y="2806120"/>
                  </a:cubicBezTo>
                  <a:cubicBezTo>
                    <a:pt x="2531509" y="2922996"/>
                    <a:pt x="2566634" y="3039582"/>
                    <a:pt x="2601069" y="3156422"/>
                  </a:cubicBezTo>
                  <a:cubicBezTo>
                    <a:pt x="2608036" y="3180116"/>
                    <a:pt x="2607456" y="3181568"/>
                    <a:pt x="2585140" y="3192563"/>
                  </a:cubicBezTo>
                  <a:cubicBezTo>
                    <a:pt x="2511081" y="3228993"/>
                    <a:pt x="2436804" y="3264916"/>
                    <a:pt x="2363144" y="3302182"/>
                  </a:cubicBezTo>
                  <a:cubicBezTo>
                    <a:pt x="2346525" y="3310600"/>
                    <a:pt x="2343368" y="3309874"/>
                    <a:pt x="2332011" y="3294380"/>
                  </a:cubicBezTo>
                  <a:cubicBezTo>
                    <a:pt x="2262959" y="3200073"/>
                    <a:pt x="2193036" y="3106420"/>
                    <a:pt x="2123984" y="3012114"/>
                  </a:cubicBezTo>
                  <a:cubicBezTo>
                    <a:pt x="2118977" y="3005255"/>
                    <a:pt x="2113571" y="2998688"/>
                    <a:pt x="2108962" y="2991612"/>
                  </a:cubicBezTo>
                  <a:cubicBezTo>
                    <a:pt x="2103120" y="2982650"/>
                    <a:pt x="2095827" y="2981126"/>
                    <a:pt x="2085957" y="2984101"/>
                  </a:cubicBezTo>
                  <a:cubicBezTo>
                    <a:pt x="2013567" y="3005909"/>
                    <a:pt x="1939581" y="3020096"/>
                    <a:pt x="1864578" y="3028805"/>
                  </a:cubicBezTo>
                  <a:cubicBezTo>
                    <a:pt x="1853656" y="3030075"/>
                    <a:pt x="1849737" y="3035046"/>
                    <a:pt x="1847306" y="3045097"/>
                  </a:cubicBezTo>
                  <a:cubicBezTo>
                    <a:pt x="1819221" y="3161756"/>
                    <a:pt x="1791317" y="3278487"/>
                    <a:pt x="1763413" y="3395182"/>
                  </a:cubicBezTo>
                  <a:cubicBezTo>
                    <a:pt x="1762579" y="3398665"/>
                    <a:pt x="1761708" y="3402113"/>
                    <a:pt x="1760837" y="3405559"/>
                  </a:cubicBezTo>
                  <a:cubicBezTo>
                    <a:pt x="1754741" y="3429617"/>
                    <a:pt x="1753906" y="3430089"/>
                    <a:pt x="1728688" y="3427295"/>
                  </a:cubicBezTo>
                  <a:cubicBezTo>
                    <a:pt x="1712287" y="3425481"/>
                    <a:pt x="1695740" y="3426097"/>
                    <a:pt x="1679303" y="3425698"/>
                  </a:cubicBezTo>
                  <a:cubicBezTo>
                    <a:pt x="1613807" y="3423993"/>
                    <a:pt x="1548602" y="3417135"/>
                    <a:pt x="1483142" y="3414921"/>
                  </a:cubicBezTo>
                  <a:cubicBezTo>
                    <a:pt x="1465725" y="3414341"/>
                    <a:pt x="1461298" y="3410494"/>
                    <a:pt x="1459158" y="3392823"/>
                  </a:cubicBezTo>
                  <a:cubicBezTo>
                    <a:pt x="1450921" y="3324642"/>
                    <a:pt x="1443410" y="3256389"/>
                    <a:pt x="1435826" y="3188136"/>
                  </a:cubicBezTo>
                  <a:cubicBezTo>
                    <a:pt x="1429476" y="3130949"/>
                    <a:pt x="1422545" y="3073872"/>
                    <a:pt x="1416667" y="3016649"/>
                  </a:cubicBezTo>
                  <a:cubicBezTo>
                    <a:pt x="1415724" y="3007396"/>
                    <a:pt x="1411369" y="3002280"/>
                    <a:pt x="1402189" y="3000139"/>
                  </a:cubicBezTo>
                  <a:cubicBezTo>
                    <a:pt x="1327223" y="2982686"/>
                    <a:pt x="1254869" y="2957358"/>
                    <a:pt x="1184148" y="2927277"/>
                  </a:cubicBezTo>
                  <a:cubicBezTo>
                    <a:pt x="1176274" y="2923939"/>
                    <a:pt x="1171303" y="2925935"/>
                    <a:pt x="1165497" y="2931886"/>
                  </a:cubicBezTo>
                  <a:cubicBezTo>
                    <a:pt x="1120975" y="2977533"/>
                    <a:pt x="1077541" y="3024233"/>
                    <a:pt x="1033708" y="3070534"/>
                  </a:cubicBezTo>
                  <a:cubicBezTo>
                    <a:pt x="993576" y="3112952"/>
                    <a:pt x="952681" y="3154680"/>
                    <a:pt x="913566" y="3198078"/>
                  </a:cubicBezTo>
                  <a:cubicBezTo>
                    <a:pt x="908812" y="3203376"/>
                    <a:pt x="903660" y="3208347"/>
                    <a:pt x="898180" y="3212955"/>
                  </a:cubicBezTo>
                  <a:cubicBezTo>
                    <a:pt x="892411" y="3217817"/>
                    <a:pt x="886242" y="3218470"/>
                    <a:pt x="879602" y="3214842"/>
                  </a:cubicBezTo>
                  <a:cubicBezTo>
                    <a:pt x="874486" y="3212048"/>
                    <a:pt x="869732" y="3208782"/>
                    <a:pt x="864906" y="3205553"/>
                  </a:cubicBezTo>
                  <a:cubicBezTo>
                    <a:pt x="798830" y="3161502"/>
                    <a:pt x="732754" y="3117487"/>
                    <a:pt x="666677" y="3073400"/>
                  </a:cubicBezTo>
                  <a:cubicBezTo>
                    <a:pt x="646249" y="3059757"/>
                    <a:pt x="645596" y="3058233"/>
                    <a:pt x="655574" y="3035445"/>
                  </a:cubicBezTo>
                  <a:cubicBezTo>
                    <a:pt x="703362" y="2926334"/>
                    <a:pt x="750679" y="2817041"/>
                    <a:pt x="798576" y="2708003"/>
                  </a:cubicBezTo>
                  <a:cubicBezTo>
                    <a:pt x="810950" y="2679845"/>
                    <a:pt x="810151" y="2680970"/>
                    <a:pt x="787799" y="2659997"/>
                  </a:cubicBezTo>
                  <a:cubicBezTo>
                    <a:pt x="754961" y="2629190"/>
                    <a:pt x="725134" y="2595372"/>
                    <a:pt x="696250" y="2560792"/>
                  </a:cubicBezTo>
                  <a:cubicBezTo>
                    <a:pt x="681373" y="2542976"/>
                    <a:pt x="667077" y="2524724"/>
                    <a:pt x="653179" y="2506145"/>
                  </a:cubicBezTo>
                  <a:cubicBezTo>
                    <a:pt x="642076" y="2491305"/>
                    <a:pt x="641858" y="2491014"/>
                    <a:pt x="624296" y="2496240"/>
                  </a:cubicBezTo>
                  <a:cubicBezTo>
                    <a:pt x="537900" y="2521894"/>
                    <a:pt x="451467" y="2547330"/>
                    <a:pt x="365107" y="2573020"/>
                  </a:cubicBezTo>
                  <a:cubicBezTo>
                    <a:pt x="332196" y="2582817"/>
                    <a:pt x="299321" y="2592796"/>
                    <a:pt x="266301" y="2602230"/>
                  </a:cubicBezTo>
                  <a:cubicBezTo>
                    <a:pt x="248158" y="2607419"/>
                    <a:pt x="244566" y="2606222"/>
                    <a:pt x="236583" y="2589639"/>
                  </a:cubicBezTo>
                  <a:cubicBezTo>
                    <a:pt x="199608" y="2512858"/>
                    <a:pt x="161326" y="2436731"/>
                    <a:pt x="123335" y="2360495"/>
                  </a:cubicBezTo>
                  <a:cubicBezTo>
                    <a:pt x="116513" y="2346815"/>
                    <a:pt x="117602" y="2342932"/>
                    <a:pt x="130447" y="2333534"/>
                  </a:cubicBezTo>
                  <a:cubicBezTo>
                    <a:pt x="208534" y="2276348"/>
                    <a:pt x="286222" y="2218545"/>
                    <a:pt x="364163" y="2161141"/>
                  </a:cubicBezTo>
                  <a:cubicBezTo>
                    <a:pt x="387495" y="2143941"/>
                    <a:pt x="410645" y="2126452"/>
                    <a:pt x="434267" y="2109652"/>
                  </a:cubicBezTo>
                  <a:cubicBezTo>
                    <a:pt x="443157" y="2103338"/>
                    <a:pt x="445915" y="2096516"/>
                    <a:pt x="442686" y="2085812"/>
                  </a:cubicBezTo>
                  <a:cubicBezTo>
                    <a:pt x="420951" y="2013894"/>
                    <a:pt x="406581" y="1940379"/>
                    <a:pt x="398091" y="1865775"/>
                  </a:cubicBezTo>
                  <a:cubicBezTo>
                    <a:pt x="396893" y="1855361"/>
                    <a:pt x="393011" y="1850100"/>
                    <a:pt x="382560" y="1847596"/>
                  </a:cubicBezTo>
                  <a:cubicBezTo>
                    <a:pt x="280126" y="1823139"/>
                    <a:pt x="177800" y="1798465"/>
                    <a:pt x="75365" y="1774045"/>
                  </a:cubicBezTo>
                  <a:cubicBezTo>
                    <a:pt x="54537" y="1769074"/>
                    <a:pt x="33891" y="1763413"/>
                    <a:pt x="12881" y="1759168"/>
                  </a:cubicBezTo>
                  <a:cubicBezTo>
                    <a:pt x="7511" y="1758079"/>
                    <a:pt x="2649" y="1756120"/>
                    <a:pt x="0" y="1750786"/>
                  </a:cubicBezTo>
                  <a:cubicBezTo>
                    <a:pt x="0" y="1743637"/>
                    <a:pt x="0" y="1736526"/>
                    <a:pt x="0" y="1729377"/>
                  </a:cubicBezTo>
                  <a:cubicBezTo>
                    <a:pt x="3375" y="1712287"/>
                    <a:pt x="1996" y="1694833"/>
                    <a:pt x="2250" y="1677670"/>
                  </a:cubicBezTo>
                  <a:cubicBezTo>
                    <a:pt x="3157" y="1612574"/>
                    <a:pt x="8854" y="1547767"/>
                    <a:pt x="11757" y="1482780"/>
                  </a:cubicBezTo>
                  <a:cubicBezTo>
                    <a:pt x="12519" y="1465544"/>
                    <a:pt x="16256" y="1461189"/>
                    <a:pt x="34145" y="1459049"/>
                  </a:cubicBezTo>
                  <a:cubicBezTo>
                    <a:pt x="94343" y="1451755"/>
                    <a:pt x="154650" y="1445187"/>
                    <a:pt x="214920" y="1438475"/>
                  </a:cubicBezTo>
                  <a:cubicBezTo>
                    <a:pt x="280089" y="1431217"/>
                    <a:pt x="345150" y="1423307"/>
                    <a:pt x="410355" y="1416594"/>
                  </a:cubicBezTo>
                  <a:cubicBezTo>
                    <a:pt x="419753" y="1415615"/>
                    <a:pt x="424507" y="1410970"/>
                    <a:pt x="426611" y="1401899"/>
                  </a:cubicBezTo>
                  <a:cubicBezTo>
                    <a:pt x="443956" y="1327404"/>
                    <a:pt x="468485" y="1255232"/>
                    <a:pt x="498929" y="1185092"/>
                  </a:cubicBezTo>
                  <a:cubicBezTo>
                    <a:pt x="502231" y="1177508"/>
                    <a:pt x="501323" y="1172137"/>
                    <a:pt x="495155" y="1166187"/>
                  </a:cubicBezTo>
                  <a:cubicBezTo>
                    <a:pt x="442432" y="1115496"/>
                    <a:pt x="389273" y="1065312"/>
                    <a:pt x="336078" y="1015129"/>
                  </a:cubicBezTo>
                  <a:cubicBezTo>
                    <a:pt x="297470" y="978735"/>
                    <a:pt x="259116" y="942050"/>
                    <a:pt x="220690" y="905474"/>
                  </a:cubicBezTo>
                  <a:cubicBezTo>
                    <a:pt x="206175" y="891649"/>
                    <a:pt x="206067" y="887549"/>
                    <a:pt x="217025" y="871039"/>
                  </a:cubicBezTo>
                  <a:cubicBezTo>
                    <a:pt x="263579" y="800717"/>
                    <a:pt x="310860" y="730903"/>
                    <a:pt x="357051" y="660364"/>
                  </a:cubicBezTo>
                  <a:cubicBezTo>
                    <a:pt x="365288" y="647809"/>
                    <a:pt x="369897" y="646539"/>
                    <a:pt x="385354" y="653107"/>
                  </a:cubicBezTo>
                  <a:cubicBezTo>
                    <a:pt x="445734" y="678724"/>
                    <a:pt x="505569" y="705576"/>
                    <a:pt x="565731" y="731665"/>
                  </a:cubicBezTo>
                  <a:cubicBezTo>
                    <a:pt x="620558" y="755469"/>
                    <a:pt x="675531" y="779018"/>
                    <a:pt x="730032" y="803547"/>
                  </a:cubicBezTo>
                  <a:cubicBezTo>
                    <a:pt x="741825" y="808845"/>
                    <a:pt x="749663" y="806559"/>
                    <a:pt x="758226" y="797633"/>
                  </a:cubicBezTo>
                  <a:cubicBezTo>
                    <a:pt x="803039" y="750897"/>
                    <a:pt x="850102" y="706592"/>
                    <a:pt x="901519" y="667077"/>
                  </a:cubicBezTo>
                  <a:cubicBezTo>
                    <a:pt x="907905" y="662178"/>
                    <a:pt x="914436" y="657570"/>
                    <a:pt x="920895" y="652780"/>
                  </a:cubicBezTo>
                  <a:cubicBezTo>
                    <a:pt x="935228" y="642221"/>
                    <a:pt x="935591" y="641749"/>
                    <a:pt x="930656" y="625058"/>
                  </a:cubicBezTo>
                  <a:cubicBezTo>
                    <a:pt x="917158" y="579265"/>
                    <a:pt x="903514" y="533545"/>
                    <a:pt x="890016" y="487753"/>
                  </a:cubicBezTo>
                  <a:cubicBezTo>
                    <a:pt x="868680" y="415435"/>
                    <a:pt x="847054" y="343227"/>
                    <a:pt x="825827" y="270873"/>
                  </a:cubicBezTo>
                  <a:cubicBezTo>
                    <a:pt x="818969" y="247469"/>
                    <a:pt x="820456" y="244638"/>
                    <a:pt x="842954" y="233825"/>
                  </a:cubicBezTo>
                  <a:cubicBezTo>
                    <a:pt x="915743" y="198846"/>
                    <a:pt x="987661" y="162088"/>
                    <a:pt x="1059978" y="126202"/>
                  </a:cubicBezTo>
                  <a:cubicBezTo>
                    <a:pt x="1081314" y="115606"/>
                    <a:pt x="1082984" y="116332"/>
                    <a:pt x="1097062" y="135527"/>
                  </a:cubicBezTo>
                  <a:cubicBezTo>
                    <a:pt x="1169852" y="234841"/>
                    <a:pt x="1243258" y="333683"/>
                    <a:pt x="1316083" y="432961"/>
                  </a:cubicBezTo>
                  <a:cubicBezTo>
                    <a:pt x="1322614" y="441851"/>
                    <a:pt x="1328892" y="446060"/>
                    <a:pt x="1340648" y="442613"/>
                  </a:cubicBezTo>
                  <a:cubicBezTo>
                    <a:pt x="1412276" y="421604"/>
                    <a:pt x="1485211" y="406581"/>
                    <a:pt x="1559415" y="398199"/>
                  </a:cubicBezTo>
                  <a:cubicBezTo>
                    <a:pt x="1571716" y="396821"/>
                    <a:pt x="1576941" y="391632"/>
                    <a:pt x="1579735" y="379875"/>
                  </a:cubicBezTo>
                  <a:cubicBezTo>
                    <a:pt x="1607820" y="261838"/>
                    <a:pt x="1636232" y="143873"/>
                    <a:pt x="1664317" y="25835"/>
                  </a:cubicBezTo>
                  <a:cubicBezTo>
                    <a:pt x="1666494" y="16764"/>
                    <a:pt x="1665877" y="5915"/>
                    <a:pt x="1675856" y="0"/>
                  </a:cubicBezTo>
                  <a:close/>
                </a:path>
              </a:pathLst>
            </a:custGeom>
            <a:solidFill>
              <a:srgbClr val="3C454E"/>
            </a:solidFill>
            <a:ln w="3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" name="자유형: 도형 41">
              <a:extLst>
                <a:ext uri="{FF2B5EF4-FFF2-40B4-BE49-F238E27FC236}">
                  <a16:creationId xmlns:a16="http://schemas.microsoft.com/office/drawing/2014/main" id="{D653ACCA-1EE1-41A9-BA02-CE3A3140BE06}"/>
                </a:ext>
              </a:extLst>
            </p:cNvPr>
            <p:cNvSpPr/>
            <p:nvPr/>
          </p:nvSpPr>
          <p:spPr>
            <a:xfrm>
              <a:off x="6252832" y="4011430"/>
              <a:ext cx="2028371" cy="2028371"/>
            </a:xfrm>
            <a:custGeom>
              <a:avLst/>
              <a:gdLst>
                <a:gd name="connsiteX0" fmla="*/ 2028372 w 2028371"/>
                <a:gd name="connsiteY0" fmla="*/ 1014186 h 2028371"/>
                <a:gd name="connsiteX1" fmla="*/ 1014186 w 2028371"/>
                <a:gd name="connsiteY1" fmla="*/ 2028371 h 2028371"/>
                <a:gd name="connsiteX2" fmla="*/ 0 w 2028371"/>
                <a:gd name="connsiteY2" fmla="*/ 1014186 h 2028371"/>
                <a:gd name="connsiteX3" fmla="*/ 1014186 w 2028371"/>
                <a:gd name="connsiteY3" fmla="*/ 0 h 2028371"/>
                <a:gd name="connsiteX4" fmla="*/ 2028372 w 2028371"/>
                <a:gd name="connsiteY4" fmla="*/ 1014186 h 2028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8371" h="2028371">
                  <a:moveTo>
                    <a:pt x="2028372" y="1014186"/>
                  </a:moveTo>
                  <a:cubicBezTo>
                    <a:pt x="2028372" y="1574305"/>
                    <a:pt x="1574305" y="2028371"/>
                    <a:pt x="1014186" y="2028371"/>
                  </a:cubicBezTo>
                  <a:cubicBezTo>
                    <a:pt x="454066" y="2028371"/>
                    <a:pt x="0" y="1574305"/>
                    <a:pt x="0" y="1014186"/>
                  </a:cubicBezTo>
                  <a:cubicBezTo>
                    <a:pt x="0" y="454066"/>
                    <a:pt x="454066" y="0"/>
                    <a:pt x="1014186" y="0"/>
                  </a:cubicBezTo>
                  <a:cubicBezTo>
                    <a:pt x="1574305" y="0"/>
                    <a:pt x="2028372" y="454066"/>
                    <a:pt x="2028372" y="1014186"/>
                  </a:cubicBezTo>
                  <a:close/>
                </a:path>
              </a:pathLst>
            </a:custGeom>
            <a:solidFill>
              <a:srgbClr val="FEFEFE"/>
            </a:solidFill>
            <a:ln w="3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" name="자유형: 도형 42">
              <a:extLst>
                <a:ext uri="{FF2B5EF4-FFF2-40B4-BE49-F238E27FC236}">
                  <a16:creationId xmlns:a16="http://schemas.microsoft.com/office/drawing/2014/main" id="{31A102AB-5336-44DF-AC51-15DD48A1AE41}"/>
                </a:ext>
              </a:extLst>
            </p:cNvPr>
            <p:cNvSpPr/>
            <p:nvPr/>
          </p:nvSpPr>
          <p:spPr>
            <a:xfrm>
              <a:off x="6412199" y="5186141"/>
              <a:ext cx="1734058" cy="850823"/>
            </a:xfrm>
            <a:custGeom>
              <a:avLst/>
              <a:gdLst>
                <a:gd name="connsiteX0" fmla="*/ 0 w 1734058"/>
                <a:gd name="connsiteY0" fmla="*/ 380350 h 850823"/>
                <a:gd name="connsiteX1" fmla="*/ 58021 w 1734058"/>
                <a:gd name="connsiteY1" fmla="*/ 295695 h 850823"/>
                <a:gd name="connsiteX2" fmla="*/ 191371 w 1734058"/>
                <a:gd name="connsiteY2" fmla="*/ 180125 h 850823"/>
                <a:gd name="connsiteX3" fmla="*/ 488115 w 1734058"/>
                <a:gd name="connsiteY3" fmla="*/ 66514 h 850823"/>
                <a:gd name="connsiteX4" fmla="*/ 583111 w 1734058"/>
                <a:gd name="connsiteY4" fmla="*/ 46086 h 850823"/>
                <a:gd name="connsiteX5" fmla="*/ 596900 w 1734058"/>
                <a:gd name="connsiteY5" fmla="*/ 34039 h 850823"/>
                <a:gd name="connsiteX6" fmla="*/ 607423 w 1734058"/>
                <a:gd name="connsiteY6" fmla="*/ 39 h 850823"/>
                <a:gd name="connsiteX7" fmla="*/ 617075 w 1734058"/>
                <a:gd name="connsiteY7" fmla="*/ 12775 h 850823"/>
                <a:gd name="connsiteX8" fmla="*/ 623897 w 1734058"/>
                <a:gd name="connsiteY8" fmla="*/ 59003 h 850823"/>
                <a:gd name="connsiteX9" fmla="*/ 664936 w 1734058"/>
                <a:gd name="connsiteY9" fmla="*/ 135602 h 850823"/>
                <a:gd name="connsiteX10" fmla="*/ 754779 w 1734058"/>
                <a:gd name="connsiteY10" fmla="*/ 208972 h 850823"/>
                <a:gd name="connsiteX11" fmla="*/ 855037 w 1734058"/>
                <a:gd name="connsiteY11" fmla="*/ 272871 h 850823"/>
                <a:gd name="connsiteX12" fmla="*/ 906744 w 1734058"/>
                <a:gd name="connsiteY12" fmla="*/ 266050 h 850823"/>
                <a:gd name="connsiteX13" fmla="*/ 984758 w 1734058"/>
                <a:gd name="connsiteY13" fmla="*/ 181794 h 850823"/>
                <a:gd name="connsiteX14" fmla="*/ 1037626 w 1734058"/>
                <a:gd name="connsiteY14" fmla="*/ 112996 h 850823"/>
                <a:gd name="connsiteX15" fmla="*/ 1061176 w 1734058"/>
                <a:gd name="connsiteY15" fmla="*/ 36288 h 850823"/>
                <a:gd name="connsiteX16" fmla="*/ 1065784 w 1734058"/>
                <a:gd name="connsiteY16" fmla="*/ 19089 h 850823"/>
                <a:gd name="connsiteX17" fmla="*/ 1093869 w 1734058"/>
                <a:gd name="connsiteY17" fmla="*/ 34547 h 850823"/>
                <a:gd name="connsiteX18" fmla="*/ 1319857 w 1734058"/>
                <a:gd name="connsiteY18" fmla="*/ 78960 h 850823"/>
                <a:gd name="connsiteX19" fmla="*/ 1531003 w 1734058"/>
                <a:gd name="connsiteY19" fmla="*/ 156721 h 850823"/>
                <a:gd name="connsiteX20" fmla="*/ 1663700 w 1734058"/>
                <a:gd name="connsiteY20" fmla="*/ 252297 h 850823"/>
                <a:gd name="connsiteX21" fmla="*/ 1725350 w 1734058"/>
                <a:gd name="connsiteY21" fmla="*/ 327518 h 850823"/>
                <a:gd name="connsiteX22" fmla="*/ 1734058 w 1734058"/>
                <a:gd name="connsiteY22" fmla="*/ 337460 h 850823"/>
                <a:gd name="connsiteX23" fmla="*/ 1498201 w 1734058"/>
                <a:gd name="connsiteY23" fmla="*/ 619835 h 850823"/>
                <a:gd name="connsiteX24" fmla="*/ 992959 w 1734058"/>
                <a:gd name="connsiteY24" fmla="*/ 842666 h 850823"/>
                <a:gd name="connsiteX25" fmla="*/ 767225 w 1734058"/>
                <a:gd name="connsiteY25" fmla="*/ 848181 h 850823"/>
                <a:gd name="connsiteX26" fmla="*/ 253746 w 1734058"/>
                <a:gd name="connsiteY26" fmla="*/ 654416 h 850823"/>
                <a:gd name="connsiteX27" fmla="*/ 3701 w 1734058"/>
                <a:gd name="connsiteY27" fmla="*/ 387316 h 850823"/>
                <a:gd name="connsiteX28" fmla="*/ 0 w 1734058"/>
                <a:gd name="connsiteY28" fmla="*/ 380350 h 850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34058" h="850823">
                  <a:moveTo>
                    <a:pt x="0" y="380350"/>
                  </a:moveTo>
                  <a:cubicBezTo>
                    <a:pt x="19703" y="352373"/>
                    <a:pt x="36939" y="322764"/>
                    <a:pt x="58021" y="295695"/>
                  </a:cubicBezTo>
                  <a:cubicBezTo>
                    <a:pt x="94923" y="248342"/>
                    <a:pt x="139990" y="210641"/>
                    <a:pt x="191371" y="180125"/>
                  </a:cubicBezTo>
                  <a:cubicBezTo>
                    <a:pt x="283754" y="125261"/>
                    <a:pt x="384375" y="91733"/>
                    <a:pt x="488115" y="66514"/>
                  </a:cubicBezTo>
                  <a:cubicBezTo>
                    <a:pt x="519575" y="58858"/>
                    <a:pt x="551325" y="52218"/>
                    <a:pt x="583111" y="46086"/>
                  </a:cubicBezTo>
                  <a:cubicBezTo>
                    <a:pt x="591058" y="44562"/>
                    <a:pt x="594396" y="40933"/>
                    <a:pt x="596900" y="34039"/>
                  </a:cubicBezTo>
                  <a:cubicBezTo>
                    <a:pt x="600928" y="22863"/>
                    <a:pt x="599367" y="9945"/>
                    <a:pt x="607423" y="39"/>
                  </a:cubicBezTo>
                  <a:cubicBezTo>
                    <a:pt x="617039" y="-614"/>
                    <a:pt x="616168" y="7078"/>
                    <a:pt x="617075" y="12775"/>
                  </a:cubicBezTo>
                  <a:cubicBezTo>
                    <a:pt x="619579" y="28160"/>
                    <a:pt x="621103" y="43654"/>
                    <a:pt x="623897" y="59003"/>
                  </a:cubicBezTo>
                  <a:cubicBezTo>
                    <a:pt x="629376" y="89084"/>
                    <a:pt x="644543" y="113722"/>
                    <a:pt x="664936" y="135602"/>
                  </a:cubicBezTo>
                  <a:cubicBezTo>
                    <a:pt x="691497" y="164196"/>
                    <a:pt x="722920" y="186910"/>
                    <a:pt x="754779" y="208972"/>
                  </a:cubicBezTo>
                  <a:cubicBezTo>
                    <a:pt x="787400" y="231542"/>
                    <a:pt x="820892" y="252733"/>
                    <a:pt x="855037" y="272871"/>
                  </a:cubicBezTo>
                  <a:cubicBezTo>
                    <a:pt x="873688" y="283902"/>
                    <a:pt x="891177" y="282414"/>
                    <a:pt x="906744" y="266050"/>
                  </a:cubicBezTo>
                  <a:cubicBezTo>
                    <a:pt x="933087" y="238327"/>
                    <a:pt x="959830" y="210895"/>
                    <a:pt x="984758" y="181794"/>
                  </a:cubicBezTo>
                  <a:cubicBezTo>
                    <a:pt x="1003590" y="159769"/>
                    <a:pt x="1021697" y="137235"/>
                    <a:pt x="1037626" y="112996"/>
                  </a:cubicBezTo>
                  <a:cubicBezTo>
                    <a:pt x="1052939" y="89665"/>
                    <a:pt x="1061357" y="64373"/>
                    <a:pt x="1061176" y="36288"/>
                  </a:cubicBezTo>
                  <a:cubicBezTo>
                    <a:pt x="1061139" y="30301"/>
                    <a:pt x="1059652" y="23588"/>
                    <a:pt x="1065784" y="19089"/>
                  </a:cubicBezTo>
                  <a:cubicBezTo>
                    <a:pt x="1070211" y="33168"/>
                    <a:pt x="1082875" y="32841"/>
                    <a:pt x="1093869" y="34547"/>
                  </a:cubicBezTo>
                  <a:cubicBezTo>
                    <a:pt x="1169815" y="46267"/>
                    <a:pt x="1245144" y="60818"/>
                    <a:pt x="1319857" y="78960"/>
                  </a:cubicBezTo>
                  <a:cubicBezTo>
                    <a:pt x="1393263" y="96813"/>
                    <a:pt x="1464383" y="120653"/>
                    <a:pt x="1531003" y="156721"/>
                  </a:cubicBezTo>
                  <a:cubicBezTo>
                    <a:pt x="1579336" y="182846"/>
                    <a:pt x="1625564" y="212238"/>
                    <a:pt x="1663700" y="252297"/>
                  </a:cubicBezTo>
                  <a:cubicBezTo>
                    <a:pt x="1686052" y="275774"/>
                    <a:pt x="1706735" y="300848"/>
                    <a:pt x="1725350" y="327518"/>
                  </a:cubicBezTo>
                  <a:cubicBezTo>
                    <a:pt x="1727926" y="331182"/>
                    <a:pt x="1730103" y="335029"/>
                    <a:pt x="1734058" y="337460"/>
                  </a:cubicBezTo>
                  <a:cubicBezTo>
                    <a:pt x="1673352" y="446535"/>
                    <a:pt x="1594358" y="540478"/>
                    <a:pt x="1498201" y="619835"/>
                  </a:cubicBezTo>
                  <a:cubicBezTo>
                    <a:pt x="1350808" y="741501"/>
                    <a:pt x="1182152" y="815524"/>
                    <a:pt x="992959" y="842666"/>
                  </a:cubicBezTo>
                  <a:cubicBezTo>
                    <a:pt x="943719" y="850032"/>
                    <a:pt x="820347" y="853660"/>
                    <a:pt x="767225" y="848181"/>
                  </a:cubicBezTo>
                  <a:cubicBezTo>
                    <a:pt x="578177" y="831163"/>
                    <a:pt x="406690" y="767192"/>
                    <a:pt x="253746" y="654416"/>
                  </a:cubicBezTo>
                  <a:cubicBezTo>
                    <a:pt x="153960" y="580828"/>
                    <a:pt x="70866" y="491529"/>
                    <a:pt x="3701" y="387316"/>
                  </a:cubicBezTo>
                  <a:cubicBezTo>
                    <a:pt x="2286" y="385103"/>
                    <a:pt x="1234" y="382672"/>
                    <a:pt x="0" y="380350"/>
                  </a:cubicBezTo>
                  <a:close/>
                </a:path>
              </a:pathLst>
            </a:custGeom>
            <a:solidFill>
              <a:srgbClr val="B7E6FE"/>
            </a:solidFill>
            <a:ln w="3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4" name="자유형: 도형 43">
              <a:extLst>
                <a:ext uri="{FF2B5EF4-FFF2-40B4-BE49-F238E27FC236}">
                  <a16:creationId xmlns:a16="http://schemas.microsoft.com/office/drawing/2014/main" id="{BCE8D0EB-7F7A-4BBD-8D0A-CA539994663D}"/>
                </a:ext>
              </a:extLst>
            </p:cNvPr>
            <p:cNvSpPr/>
            <p:nvPr/>
          </p:nvSpPr>
          <p:spPr>
            <a:xfrm>
              <a:off x="7204534" y="5473586"/>
              <a:ext cx="182263" cy="563976"/>
            </a:xfrm>
            <a:custGeom>
              <a:avLst/>
              <a:gdLst>
                <a:gd name="connsiteX0" fmla="*/ 9870 w 182263"/>
                <a:gd name="connsiteY0" fmla="*/ 562587 h 563976"/>
                <a:gd name="connsiteX1" fmla="*/ 43216 w 182263"/>
                <a:gd name="connsiteY1" fmla="*/ 141781 h 563976"/>
                <a:gd name="connsiteX2" fmla="*/ 0 w 182263"/>
                <a:gd name="connsiteY2" fmla="*/ 66053 h 563976"/>
                <a:gd name="connsiteX3" fmla="*/ 39479 w 182263"/>
                <a:gd name="connsiteY3" fmla="*/ 10790 h 563976"/>
                <a:gd name="connsiteX4" fmla="*/ 52977 w 182263"/>
                <a:gd name="connsiteY4" fmla="*/ 4367 h 563976"/>
                <a:gd name="connsiteX5" fmla="*/ 110200 w 182263"/>
                <a:gd name="connsiteY5" fmla="*/ 85 h 563976"/>
                <a:gd name="connsiteX6" fmla="*/ 122573 w 182263"/>
                <a:gd name="connsiteY6" fmla="*/ 5819 h 563976"/>
                <a:gd name="connsiteX7" fmla="*/ 165862 w 182263"/>
                <a:gd name="connsiteY7" fmla="*/ 54623 h 563976"/>
                <a:gd name="connsiteX8" fmla="*/ 133205 w 182263"/>
                <a:gd name="connsiteY8" fmla="*/ 138080 h 563976"/>
                <a:gd name="connsiteX9" fmla="*/ 182263 w 182263"/>
                <a:gd name="connsiteY9" fmla="*/ 555656 h 563976"/>
                <a:gd name="connsiteX10" fmla="*/ 9870 w 182263"/>
                <a:gd name="connsiteY10" fmla="*/ 562587 h 563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2263" h="563976">
                  <a:moveTo>
                    <a:pt x="9870" y="562587"/>
                  </a:moveTo>
                  <a:cubicBezTo>
                    <a:pt x="15893" y="486314"/>
                    <a:pt x="38608" y="205209"/>
                    <a:pt x="43216" y="141781"/>
                  </a:cubicBezTo>
                  <a:cubicBezTo>
                    <a:pt x="44377" y="125924"/>
                    <a:pt x="2758" y="81910"/>
                    <a:pt x="0" y="66053"/>
                  </a:cubicBezTo>
                  <a:cubicBezTo>
                    <a:pt x="13208" y="47656"/>
                    <a:pt x="26634" y="29441"/>
                    <a:pt x="39479" y="10790"/>
                  </a:cubicBezTo>
                  <a:cubicBezTo>
                    <a:pt x="43071" y="5565"/>
                    <a:pt x="47498" y="4694"/>
                    <a:pt x="52977" y="4367"/>
                  </a:cubicBezTo>
                  <a:cubicBezTo>
                    <a:pt x="72063" y="3133"/>
                    <a:pt x="91186" y="1972"/>
                    <a:pt x="110200" y="85"/>
                  </a:cubicBezTo>
                  <a:cubicBezTo>
                    <a:pt x="116114" y="-495"/>
                    <a:pt x="119271" y="1936"/>
                    <a:pt x="122573" y="5819"/>
                  </a:cubicBezTo>
                  <a:cubicBezTo>
                    <a:pt x="134402" y="19680"/>
                    <a:pt x="153997" y="40798"/>
                    <a:pt x="165862" y="54623"/>
                  </a:cubicBezTo>
                  <a:cubicBezTo>
                    <a:pt x="154976" y="87280"/>
                    <a:pt x="133205" y="123566"/>
                    <a:pt x="133205" y="138080"/>
                  </a:cubicBezTo>
                  <a:cubicBezTo>
                    <a:pt x="144091" y="228794"/>
                    <a:pt x="177691" y="515851"/>
                    <a:pt x="182263" y="555656"/>
                  </a:cubicBezTo>
                  <a:cubicBezTo>
                    <a:pt x="133241" y="566215"/>
                    <a:pt x="45865" y="564401"/>
                    <a:pt x="9870" y="562587"/>
                  </a:cubicBezTo>
                  <a:close/>
                </a:path>
              </a:pathLst>
            </a:custGeom>
            <a:solidFill>
              <a:srgbClr val="000000"/>
            </a:solidFill>
            <a:ln w="3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27A3FCEE-DFE9-4E52-9587-94C606B3EBF6}"/>
                </a:ext>
              </a:extLst>
            </p:cNvPr>
            <p:cNvSpPr/>
            <p:nvPr/>
          </p:nvSpPr>
          <p:spPr>
            <a:xfrm>
              <a:off x="6901692" y="4656470"/>
              <a:ext cx="716003" cy="814292"/>
            </a:xfrm>
            <a:custGeom>
              <a:avLst/>
              <a:gdLst>
                <a:gd name="connsiteX0" fmla="*/ 576291 w 716003"/>
                <a:gd name="connsiteY0" fmla="*/ 548760 h 814292"/>
                <a:gd name="connsiteX1" fmla="*/ 521137 w 716003"/>
                <a:gd name="connsiteY1" fmla="*/ 687553 h 814292"/>
                <a:gd name="connsiteX2" fmla="*/ 418557 w 716003"/>
                <a:gd name="connsiteY2" fmla="*/ 800256 h 814292"/>
                <a:gd name="connsiteX3" fmla="*/ 364963 w 716003"/>
                <a:gd name="connsiteY3" fmla="*/ 807404 h 814292"/>
                <a:gd name="connsiteX4" fmla="*/ 202476 w 716003"/>
                <a:gd name="connsiteY4" fmla="*/ 697132 h 814292"/>
                <a:gd name="connsiteX5" fmla="*/ 123554 w 716003"/>
                <a:gd name="connsiteY5" fmla="*/ 543426 h 814292"/>
                <a:gd name="connsiteX6" fmla="*/ 117930 w 716003"/>
                <a:gd name="connsiteY6" fmla="*/ 529746 h 814292"/>
                <a:gd name="connsiteX7" fmla="*/ 101347 w 716003"/>
                <a:gd name="connsiteY7" fmla="*/ 512365 h 814292"/>
                <a:gd name="connsiteX8" fmla="*/ 61469 w 716003"/>
                <a:gd name="connsiteY8" fmla="*/ 423066 h 814292"/>
                <a:gd name="connsiteX9" fmla="*/ 58820 w 716003"/>
                <a:gd name="connsiteY9" fmla="*/ 356337 h 814292"/>
                <a:gd name="connsiteX10" fmla="*/ 48624 w 716003"/>
                <a:gd name="connsiteY10" fmla="*/ 346975 h 814292"/>
                <a:gd name="connsiteX11" fmla="*/ 16765 w 716003"/>
                <a:gd name="connsiteY11" fmla="*/ 326582 h 814292"/>
                <a:gd name="connsiteX12" fmla="*/ 3485 w 716003"/>
                <a:gd name="connsiteY12" fmla="*/ 261450 h 814292"/>
                <a:gd name="connsiteX13" fmla="*/ 2505 w 716003"/>
                <a:gd name="connsiteY13" fmla="*/ 184306 h 814292"/>
                <a:gd name="connsiteX14" fmla="*/ 40315 w 716003"/>
                <a:gd name="connsiteY14" fmla="*/ 160720 h 814292"/>
                <a:gd name="connsiteX15" fmla="*/ 49060 w 716003"/>
                <a:gd name="connsiteY15" fmla="*/ 161591 h 814292"/>
                <a:gd name="connsiteX16" fmla="*/ 54067 w 716003"/>
                <a:gd name="connsiteY16" fmla="*/ 147367 h 814292"/>
                <a:gd name="connsiteX17" fmla="*/ 57260 w 716003"/>
                <a:gd name="connsiteY17" fmla="*/ 19170 h 814292"/>
                <a:gd name="connsiteX18" fmla="*/ 65860 w 716003"/>
                <a:gd name="connsiteY18" fmla="*/ 2188 h 814292"/>
                <a:gd name="connsiteX19" fmla="*/ 647012 w 716003"/>
                <a:gd name="connsiteY19" fmla="*/ 2769 h 814292"/>
                <a:gd name="connsiteX20" fmla="*/ 653253 w 716003"/>
                <a:gd name="connsiteY20" fmla="*/ 20875 h 814292"/>
                <a:gd name="connsiteX21" fmla="*/ 656083 w 716003"/>
                <a:gd name="connsiteY21" fmla="*/ 120697 h 814292"/>
                <a:gd name="connsiteX22" fmla="*/ 671650 w 716003"/>
                <a:gd name="connsiteY22" fmla="*/ 136663 h 814292"/>
                <a:gd name="connsiteX23" fmla="*/ 695635 w 716003"/>
                <a:gd name="connsiteY23" fmla="*/ 142505 h 814292"/>
                <a:gd name="connsiteX24" fmla="*/ 713161 w 716003"/>
                <a:gd name="connsiteY24" fmla="*/ 211339 h 814292"/>
                <a:gd name="connsiteX25" fmla="*/ 674480 w 716003"/>
                <a:gd name="connsiteY25" fmla="*/ 333078 h 814292"/>
                <a:gd name="connsiteX26" fmla="*/ 664248 w 716003"/>
                <a:gd name="connsiteY26" fmla="*/ 351765 h 814292"/>
                <a:gd name="connsiteX27" fmla="*/ 629595 w 716003"/>
                <a:gd name="connsiteY27" fmla="*/ 362723 h 814292"/>
                <a:gd name="connsiteX28" fmla="*/ 625386 w 716003"/>
                <a:gd name="connsiteY28" fmla="*/ 422304 h 814292"/>
                <a:gd name="connsiteX29" fmla="*/ 581117 w 716003"/>
                <a:gd name="connsiteY29" fmla="*/ 520276 h 814292"/>
                <a:gd name="connsiteX30" fmla="*/ 576291 w 716003"/>
                <a:gd name="connsiteY30" fmla="*/ 548760 h 81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16003" h="814292">
                  <a:moveTo>
                    <a:pt x="576291" y="548760"/>
                  </a:moveTo>
                  <a:cubicBezTo>
                    <a:pt x="581915" y="604567"/>
                    <a:pt x="554048" y="647022"/>
                    <a:pt x="521137" y="687553"/>
                  </a:cubicBezTo>
                  <a:cubicBezTo>
                    <a:pt x="489060" y="727032"/>
                    <a:pt x="454045" y="763862"/>
                    <a:pt x="418557" y="800256"/>
                  </a:cubicBezTo>
                  <a:cubicBezTo>
                    <a:pt x="403099" y="816077"/>
                    <a:pt x="383433" y="818617"/>
                    <a:pt x="364963" y="807404"/>
                  </a:cubicBezTo>
                  <a:cubicBezTo>
                    <a:pt x="308902" y="773441"/>
                    <a:pt x="253965" y="737990"/>
                    <a:pt x="202476" y="697132"/>
                  </a:cubicBezTo>
                  <a:cubicBezTo>
                    <a:pt x="152474" y="657472"/>
                    <a:pt x="125622" y="607107"/>
                    <a:pt x="123554" y="543426"/>
                  </a:cubicBezTo>
                  <a:cubicBezTo>
                    <a:pt x="123373" y="538164"/>
                    <a:pt x="124425" y="532395"/>
                    <a:pt x="117930" y="529746"/>
                  </a:cubicBezTo>
                  <a:cubicBezTo>
                    <a:pt x="112414" y="523940"/>
                    <a:pt x="107189" y="517808"/>
                    <a:pt x="101347" y="512365"/>
                  </a:cubicBezTo>
                  <a:cubicBezTo>
                    <a:pt x="75367" y="488199"/>
                    <a:pt x="64880" y="457465"/>
                    <a:pt x="61469" y="423066"/>
                  </a:cubicBezTo>
                  <a:cubicBezTo>
                    <a:pt x="59256" y="400823"/>
                    <a:pt x="58893" y="378616"/>
                    <a:pt x="58820" y="356337"/>
                  </a:cubicBezTo>
                  <a:cubicBezTo>
                    <a:pt x="58784" y="349152"/>
                    <a:pt x="58712" y="344689"/>
                    <a:pt x="48624" y="346975"/>
                  </a:cubicBezTo>
                  <a:cubicBezTo>
                    <a:pt x="34328" y="350168"/>
                    <a:pt x="23732" y="342693"/>
                    <a:pt x="16765" y="326582"/>
                  </a:cubicBezTo>
                  <a:cubicBezTo>
                    <a:pt x="7839" y="305863"/>
                    <a:pt x="5952" y="283402"/>
                    <a:pt x="3485" y="261450"/>
                  </a:cubicBezTo>
                  <a:cubicBezTo>
                    <a:pt x="618" y="235904"/>
                    <a:pt x="-2176" y="210214"/>
                    <a:pt x="2505" y="184306"/>
                  </a:cubicBezTo>
                  <a:cubicBezTo>
                    <a:pt x="7004" y="159414"/>
                    <a:pt x="16439" y="152919"/>
                    <a:pt x="40315" y="160720"/>
                  </a:cubicBezTo>
                  <a:cubicBezTo>
                    <a:pt x="43145" y="161664"/>
                    <a:pt x="45866" y="164022"/>
                    <a:pt x="49060" y="161591"/>
                  </a:cubicBezTo>
                  <a:cubicBezTo>
                    <a:pt x="54938" y="158325"/>
                    <a:pt x="53994" y="152592"/>
                    <a:pt x="54067" y="147367"/>
                  </a:cubicBezTo>
                  <a:cubicBezTo>
                    <a:pt x="54248" y="126430"/>
                    <a:pt x="57623" y="41050"/>
                    <a:pt x="57260" y="19170"/>
                  </a:cubicBezTo>
                  <a:cubicBezTo>
                    <a:pt x="57151" y="12348"/>
                    <a:pt x="58966" y="5817"/>
                    <a:pt x="65860" y="2188"/>
                  </a:cubicBezTo>
                  <a:cubicBezTo>
                    <a:pt x="72210" y="-715"/>
                    <a:pt x="640444" y="-932"/>
                    <a:pt x="647012" y="2769"/>
                  </a:cubicBezTo>
                  <a:cubicBezTo>
                    <a:pt x="653253" y="7341"/>
                    <a:pt x="652709" y="14308"/>
                    <a:pt x="653253" y="20875"/>
                  </a:cubicBezTo>
                  <a:cubicBezTo>
                    <a:pt x="656083" y="54113"/>
                    <a:pt x="656265" y="87387"/>
                    <a:pt x="656083" y="120697"/>
                  </a:cubicBezTo>
                  <a:cubicBezTo>
                    <a:pt x="656011" y="136191"/>
                    <a:pt x="656301" y="136119"/>
                    <a:pt x="671650" y="136663"/>
                  </a:cubicBezTo>
                  <a:cubicBezTo>
                    <a:pt x="680032" y="136953"/>
                    <a:pt x="688704" y="136155"/>
                    <a:pt x="695635" y="142505"/>
                  </a:cubicBezTo>
                  <a:cubicBezTo>
                    <a:pt x="720055" y="160720"/>
                    <a:pt x="717551" y="185866"/>
                    <a:pt x="713161" y="211339"/>
                  </a:cubicBezTo>
                  <a:cubicBezTo>
                    <a:pt x="705831" y="253648"/>
                    <a:pt x="690446" y="293490"/>
                    <a:pt x="674480" y="333078"/>
                  </a:cubicBezTo>
                  <a:cubicBezTo>
                    <a:pt x="671831" y="339609"/>
                    <a:pt x="668130" y="345850"/>
                    <a:pt x="664248" y="351765"/>
                  </a:cubicBezTo>
                  <a:cubicBezTo>
                    <a:pt x="653797" y="367658"/>
                    <a:pt x="648609" y="369291"/>
                    <a:pt x="629595" y="362723"/>
                  </a:cubicBezTo>
                  <a:cubicBezTo>
                    <a:pt x="629813" y="383007"/>
                    <a:pt x="629450" y="402855"/>
                    <a:pt x="625386" y="422304"/>
                  </a:cubicBezTo>
                  <a:cubicBezTo>
                    <a:pt x="617911" y="458191"/>
                    <a:pt x="600095" y="489578"/>
                    <a:pt x="581117" y="520276"/>
                  </a:cubicBezTo>
                  <a:cubicBezTo>
                    <a:pt x="575311" y="529528"/>
                    <a:pt x="572263" y="538273"/>
                    <a:pt x="576291" y="548760"/>
                  </a:cubicBezTo>
                  <a:close/>
                </a:path>
              </a:pathLst>
            </a:custGeom>
            <a:solidFill>
              <a:srgbClr val="FEAF91"/>
            </a:solidFill>
            <a:ln w="3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" name="자유형: 도형 45">
              <a:extLst>
                <a:ext uri="{FF2B5EF4-FFF2-40B4-BE49-F238E27FC236}">
                  <a16:creationId xmlns:a16="http://schemas.microsoft.com/office/drawing/2014/main" id="{1697073B-051C-412C-8A81-9F7B0892E1C6}"/>
                </a:ext>
              </a:extLst>
            </p:cNvPr>
            <p:cNvSpPr/>
            <p:nvPr/>
          </p:nvSpPr>
          <p:spPr>
            <a:xfrm>
              <a:off x="6834561" y="4149696"/>
              <a:ext cx="884471" cy="511663"/>
            </a:xfrm>
            <a:custGeom>
              <a:avLst/>
              <a:gdLst>
                <a:gd name="connsiteX0" fmla="*/ 9910 w 884471"/>
                <a:gd name="connsiteY0" fmla="*/ 511647 h 511663"/>
                <a:gd name="connsiteX1" fmla="*/ 4 w 884471"/>
                <a:gd name="connsiteY1" fmla="*/ 501632 h 511663"/>
                <a:gd name="connsiteX2" fmla="*/ 4 w 884471"/>
                <a:gd name="connsiteY2" fmla="*/ 415962 h 511663"/>
                <a:gd name="connsiteX3" fmla="*/ 9728 w 884471"/>
                <a:gd name="connsiteY3" fmla="*/ 405983 h 511663"/>
                <a:gd name="connsiteX4" fmla="*/ 38757 w 884471"/>
                <a:gd name="connsiteY4" fmla="*/ 405983 h 511663"/>
                <a:gd name="connsiteX5" fmla="*/ 43982 w 884471"/>
                <a:gd name="connsiteY5" fmla="*/ 371040 h 511663"/>
                <a:gd name="connsiteX6" fmla="*/ 204147 w 884471"/>
                <a:gd name="connsiteY6" fmla="*/ 74404 h 511663"/>
                <a:gd name="connsiteX7" fmla="*/ 528215 w 884471"/>
                <a:gd name="connsiteY7" fmla="*/ 12283 h 511663"/>
                <a:gd name="connsiteX8" fmla="*/ 822891 w 884471"/>
                <a:gd name="connsiteY8" fmla="*/ 362259 h 511663"/>
                <a:gd name="connsiteX9" fmla="*/ 824270 w 884471"/>
                <a:gd name="connsiteY9" fmla="*/ 397021 h 511663"/>
                <a:gd name="connsiteX10" fmla="*/ 834466 w 884471"/>
                <a:gd name="connsiteY10" fmla="*/ 406890 h 511663"/>
                <a:gd name="connsiteX11" fmla="*/ 874598 w 884471"/>
                <a:gd name="connsiteY11" fmla="*/ 406636 h 511663"/>
                <a:gd name="connsiteX12" fmla="*/ 884432 w 884471"/>
                <a:gd name="connsiteY12" fmla="*/ 416688 h 511663"/>
                <a:gd name="connsiteX13" fmla="*/ 884468 w 884471"/>
                <a:gd name="connsiteY13" fmla="*/ 501015 h 511663"/>
                <a:gd name="connsiteX14" fmla="*/ 873836 w 884471"/>
                <a:gd name="connsiteY14" fmla="*/ 511647 h 511663"/>
                <a:gd name="connsiteX15" fmla="*/ 9910 w 884471"/>
                <a:gd name="connsiteY15" fmla="*/ 511647 h 511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84471" h="511663">
                  <a:moveTo>
                    <a:pt x="9910" y="511647"/>
                  </a:moveTo>
                  <a:cubicBezTo>
                    <a:pt x="2253" y="511756"/>
                    <a:pt x="-105" y="509144"/>
                    <a:pt x="4" y="501632"/>
                  </a:cubicBezTo>
                  <a:cubicBezTo>
                    <a:pt x="330" y="473076"/>
                    <a:pt x="294" y="444519"/>
                    <a:pt x="4" y="415962"/>
                  </a:cubicBezTo>
                  <a:cubicBezTo>
                    <a:pt x="-69" y="409031"/>
                    <a:pt x="2798" y="406274"/>
                    <a:pt x="9728" y="405983"/>
                  </a:cubicBezTo>
                  <a:cubicBezTo>
                    <a:pt x="20650" y="405512"/>
                    <a:pt x="24242" y="405983"/>
                    <a:pt x="38757" y="405983"/>
                  </a:cubicBezTo>
                  <a:cubicBezTo>
                    <a:pt x="48118" y="405983"/>
                    <a:pt x="43510" y="382144"/>
                    <a:pt x="43982" y="371040"/>
                  </a:cubicBezTo>
                  <a:cubicBezTo>
                    <a:pt x="49243" y="246181"/>
                    <a:pt x="105268" y="146831"/>
                    <a:pt x="204147" y="74404"/>
                  </a:cubicBezTo>
                  <a:cubicBezTo>
                    <a:pt x="300848" y="3575"/>
                    <a:pt x="410685" y="-15621"/>
                    <a:pt x="528215" y="12283"/>
                  </a:cubicBezTo>
                  <a:cubicBezTo>
                    <a:pt x="689868" y="50674"/>
                    <a:pt x="813166" y="196651"/>
                    <a:pt x="822891" y="362259"/>
                  </a:cubicBezTo>
                  <a:cubicBezTo>
                    <a:pt x="823580" y="373834"/>
                    <a:pt x="824415" y="385446"/>
                    <a:pt x="824270" y="397021"/>
                  </a:cubicBezTo>
                  <a:cubicBezTo>
                    <a:pt x="824161" y="404713"/>
                    <a:pt x="826991" y="407144"/>
                    <a:pt x="834466" y="406890"/>
                  </a:cubicBezTo>
                  <a:cubicBezTo>
                    <a:pt x="847819" y="406455"/>
                    <a:pt x="861245" y="407144"/>
                    <a:pt x="874598" y="406636"/>
                  </a:cubicBezTo>
                  <a:cubicBezTo>
                    <a:pt x="882291" y="406346"/>
                    <a:pt x="884541" y="409249"/>
                    <a:pt x="884432" y="416688"/>
                  </a:cubicBezTo>
                  <a:cubicBezTo>
                    <a:pt x="884105" y="444773"/>
                    <a:pt x="884033" y="472894"/>
                    <a:pt x="884468" y="501015"/>
                  </a:cubicBezTo>
                  <a:cubicBezTo>
                    <a:pt x="884577" y="509180"/>
                    <a:pt x="882073" y="511901"/>
                    <a:pt x="873836" y="511647"/>
                  </a:cubicBezTo>
                  <a:cubicBezTo>
                    <a:pt x="855077" y="511139"/>
                    <a:pt x="29068" y="511393"/>
                    <a:pt x="9910" y="511647"/>
                  </a:cubicBezTo>
                  <a:close/>
                </a:path>
              </a:pathLst>
            </a:custGeom>
            <a:solidFill>
              <a:srgbClr val="FBB726"/>
            </a:solidFill>
            <a:ln w="3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7C08EB19-917B-4350-9BDC-F179BA4AD35A}"/>
                </a:ext>
              </a:extLst>
            </p:cNvPr>
            <p:cNvSpPr/>
            <p:nvPr/>
          </p:nvSpPr>
          <p:spPr>
            <a:xfrm>
              <a:off x="7549574" y="4661341"/>
              <a:ext cx="89879" cy="138201"/>
            </a:xfrm>
            <a:custGeom>
              <a:avLst/>
              <a:gdLst>
                <a:gd name="connsiteX0" fmla="*/ 0 w 89879"/>
                <a:gd name="connsiteY0" fmla="*/ 402 h 138201"/>
                <a:gd name="connsiteX1" fmla="*/ 82695 w 89879"/>
                <a:gd name="connsiteY1" fmla="*/ 3 h 138201"/>
                <a:gd name="connsiteX2" fmla="*/ 89880 w 89879"/>
                <a:gd name="connsiteY2" fmla="*/ 2398 h 138201"/>
                <a:gd name="connsiteX3" fmla="*/ 47679 w 89879"/>
                <a:gd name="connsiteY3" fmla="*/ 137526 h 138201"/>
                <a:gd name="connsiteX4" fmla="*/ 7112 w 89879"/>
                <a:gd name="connsiteY4" fmla="*/ 138034 h 138201"/>
                <a:gd name="connsiteX5" fmla="*/ 3193 w 89879"/>
                <a:gd name="connsiteY5" fmla="*/ 128164 h 138201"/>
                <a:gd name="connsiteX6" fmla="*/ 0 w 89879"/>
                <a:gd name="connsiteY6" fmla="*/ 402 h 138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879" h="138201">
                  <a:moveTo>
                    <a:pt x="0" y="402"/>
                  </a:moveTo>
                  <a:cubicBezTo>
                    <a:pt x="27577" y="257"/>
                    <a:pt x="55154" y="112"/>
                    <a:pt x="82695" y="3"/>
                  </a:cubicBezTo>
                  <a:cubicBezTo>
                    <a:pt x="85344" y="3"/>
                    <a:pt x="88102" y="-179"/>
                    <a:pt x="89880" y="2398"/>
                  </a:cubicBezTo>
                  <a:cubicBezTo>
                    <a:pt x="79901" y="48698"/>
                    <a:pt x="63391" y="92967"/>
                    <a:pt x="47679" y="137526"/>
                  </a:cubicBezTo>
                  <a:cubicBezTo>
                    <a:pt x="34181" y="138433"/>
                    <a:pt x="20792" y="135385"/>
                    <a:pt x="7112" y="138034"/>
                  </a:cubicBezTo>
                  <a:cubicBezTo>
                    <a:pt x="-218" y="139449"/>
                    <a:pt x="3193" y="131538"/>
                    <a:pt x="3193" y="128164"/>
                  </a:cubicBezTo>
                  <a:cubicBezTo>
                    <a:pt x="3375" y="85528"/>
                    <a:pt x="1778" y="42965"/>
                    <a:pt x="0" y="402"/>
                  </a:cubicBezTo>
                  <a:close/>
                </a:path>
              </a:pathLst>
            </a:custGeom>
            <a:solidFill>
              <a:srgbClr val="000000"/>
            </a:solidFill>
            <a:ln w="3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AE3A577E-D0FE-4F28-9F54-D4C0AB63B012}"/>
                </a:ext>
              </a:extLst>
            </p:cNvPr>
            <p:cNvSpPr/>
            <p:nvPr/>
          </p:nvSpPr>
          <p:spPr>
            <a:xfrm>
              <a:off x="6901983" y="4661815"/>
              <a:ext cx="63282" cy="162410"/>
            </a:xfrm>
            <a:custGeom>
              <a:avLst/>
              <a:gdLst>
                <a:gd name="connsiteX0" fmla="*/ 0 w 63282"/>
                <a:gd name="connsiteY0" fmla="*/ 0 h 162410"/>
                <a:gd name="connsiteX1" fmla="*/ 63282 w 63282"/>
                <a:gd name="connsiteY1" fmla="*/ 0 h 162410"/>
                <a:gd name="connsiteX2" fmla="*/ 57513 w 63282"/>
                <a:gd name="connsiteY2" fmla="*/ 162342 h 162410"/>
                <a:gd name="connsiteX3" fmla="*/ 48732 w 63282"/>
                <a:gd name="connsiteY3" fmla="*/ 156137 h 162410"/>
                <a:gd name="connsiteX4" fmla="*/ 0 w 63282"/>
                <a:gd name="connsiteY4" fmla="*/ 0 h 162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82" h="162410">
                  <a:moveTo>
                    <a:pt x="0" y="0"/>
                  </a:moveTo>
                  <a:cubicBezTo>
                    <a:pt x="21082" y="0"/>
                    <a:pt x="42200" y="0"/>
                    <a:pt x="63282" y="0"/>
                  </a:cubicBezTo>
                  <a:cubicBezTo>
                    <a:pt x="58493" y="54066"/>
                    <a:pt x="58674" y="108313"/>
                    <a:pt x="57513" y="162342"/>
                  </a:cubicBezTo>
                  <a:cubicBezTo>
                    <a:pt x="51489" y="163068"/>
                    <a:pt x="51598" y="157843"/>
                    <a:pt x="48732" y="156137"/>
                  </a:cubicBezTo>
                  <a:cubicBezTo>
                    <a:pt x="28884" y="105229"/>
                    <a:pt x="10777" y="5377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3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9" name="자유형: 도형 48">
              <a:extLst>
                <a:ext uri="{FF2B5EF4-FFF2-40B4-BE49-F238E27FC236}">
                  <a16:creationId xmlns:a16="http://schemas.microsoft.com/office/drawing/2014/main" id="{2BEE855F-1DB2-471E-BB93-8F39D21E9C34}"/>
                </a:ext>
              </a:extLst>
            </p:cNvPr>
            <p:cNvSpPr/>
            <p:nvPr/>
          </p:nvSpPr>
          <p:spPr>
            <a:xfrm>
              <a:off x="7355918" y="5528100"/>
              <a:ext cx="90714" cy="76272"/>
            </a:xfrm>
            <a:custGeom>
              <a:avLst/>
              <a:gdLst>
                <a:gd name="connsiteX0" fmla="*/ 0 w 90714"/>
                <a:gd name="connsiteY0" fmla="*/ 36358 h 76272"/>
                <a:gd name="connsiteX1" fmla="*/ 14115 w 90714"/>
                <a:gd name="connsiteY1" fmla="*/ 0 h 76272"/>
                <a:gd name="connsiteX2" fmla="*/ 90714 w 90714"/>
                <a:gd name="connsiteY2" fmla="*/ 76273 h 76272"/>
                <a:gd name="connsiteX3" fmla="*/ 0 w 90714"/>
                <a:gd name="connsiteY3" fmla="*/ 36358 h 76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714" h="76272">
                  <a:moveTo>
                    <a:pt x="0" y="36358"/>
                  </a:moveTo>
                  <a:cubicBezTo>
                    <a:pt x="4427" y="20211"/>
                    <a:pt x="9688" y="16111"/>
                    <a:pt x="14115" y="0"/>
                  </a:cubicBezTo>
                  <a:cubicBezTo>
                    <a:pt x="34907" y="23876"/>
                    <a:pt x="86650" y="69088"/>
                    <a:pt x="90714" y="76273"/>
                  </a:cubicBezTo>
                  <a:cubicBezTo>
                    <a:pt x="58783" y="64407"/>
                    <a:pt x="31931" y="48260"/>
                    <a:pt x="0" y="36358"/>
                  </a:cubicBezTo>
                  <a:close/>
                </a:path>
              </a:pathLst>
            </a:custGeom>
            <a:solidFill>
              <a:srgbClr val="8EB2C5"/>
            </a:solidFill>
            <a:ln w="3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0" name="자유형: 도형 49">
              <a:extLst>
                <a:ext uri="{FF2B5EF4-FFF2-40B4-BE49-F238E27FC236}">
                  <a16:creationId xmlns:a16="http://schemas.microsoft.com/office/drawing/2014/main" id="{EFA6DB05-F889-4AC1-9B69-DE5977439C53}"/>
                </a:ext>
              </a:extLst>
            </p:cNvPr>
            <p:cNvSpPr/>
            <p:nvPr/>
          </p:nvSpPr>
          <p:spPr>
            <a:xfrm>
              <a:off x="7134539" y="5539639"/>
              <a:ext cx="93943" cy="81824"/>
            </a:xfrm>
            <a:custGeom>
              <a:avLst/>
              <a:gdLst>
                <a:gd name="connsiteX0" fmla="*/ 69995 w 93943"/>
                <a:gd name="connsiteY0" fmla="*/ 0 h 81824"/>
                <a:gd name="connsiteX1" fmla="*/ 93944 w 93943"/>
                <a:gd name="connsiteY1" fmla="*/ 37519 h 81824"/>
                <a:gd name="connsiteX2" fmla="*/ 20937 w 93943"/>
                <a:gd name="connsiteY2" fmla="*/ 72825 h 81824"/>
                <a:gd name="connsiteX3" fmla="*/ 0 w 93943"/>
                <a:gd name="connsiteY3" fmla="*/ 81824 h 81824"/>
                <a:gd name="connsiteX4" fmla="*/ 69995 w 93943"/>
                <a:gd name="connsiteY4" fmla="*/ 0 h 81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943" h="81824">
                  <a:moveTo>
                    <a:pt x="69995" y="0"/>
                  </a:moveTo>
                  <a:cubicBezTo>
                    <a:pt x="77978" y="12518"/>
                    <a:pt x="85961" y="25001"/>
                    <a:pt x="93944" y="37519"/>
                  </a:cubicBezTo>
                  <a:cubicBezTo>
                    <a:pt x="68544" y="47099"/>
                    <a:pt x="45430" y="61395"/>
                    <a:pt x="20937" y="72825"/>
                  </a:cubicBezTo>
                  <a:cubicBezTo>
                    <a:pt x="14188" y="75982"/>
                    <a:pt x="7584" y="79466"/>
                    <a:pt x="0" y="81824"/>
                  </a:cubicBezTo>
                  <a:cubicBezTo>
                    <a:pt x="22751" y="53884"/>
                    <a:pt x="44777" y="25581"/>
                    <a:pt x="69995" y="0"/>
                  </a:cubicBezTo>
                  <a:close/>
                </a:path>
              </a:pathLst>
            </a:custGeom>
            <a:solidFill>
              <a:srgbClr val="8EB2C5"/>
            </a:solidFill>
            <a:ln w="3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1" name="자유형: 도형 50">
              <a:extLst>
                <a:ext uri="{FF2B5EF4-FFF2-40B4-BE49-F238E27FC236}">
                  <a16:creationId xmlns:a16="http://schemas.microsoft.com/office/drawing/2014/main" id="{E5F7FC6F-E533-4DD0-BA5D-55674372BC5A}"/>
                </a:ext>
              </a:extLst>
            </p:cNvPr>
            <p:cNvSpPr/>
            <p:nvPr/>
          </p:nvSpPr>
          <p:spPr>
            <a:xfrm>
              <a:off x="7074960" y="5213394"/>
              <a:ext cx="382920" cy="234920"/>
            </a:xfrm>
            <a:custGeom>
              <a:avLst/>
              <a:gdLst>
                <a:gd name="connsiteX0" fmla="*/ 382921 w 382920"/>
                <a:gd name="connsiteY0" fmla="*/ 0 h 234920"/>
                <a:gd name="connsiteX1" fmla="*/ 318949 w 382920"/>
                <a:gd name="connsiteY1" fmla="*/ 84509 h 234920"/>
                <a:gd name="connsiteX2" fmla="*/ 226348 w 382920"/>
                <a:gd name="connsiteY2" fmla="*/ 205014 h 234920"/>
                <a:gd name="connsiteX3" fmla="*/ 212596 w 382920"/>
                <a:gd name="connsiteY3" fmla="*/ 223012 h 234920"/>
                <a:gd name="connsiteX4" fmla="*/ 186361 w 382920"/>
                <a:gd name="connsiteY4" fmla="*/ 223665 h 234920"/>
                <a:gd name="connsiteX5" fmla="*/ 49963 w 382920"/>
                <a:gd name="connsiteY5" fmla="*/ 78740 h 234920"/>
                <a:gd name="connsiteX6" fmla="*/ 4823 w 382920"/>
                <a:gd name="connsiteY6" fmla="*/ 31351 h 234920"/>
                <a:gd name="connsiteX7" fmla="*/ 506 w 382920"/>
                <a:gd name="connsiteY7" fmla="*/ 21336 h 234920"/>
                <a:gd name="connsiteX8" fmla="*/ 38569 w 382920"/>
                <a:gd name="connsiteY8" fmla="*/ 51997 h 234920"/>
                <a:gd name="connsiteX9" fmla="*/ 127397 w 382920"/>
                <a:gd name="connsiteY9" fmla="*/ 110381 h 234920"/>
                <a:gd name="connsiteX10" fmla="*/ 247031 w 382920"/>
                <a:gd name="connsiteY10" fmla="*/ 105555 h 234920"/>
                <a:gd name="connsiteX11" fmla="*/ 332520 w 382920"/>
                <a:gd name="connsiteY11" fmla="*/ 44414 h 234920"/>
                <a:gd name="connsiteX12" fmla="*/ 382921 w 382920"/>
                <a:gd name="connsiteY12" fmla="*/ 0 h 23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2920" h="234920">
                  <a:moveTo>
                    <a:pt x="382921" y="0"/>
                  </a:moveTo>
                  <a:cubicBezTo>
                    <a:pt x="361585" y="28194"/>
                    <a:pt x="340394" y="56461"/>
                    <a:pt x="318949" y="84509"/>
                  </a:cubicBezTo>
                  <a:cubicBezTo>
                    <a:pt x="288179" y="124750"/>
                    <a:pt x="257227" y="164846"/>
                    <a:pt x="226348" y="205014"/>
                  </a:cubicBezTo>
                  <a:cubicBezTo>
                    <a:pt x="221739" y="211002"/>
                    <a:pt x="217204" y="217025"/>
                    <a:pt x="212596" y="223012"/>
                  </a:cubicBezTo>
                  <a:cubicBezTo>
                    <a:pt x="200549" y="238688"/>
                    <a:pt x="200331" y="238869"/>
                    <a:pt x="186361" y="223665"/>
                  </a:cubicBezTo>
                  <a:cubicBezTo>
                    <a:pt x="141476" y="174788"/>
                    <a:pt x="95574" y="126927"/>
                    <a:pt x="49963" y="78740"/>
                  </a:cubicBezTo>
                  <a:cubicBezTo>
                    <a:pt x="34977" y="62920"/>
                    <a:pt x="19809" y="47208"/>
                    <a:pt x="4823" y="31351"/>
                  </a:cubicBezTo>
                  <a:cubicBezTo>
                    <a:pt x="2610" y="29029"/>
                    <a:pt x="-1418" y="27359"/>
                    <a:pt x="506" y="21336"/>
                  </a:cubicBezTo>
                  <a:cubicBezTo>
                    <a:pt x="13532" y="31786"/>
                    <a:pt x="26268" y="41656"/>
                    <a:pt x="38569" y="51997"/>
                  </a:cubicBezTo>
                  <a:cubicBezTo>
                    <a:pt x="65856" y="75003"/>
                    <a:pt x="94703" y="95867"/>
                    <a:pt x="127397" y="110381"/>
                  </a:cubicBezTo>
                  <a:cubicBezTo>
                    <a:pt x="167746" y="128306"/>
                    <a:pt x="207842" y="125367"/>
                    <a:pt x="247031" y="105555"/>
                  </a:cubicBezTo>
                  <a:cubicBezTo>
                    <a:pt x="278708" y="89553"/>
                    <a:pt x="305705" y="67201"/>
                    <a:pt x="332520" y="44414"/>
                  </a:cubicBezTo>
                  <a:cubicBezTo>
                    <a:pt x="349574" y="29936"/>
                    <a:pt x="365322" y="14006"/>
                    <a:pt x="382921" y="0"/>
                  </a:cubicBezTo>
                  <a:close/>
                </a:path>
              </a:pathLst>
            </a:custGeom>
            <a:solidFill>
              <a:srgbClr val="FE8F77"/>
            </a:solidFill>
            <a:ln w="3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2" name="자유형: 도형 51">
              <a:extLst>
                <a:ext uri="{FF2B5EF4-FFF2-40B4-BE49-F238E27FC236}">
                  <a16:creationId xmlns:a16="http://schemas.microsoft.com/office/drawing/2014/main" id="{50660F8D-40A0-4573-A028-492FA539D458}"/>
                </a:ext>
              </a:extLst>
            </p:cNvPr>
            <p:cNvSpPr/>
            <p:nvPr/>
          </p:nvSpPr>
          <p:spPr>
            <a:xfrm>
              <a:off x="9014429" y="5121788"/>
              <a:ext cx="2986" cy="16132"/>
            </a:xfrm>
            <a:custGeom>
              <a:avLst/>
              <a:gdLst>
                <a:gd name="connsiteX0" fmla="*/ 0 w 2986"/>
                <a:gd name="connsiteY0" fmla="*/ 94 h 16132"/>
                <a:gd name="connsiteX1" fmla="*/ 2431 w 2986"/>
                <a:gd name="connsiteY1" fmla="*/ 22 h 16132"/>
                <a:gd name="connsiteX2" fmla="*/ 0 w 2986"/>
                <a:gd name="connsiteY2" fmla="*/ 16133 h 16132"/>
                <a:gd name="connsiteX3" fmla="*/ 0 w 2986"/>
                <a:gd name="connsiteY3" fmla="*/ 94 h 16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86" h="16132">
                  <a:moveTo>
                    <a:pt x="0" y="94"/>
                  </a:moveTo>
                  <a:cubicBezTo>
                    <a:pt x="798" y="-15"/>
                    <a:pt x="1633" y="-15"/>
                    <a:pt x="2431" y="22"/>
                  </a:cubicBezTo>
                  <a:cubicBezTo>
                    <a:pt x="2504" y="5537"/>
                    <a:pt x="4645" y="11343"/>
                    <a:pt x="0" y="16133"/>
                  </a:cubicBezTo>
                  <a:cubicBezTo>
                    <a:pt x="0" y="10799"/>
                    <a:pt x="0" y="5465"/>
                    <a:pt x="0" y="94"/>
                  </a:cubicBezTo>
                  <a:close/>
                </a:path>
              </a:pathLst>
            </a:custGeom>
            <a:solidFill>
              <a:srgbClr val="DADBDD"/>
            </a:solidFill>
            <a:ln w="3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3" name="자유형: 도형 52">
              <a:extLst>
                <a:ext uri="{FF2B5EF4-FFF2-40B4-BE49-F238E27FC236}">
                  <a16:creationId xmlns:a16="http://schemas.microsoft.com/office/drawing/2014/main" id="{6CC2ECC6-CFFA-4D6E-A5BA-47122CE81844}"/>
                </a:ext>
              </a:extLst>
            </p:cNvPr>
            <p:cNvSpPr/>
            <p:nvPr/>
          </p:nvSpPr>
          <p:spPr>
            <a:xfrm>
              <a:off x="7188639" y="4149581"/>
              <a:ext cx="158535" cy="236253"/>
            </a:xfrm>
            <a:custGeom>
              <a:avLst/>
              <a:gdLst>
                <a:gd name="connsiteX0" fmla="*/ 158243 w 158535"/>
                <a:gd name="connsiteY0" fmla="*/ 8988 h 236253"/>
                <a:gd name="connsiteX1" fmla="*/ 158533 w 158535"/>
                <a:gd name="connsiteY1" fmla="*/ 221368 h 236253"/>
                <a:gd name="connsiteX2" fmla="*/ 143402 w 158535"/>
                <a:gd name="connsiteY2" fmla="*/ 236245 h 236253"/>
                <a:gd name="connsiteX3" fmla="*/ 15169 w 158535"/>
                <a:gd name="connsiteY3" fmla="*/ 236245 h 236253"/>
                <a:gd name="connsiteX4" fmla="*/ 1 w 158535"/>
                <a:gd name="connsiteY4" fmla="*/ 221441 h 236253"/>
                <a:gd name="connsiteX5" fmla="*/ 291 w 158535"/>
                <a:gd name="connsiteY5" fmla="*/ 9061 h 236253"/>
                <a:gd name="connsiteX6" fmla="*/ 158243 w 158535"/>
                <a:gd name="connsiteY6" fmla="*/ 8988 h 236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535" h="236253">
                  <a:moveTo>
                    <a:pt x="158243" y="8988"/>
                  </a:moveTo>
                  <a:cubicBezTo>
                    <a:pt x="158243" y="79781"/>
                    <a:pt x="157953" y="150575"/>
                    <a:pt x="158533" y="221368"/>
                  </a:cubicBezTo>
                  <a:cubicBezTo>
                    <a:pt x="158642" y="233343"/>
                    <a:pt x="155050" y="236391"/>
                    <a:pt x="143402" y="236245"/>
                  </a:cubicBezTo>
                  <a:cubicBezTo>
                    <a:pt x="100658" y="235592"/>
                    <a:pt x="57913" y="235592"/>
                    <a:pt x="15169" y="236245"/>
                  </a:cubicBezTo>
                  <a:cubicBezTo>
                    <a:pt x="3593" y="236427"/>
                    <a:pt x="-71" y="233451"/>
                    <a:pt x="1" y="221441"/>
                  </a:cubicBezTo>
                  <a:cubicBezTo>
                    <a:pt x="582" y="150647"/>
                    <a:pt x="291" y="79854"/>
                    <a:pt x="291" y="9061"/>
                  </a:cubicBezTo>
                  <a:cubicBezTo>
                    <a:pt x="52978" y="-2623"/>
                    <a:pt x="105593" y="-3385"/>
                    <a:pt x="158243" y="8988"/>
                  </a:cubicBezTo>
                  <a:close/>
                </a:path>
              </a:pathLst>
            </a:custGeom>
            <a:solidFill>
              <a:srgbClr val="FEA929"/>
            </a:solidFill>
            <a:ln w="3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id="{4BDE0B10-6E58-4E32-8210-DE4817A630B1}"/>
                </a:ext>
              </a:extLst>
            </p:cNvPr>
            <p:cNvSpPr/>
            <p:nvPr/>
          </p:nvSpPr>
          <p:spPr>
            <a:xfrm>
              <a:off x="7424389" y="4184731"/>
              <a:ext cx="70073" cy="203874"/>
            </a:xfrm>
            <a:custGeom>
              <a:avLst/>
              <a:gdLst>
                <a:gd name="connsiteX0" fmla="*/ 69923 w 70073"/>
                <a:gd name="connsiteY0" fmla="*/ 36939 h 203874"/>
                <a:gd name="connsiteX1" fmla="*/ 70068 w 70073"/>
                <a:gd name="connsiteY1" fmla="*/ 187742 h 203874"/>
                <a:gd name="connsiteX2" fmla="*/ 53413 w 70073"/>
                <a:gd name="connsiteY2" fmla="*/ 203744 h 203874"/>
                <a:gd name="connsiteX3" fmla="*/ 12047 w 70073"/>
                <a:gd name="connsiteY3" fmla="*/ 203599 h 203874"/>
                <a:gd name="connsiteX4" fmla="*/ 73 w 70073"/>
                <a:gd name="connsiteY4" fmla="*/ 191770 h 203874"/>
                <a:gd name="connsiteX5" fmla="*/ 0 w 70073"/>
                <a:gd name="connsiteY5" fmla="*/ 8926 h 203874"/>
                <a:gd name="connsiteX6" fmla="*/ 5516 w 70073"/>
                <a:gd name="connsiteY6" fmla="*/ 0 h 203874"/>
                <a:gd name="connsiteX7" fmla="*/ 69923 w 70073"/>
                <a:gd name="connsiteY7" fmla="*/ 36939 h 203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073" h="203874">
                  <a:moveTo>
                    <a:pt x="69923" y="36939"/>
                  </a:moveTo>
                  <a:cubicBezTo>
                    <a:pt x="69850" y="87195"/>
                    <a:pt x="69342" y="137487"/>
                    <a:pt x="70068" y="187742"/>
                  </a:cubicBezTo>
                  <a:cubicBezTo>
                    <a:pt x="70249" y="200987"/>
                    <a:pt x="65967" y="204651"/>
                    <a:pt x="53413" y="203744"/>
                  </a:cubicBezTo>
                  <a:cubicBezTo>
                    <a:pt x="39697" y="202728"/>
                    <a:pt x="25835" y="203273"/>
                    <a:pt x="12047" y="203599"/>
                  </a:cubicBezTo>
                  <a:cubicBezTo>
                    <a:pt x="3556" y="203781"/>
                    <a:pt x="36" y="200370"/>
                    <a:pt x="73" y="191770"/>
                  </a:cubicBezTo>
                  <a:cubicBezTo>
                    <a:pt x="218" y="130810"/>
                    <a:pt x="218" y="69886"/>
                    <a:pt x="0" y="8926"/>
                  </a:cubicBezTo>
                  <a:cubicBezTo>
                    <a:pt x="0" y="4245"/>
                    <a:pt x="1343" y="1560"/>
                    <a:pt x="5516" y="0"/>
                  </a:cubicBezTo>
                  <a:cubicBezTo>
                    <a:pt x="28884" y="9071"/>
                    <a:pt x="50401" y="21263"/>
                    <a:pt x="69923" y="36939"/>
                  </a:cubicBezTo>
                  <a:close/>
                </a:path>
              </a:pathLst>
            </a:custGeom>
            <a:solidFill>
              <a:srgbClr val="FEA929"/>
            </a:solidFill>
            <a:ln w="3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5" name="자유형: 도형 54">
              <a:extLst>
                <a:ext uri="{FF2B5EF4-FFF2-40B4-BE49-F238E27FC236}">
                  <a16:creationId xmlns:a16="http://schemas.microsoft.com/office/drawing/2014/main" id="{7E51BEF3-D8F6-4F14-B804-FB2A0C35EB08}"/>
                </a:ext>
              </a:extLst>
            </p:cNvPr>
            <p:cNvSpPr/>
            <p:nvPr/>
          </p:nvSpPr>
          <p:spPr>
            <a:xfrm>
              <a:off x="7038744" y="4188855"/>
              <a:ext cx="70141" cy="200064"/>
            </a:xfrm>
            <a:custGeom>
              <a:avLst/>
              <a:gdLst>
                <a:gd name="connsiteX0" fmla="*/ 58166 w 70141"/>
                <a:gd name="connsiteY0" fmla="*/ 883 h 200064"/>
                <a:gd name="connsiteX1" fmla="*/ 70140 w 70141"/>
                <a:gd name="connsiteY1" fmla="*/ 11043 h 200064"/>
                <a:gd name="connsiteX2" fmla="*/ 70032 w 70141"/>
                <a:gd name="connsiteY2" fmla="*/ 187464 h 200064"/>
                <a:gd name="connsiteX3" fmla="*/ 57731 w 70141"/>
                <a:gd name="connsiteY3" fmla="*/ 199837 h 200064"/>
                <a:gd name="connsiteX4" fmla="*/ 13680 w 70141"/>
                <a:gd name="connsiteY4" fmla="*/ 199620 h 200064"/>
                <a:gd name="connsiteX5" fmla="*/ 73 w 70141"/>
                <a:gd name="connsiteY5" fmla="*/ 186013 h 200064"/>
                <a:gd name="connsiteX6" fmla="*/ 0 w 70141"/>
                <a:gd name="connsiteY6" fmla="*/ 34992 h 200064"/>
                <a:gd name="connsiteX7" fmla="*/ 58166 w 70141"/>
                <a:gd name="connsiteY7" fmla="*/ 883 h 200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141" h="200064">
                  <a:moveTo>
                    <a:pt x="58166" y="883"/>
                  </a:moveTo>
                  <a:cubicBezTo>
                    <a:pt x="67165" y="-1621"/>
                    <a:pt x="70213" y="1028"/>
                    <a:pt x="70140" y="11043"/>
                  </a:cubicBezTo>
                  <a:cubicBezTo>
                    <a:pt x="69632" y="69862"/>
                    <a:pt x="69777" y="128645"/>
                    <a:pt x="70032" y="187464"/>
                  </a:cubicBezTo>
                  <a:cubicBezTo>
                    <a:pt x="70068" y="196499"/>
                    <a:pt x="69269" y="201180"/>
                    <a:pt x="57731" y="199837"/>
                  </a:cubicBezTo>
                  <a:cubicBezTo>
                    <a:pt x="43216" y="198132"/>
                    <a:pt x="28339" y="198785"/>
                    <a:pt x="13680" y="199620"/>
                  </a:cubicBezTo>
                  <a:cubicBezTo>
                    <a:pt x="3012" y="200237"/>
                    <a:pt x="0" y="196535"/>
                    <a:pt x="73" y="186013"/>
                  </a:cubicBezTo>
                  <a:cubicBezTo>
                    <a:pt x="472" y="135684"/>
                    <a:pt x="73" y="85320"/>
                    <a:pt x="0" y="34992"/>
                  </a:cubicBezTo>
                  <a:cubicBezTo>
                    <a:pt x="18324" y="21820"/>
                    <a:pt x="36866" y="8938"/>
                    <a:pt x="58166" y="883"/>
                  </a:cubicBezTo>
                  <a:close/>
                </a:path>
              </a:pathLst>
            </a:custGeom>
            <a:solidFill>
              <a:srgbClr val="FEA929"/>
            </a:solidFill>
            <a:ln w="3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6" name="자유형: 도형 55">
              <a:extLst>
                <a:ext uri="{FF2B5EF4-FFF2-40B4-BE49-F238E27FC236}">
                  <a16:creationId xmlns:a16="http://schemas.microsoft.com/office/drawing/2014/main" id="{D5FBCF84-18C6-4C79-93FF-D4243E815179}"/>
                </a:ext>
              </a:extLst>
            </p:cNvPr>
            <p:cNvSpPr/>
            <p:nvPr/>
          </p:nvSpPr>
          <p:spPr>
            <a:xfrm>
              <a:off x="6881155" y="4538183"/>
              <a:ext cx="773539" cy="16125"/>
            </a:xfrm>
            <a:custGeom>
              <a:avLst/>
              <a:gdLst>
                <a:gd name="connsiteX0" fmla="*/ 386769 w 773539"/>
                <a:gd name="connsiteY0" fmla="*/ 7 h 16125"/>
                <a:gd name="connsiteX1" fmla="*/ 756194 w 773539"/>
                <a:gd name="connsiteY1" fmla="*/ 7 h 16125"/>
                <a:gd name="connsiteX2" fmla="*/ 768241 w 773539"/>
                <a:gd name="connsiteY2" fmla="*/ 261 h 16125"/>
                <a:gd name="connsiteX3" fmla="*/ 773539 w 773539"/>
                <a:gd name="connsiteY3" fmla="*/ 8062 h 16125"/>
                <a:gd name="connsiteX4" fmla="*/ 768241 w 773539"/>
                <a:gd name="connsiteY4" fmla="*/ 15864 h 16125"/>
                <a:gd name="connsiteX5" fmla="*/ 756194 w 773539"/>
                <a:gd name="connsiteY5" fmla="*/ 16118 h 16125"/>
                <a:gd name="connsiteX6" fmla="*/ 17345 w 773539"/>
                <a:gd name="connsiteY6" fmla="*/ 16118 h 16125"/>
                <a:gd name="connsiteX7" fmla="*/ 5298 w 773539"/>
                <a:gd name="connsiteY7" fmla="*/ 15900 h 16125"/>
                <a:gd name="connsiteX8" fmla="*/ 0 w 773539"/>
                <a:gd name="connsiteY8" fmla="*/ 8135 h 16125"/>
                <a:gd name="connsiteX9" fmla="*/ 5298 w 773539"/>
                <a:gd name="connsiteY9" fmla="*/ 333 h 16125"/>
                <a:gd name="connsiteX10" fmla="*/ 17345 w 773539"/>
                <a:gd name="connsiteY10" fmla="*/ 79 h 16125"/>
                <a:gd name="connsiteX11" fmla="*/ 386769 w 773539"/>
                <a:gd name="connsiteY11" fmla="*/ 7 h 16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73539" h="16125">
                  <a:moveTo>
                    <a:pt x="386769" y="7"/>
                  </a:moveTo>
                  <a:cubicBezTo>
                    <a:pt x="509923" y="7"/>
                    <a:pt x="633041" y="7"/>
                    <a:pt x="756194" y="7"/>
                  </a:cubicBezTo>
                  <a:cubicBezTo>
                    <a:pt x="760222" y="7"/>
                    <a:pt x="764250" y="-66"/>
                    <a:pt x="768241" y="261"/>
                  </a:cubicBezTo>
                  <a:cubicBezTo>
                    <a:pt x="772995" y="660"/>
                    <a:pt x="773539" y="4252"/>
                    <a:pt x="773539" y="8062"/>
                  </a:cubicBezTo>
                  <a:cubicBezTo>
                    <a:pt x="773539" y="11872"/>
                    <a:pt x="772995" y="15465"/>
                    <a:pt x="768241" y="15864"/>
                  </a:cubicBezTo>
                  <a:cubicBezTo>
                    <a:pt x="764250" y="16190"/>
                    <a:pt x="760222" y="16118"/>
                    <a:pt x="756194" y="16118"/>
                  </a:cubicBezTo>
                  <a:cubicBezTo>
                    <a:pt x="509923" y="16118"/>
                    <a:pt x="263616" y="16118"/>
                    <a:pt x="17345" y="16118"/>
                  </a:cubicBezTo>
                  <a:cubicBezTo>
                    <a:pt x="13317" y="16118"/>
                    <a:pt x="9289" y="16190"/>
                    <a:pt x="5298" y="15900"/>
                  </a:cubicBezTo>
                  <a:cubicBezTo>
                    <a:pt x="544" y="15501"/>
                    <a:pt x="0" y="11909"/>
                    <a:pt x="0" y="8135"/>
                  </a:cubicBezTo>
                  <a:cubicBezTo>
                    <a:pt x="0" y="4325"/>
                    <a:pt x="544" y="733"/>
                    <a:pt x="5298" y="333"/>
                  </a:cubicBezTo>
                  <a:cubicBezTo>
                    <a:pt x="9289" y="7"/>
                    <a:pt x="13317" y="79"/>
                    <a:pt x="17345" y="79"/>
                  </a:cubicBezTo>
                  <a:cubicBezTo>
                    <a:pt x="140498" y="7"/>
                    <a:pt x="263616" y="7"/>
                    <a:pt x="386769" y="7"/>
                  </a:cubicBezTo>
                  <a:close/>
                </a:path>
              </a:pathLst>
            </a:custGeom>
            <a:solidFill>
              <a:srgbClr val="FEA929"/>
            </a:solidFill>
            <a:ln w="3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ight Triangle 1">
            <a:extLst>
              <a:ext uri="{FF2B5EF4-FFF2-40B4-BE49-F238E27FC236}">
                <a16:creationId xmlns:a16="http://schemas.microsoft.com/office/drawing/2014/main" id="{AF4FFFB7-CC0D-4E3F-B1BF-8AF891D066F1}"/>
              </a:ext>
            </a:extLst>
          </p:cNvPr>
          <p:cNvSpPr/>
          <p:nvPr/>
        </p:nvSpPr>
        <p:spPr>
          <a:xfrm rot="16200000">
            <a:off x="6647418" y="1313413"/>
            <a:ext cx="4568296" cy="6520877"/>
          </a:xfrm>
          <a:prstGeom prst="rtTriangl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1">
            <a:extLst>
              <a:ext uri="{FF2B5EF4-FFF2-40B4-BE49-F238E27FC236}">
                <a16:creationId xmlns:a16="http://schemas.microsoft.com/office/drawing/2014/main" id="{DB2E0C15-3855-4923-880A-7D0CCF836118}"/>
              </a:ext>
            </a:extLst>
          </p:cNvPr>
          <p:cNvSpPr/>
          <p:nvPr/>
        </p:nvSpPr>
        <p:spPr>
          <a:xfrm rot="5400000">
            <a:off x="897693" y="-897691"/>
            <a:ext cx="4200528" cy="5995918"/>
          </a:xfrm>
          <a:prstGeom prst="rtTriangl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AB1F41-3DEE-453B-AFF7-E3C66B7D2B8E}"/>
              </a:ext>
            </a:extLst>
          </p:cNvPr>
          <p:cNvSpPr txBox="1"/>
          <p:nvPr/>
        </p:nvSpPr>
        <p:spPr>
          <a:xfrm>
            <a:off x="625218" y="710054"/>
            <a:ext cx="2903792" cy="1538883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</a:t>
            </a:r>
          </a:p>
          <a:p>
            <a:pPr>
              <a:lnSpc>
                <a:spcPts val="3000"/>
              </a:lnSpc>
            </a:pPr>
            <a:r>
              <a:rPr lang="en-US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Quality Professional </a:t>
            </a:r>
            <a:endParaRPr lang="ko-KR" altLang="en-US" sz="3200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>
              <a:lnSpc>
                <a:spcPts val="3000"/>
              </a:lnSpc>
            </a:pPr>
            <a:r>
              <a:rPr lang="en-US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PPT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F1941E-98E2-496F-ABEE-22B5DFCC4A65}"/>
              </a:ext>
            </a:extLst>
          </p:cNvPr>
          <p:cNvSpPr txBox="1"/>
          <p:nvPr/>
        </p:nvSpPr>
        <p:spPr>
          <a:xfrm>
            <a:off x="9029700" y="4443221"/>
            <a:ext cx="2646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D304BD-5BFF-487F-8FD7-0AEA00EC83D6}"/>
              </a:ext>
            </a:extLst>
          </p:cNvPr>
          <p:cNvSpPr txBox="1"/>
          <p:nvPr/>
        </p:nvSpPr>
        <p:spPr>
          <a:xfrm>
            <a:off x="7976103" y="5796172"/>
            <a:ext cx="3700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bg1"/>
                </a:solidFill>
              </a:rPr>
              <a:t>Example Text : </a:t>
            </a: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4D0B104F-F0F8-4269-BDA7-873AF2F5BC5A}"/>
              </a:ext>
            </a:extLst>
          </p:cNvPr>
          <p:cNvSpPr/>
          <p:nvPr/>
        </p:nvSpPr>
        <p:spPr>
          <a:xfrm>
            <a:off x="7168663" y="1910322"/>
            <a:ext cx="5029530" cy="1197511"/>
          </a:xfrm>
          <a:custGeom>
            <a:avLst/>
            <a:gdLst>
              <a:gd name="connsiteX0" fmla="*/ 0 w 5029530"/>
              <a:gd name="connsiteY0" fmla="*/ 0 h 1188719"/>
              <a:gd name="connsiteX1" fmla="*/ 5029530 w 5029530"/>
              <a:gd name="connsiteY1" fmla="*/ 0 h 1188719"/>
              <a:gd name="connsiteX2" fmla="*/ 5029530 w 5029530"/>
              <a:gd name="connsiteY2" fmla="*/ 1188719 h 1188719"/>
              <a:gd name="connsiteX3" fmla="*/ 0 w 5029530"/>
              <a:gd name="connsiteY3" fmla="*/ 1188719 h 1188719"/>
              <a:gd name="connsiteX4" fmla="*/ 0 w 5029530"/>
              <a:gd name="connsiteY4" fmla="*/ 0 h 1188719"/>
              <a:gd name="connsiteX0" fmla="*/ 0 w 5029530"/>
              <a:gd name="connsiteY0" fmla="*/ 0 h 1197511"/>
              <a:gd name="connsiteX1" fmla="*/ 5029530 w 5029530"/>
              <a:gd name="connsiteY1" fmla="*/ 0 h 1197511"/>
              <a:gd name="connsiteX2" fmla="*/ 5029530 w 5029530"/>
              <a:gd name="connsiteY2" fmla="*/ 1188719 h 1197511"/>
              <a:gd name="connsiteX3" fmla="*/ 131885 w 5029530"/>
              <a:gd name="connsiteY3" fmla="*/ 1197511 h 1197511"/>
              <a:gd name="connsiteX4" fmla="*/ 0 w 5029530"/>
              <a:gd name="connsiteY4" fmla="*/ 0 h 1197511"/>
              <a:gd name="connsiteX0" fmla="*/ 0 w 5029530"/>
              <a:gd name="connsiteY0" fmla="*/ 0 h 1188719"/>
              <a:gd name="connsiteX1" fmla="*/ 5029530 w 5029530"/>
              <a:gd name="connsiteY1" fmla="*/ 0 h 1188719"/>
              <a:gd name="connsiteX2" fmla="*/ 5029530 w 5029530"/>
              <a:gd name="connsiteY2" fmla="*/ 1188719 h 1188719"/>
              <a:gd name="connsiteX3" fmla="*/ 123093 w 5029530"/>
              <a:gd name="connsiteY3" fmla="*/ 1179926 h 1188719"/>
              <a:gd name="connsiteX4" fmla="*/ 0 w 5029530"/>
              <a:gd name="connsiteY4" fmla="*/ 0 h 1188719"/>
              <a:gd name="connsiteX0" fmla="*/ 0 w 5029530"/>
              <a:gd name="connsiteY0" fmla="*/ 0 h 1197511"/>
              <a:gd name="connsiteX1" fmla="*/ 5029530 w 5029530"/>
              <a:gd name="connsiteY1" fmla="*/ 0 h 1197511"/>
              <a:gd name="connsiteX2" fmla="*/ 5029530 w 5029530"/>
              <a:gd name="connsiteY2" fmla="*/ 1188719 h 1197511"/>
              <a:gd name="connsiteX3" fmla="*/ 131885 w 5029530"/>
              <a:gd name="connsiteY3" fmla="*/ 1197511 h 1197511"/>
              <a:gd name="connsiteX4" fmla="*/ 0 w 5029530"/>
              <a:gd name="connsiteY4" fmla="*/ 0 h 1197511"/>
              <a:gd name="connsiteX0" fmla="*/ 0 w 5029530"/>
              <a:gd name="connsiteY0" fmla="*/ 0 h 1197511"/>
              <a:gd name="connsiteX1" fmla="*/ 5029530 w 5029530"/>
              <a:gd name="connsiteY1" fmla="*/ 0 h 1197511"/>
              <a:gd name="connsiteX2" fmla="*/ 5029530 w 5029530"/>
              <a:gd name="connsiteY2" fmla="*/ 1188719 h 1197511"/>
              <a:gd name="connsiteX3" fmla="*/ 131885 w 5029530"/>
              <a:gd name="connsiteY3" fmla="*/ 1197511 h 1197511"/>
              <a:gd name="connsiteX4" fmla="*/ 0 w 5029530"/>
              <a:gd name="connsiteY4" fmla="*/ 0 h 1197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29530" h="1197511">
                <a:moveTo>
                  <a:pt x="0" y="0"/>
                </a:moveTo>
                <a:lnTo>
                  <a:pt x="5029530" y="0"/>
                </a:lnTo>
                <a:lnTo>
                  <a:pt x="5029530" y="1188719"/>
                </a:lnTo>
                <a:lnTo>
                  <a:pt x="131885" y="119751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B3BB8BB4-7A4B-4DA5-B2C0-5D7C41F45AE5}"/>
              </a:ext>
            </a:extLst>
          </p:cNvPr>
          <p:cNvSpPr/>
          <p:nvPr/>
        </p:nvSpPr>
        <p:spPr>
          <a:xfrm>
            <a:off x="7168663" y="4753566"/>
            <a:ext cx="5029530" cy="1197513"/>
          </a:xfrm>
          <a:custGeom>
            <a:avLst/>
            <a:gdLst>
              <a:gd name="connsiteX0" fmla="*/ 0 w 5029530"/>
              <a:gd name="connsiteY0" fmla="*/ 0 h 1188720"/>
              <a:gd name="connsiteX1" fmla="*/ 5029530 w 5029530"/>
              <a:gd name="connsiteY1" fmla="*/ 0 h 1188720"/>
              <a:gd name="connsiteX2" fmla="*/ 5029530 w 5029530"/>
              <a:gd name="connsiteY2" fmla="*/ 1188720 h 1188720"/>
              <a:gd name="connsiteX3" fmla="*/ 0 w 5029530"/>
              <a:gd name="connsiteY3" fmla="*/ 1188720 h 1188720"/>
              <a:gd name="connsiteX4" fmla="*/ 0 w 5029530"/>
              <a:gd name="connsiteY4" fmla="*/ 0 h 1188720"/>
              <a:gd name="connsiteX0" fmla="*/ 131884 w 5029530"/>
              <a:gd name="connsiteY0" fmla="*/ 0 h 1197513"/>
              <a:gd name="connsiteX1" fmla="*/ 5029530 w 5029530"/>
              <a:gd name="connsiteY1" fmla="*/ 8793 h 1197513"/>
              <a:gd name="connsiteX2" fmla="*/ 5029530 w 5029530"/>
              <a:gd name="connsiteY2" fmla="*/ 1197513 h 1197513"/>
              <a:gd name="connsiteX3" fmla="*/ 0 w 5029530"/>
              <a:gd name="connsiteY3" fmla="*/ 1197513 h 1197513"/>
              <a:gd name="connsiteX4" fmla="*/ 131884 w 5029530"/>
              <a:gd name="connsiteY4" fmla="*/ 0 h 119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29530" h="1197513">
                <a:moveTo>
                  <a:pt x="131884" y="0"/>
                </a:moveTo>
                <a:lnTo>
                  <a:pt x="5029530" y="8793"/>
                </a:lnTo>
                <a:lnTo>
                  <a:pt x="5029530" y="1197513"/>
                </a:lnTo>
                <a:lnTo>
                  <a:pt x="0" y="1197513"/>
                </a:lnTo>
                <a:lnTo>
                  <a:pt x="131884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8">
            <a:extLst>
              <a:ext uri="{FF2B5EF4-FFF2-40B4-BE49-F238E27FC236}">
                <a16:creationId xmlns:a16="http://schemas.microsoft.com/office/drawing/2014/main" id="{462A39BC-780F-445A-8A61-13D319712F01}"/>
              </a:ext>
            </a:extLst>
          </p:cNvPr>
          <p:cNvSpPr/>
          <p:nvPr/>
        </p:nvSpPr>
        <p:spPr>
          <a:xfrm rot="16200000">
            <a:off x="6825428" y="3247832"/>
            <a:ext cx="116839" cy="13716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9">
            <a:extLst>
              <a:ext uri="{FF2B5EF4-FFF2-40B4-BE49-F238E27FC236}">
                <a16:creationId xmlns:a16="http://schemas.microsoft.com/office/drawing/2014/main" id="{FCE81C1A-0BC1-4453-B009-080FFB7CE4A0}"/>
              </a:ext>
            </a:extLst>
          </p:cNvPr>
          <p:cNvSpPr/>
          <p:nvPr/>
        </p:nvSpPr>
        <p:spPr>
          <a:xfrm rot="18600000">
            <a:off x="6667894" y="4094200"/>
            <a:ext cx="116839" cy="109728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078B7544-945E-4CDF-8A61-EDD111AEF786}"/>
              </a:ext>
            </a:extLst>
          </p:cNvPr>
          <p:cNvSpPr/>
          <p:nvPr/>
        </p:nvSpPr>
        <p:spPr>
          <a:xfrm>
            <a:off x="8115299" y="3196094"/>
            <a:ext cx="4082893" cy="1463040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11">
            <a:extLst>
              <a:ext uri="{FF2B5EF4-FFF2-40B4-BE49-F238E27FC236}">
                <a16:creationId xmlns:a16="http://schemas.microsoft.com/office/drawing/2014/main" id="{EC4D1374-7161-431F-A811-BA9CCEEB9AF8}"/>
              </a:ext>
            </a:extLst>
          </p:cNvPr>
          <p:cNvGrpSpPr/>
          <p:nvPr/>
        </p:nvGrpSpPr>
        <p:grpSpPr>
          <a:xfrm>
            <a:off x="4813331" y="3191972"/>
            <a:ext cx="1440000" cy="1454400"/>
            <a:chOff x="3860031" y="4628834"/>
            <a:chExt cx="1440000" cy="1454400"/>
          </a:xfrm>
        </p:grpSpPr>
        <p:sp>
          <p:nvSpPr>
            <p:cNvPr id="10" name="Oval 12">
              <a:extLst>
                <a:ext uri="{FF2B5EF4-FFF2-40B4-BE49-F238E27FC236}">
                  <a16:creationId xmlns:a16="http://schemas.microsoft.com/office/drawing/2014/main" id="{35FE54E0-5499-45FC-B6E3-7DF40FA7B635}"/>
                </a:ext>
              </a:extLst>
            </p:cNvPr>
            <p:cNvSpPr/>
            <p:nvPr/>
          </p:nvSpPr>
          <p:spPr>
            <a:xfrm>
              <a:off x="3860031" y="4628834"/>
              <a:ext cx="1440000" cy="1454400"/>
            </a:xfrm>
            <a:prstGeom prst="ellipse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Oval 13">
              <a:extLst>
                <a:ext uri="{FF2B5EF4-FFF2-40B4-BE49-F238E27FC236}">
                  <a16:creationId xmlns:a16="http://schemas.microsoft.com/office/drawing/2014/main" id="{FC56740B-3CB1-4F8E-849E-77E4C72C3817}"/>
                </a:ext>
              </a:extLst>
            </p:cNvPr>
            <p:cNvSpPr/>
            <p:nvPr/>
          </p:nvSpPr>
          <p:spPr>
            <a:xfrm>
              <a:off x="3932031" y="4700834"/>
              <a:ext cx="1296000" cy="1296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2" name="Group 14">
            <a:extLst>
              <a:ext uri="{FF2B5EF4-FFF2-40B4-BE49-F238E27FC236}">
                <a16:creationId xmlns:a16="http://schemas.microsoft.com/office/drawing/2014/main" id="{BDF2D738-1646-4CED-A934-474EF17AE90A}"/>
              </a:ext>
            </a:extLst>
          </p:cNvPr>
          <p:cNvGrpSpPr/>
          <p:nvPr/>
        </p:nvGrpSpPr>
        <p:grpSpPr>
          <a:xfrm>
            <a:off x="4897212" y="3549842"/>
            <a:ext cx="1272241" cy="738664"/>
            <a:chOff x="3233965" y="1845713"/>
            <a:chExt cx="1420260" cy="73866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BC8D7CF-9BF2-4B5D-B9E0-2EA5E4A965F4}"/>
                </a:ext>
              </a:extLst>
            </p:cNvPr>
            <p:cNvSpPr txBox="1"/>
            <p:nvPr/>
          </p:nvSpPr>
          <p:spPr>
            <a:xfrm>
              <a:off x="3233965" y="1845713"/>
              <a:ext cx="14021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1F618B2-9B82-4C64-A33A-20B48B7FD82B}"/>
                </a:ext>
              </a:extLst>
            </p:cNvPr>
            <p:cNvSpPr txBox="1"/>
            <p:nvPr/>
          </p:nvSpPr>
          <p:spPr>
            <a:xfrm>
              <a:off x="3252027" y="2122712"/>
              <a:ext cx="14021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20">
            <a:extLst>
              <a:ext uri="{FF2B5EF4-FFF2-40B4-BE49-F238E27FC236}">
                <a16:creationId xmlns:a16="http://schemas.microsoft.com/office/drawing/2014/main" id="{015A027F-8982-428E-86EB-15D3E2E759BD}"/>
              </a:ext>
            </a:extLst>
          </p:cNvPr>
          <p:cNvGrpSpPr/>
          <p:nvPr/>
        </p:nvGrpSpPr>
        <p:grpSpPr>
          <a:xfrm>
            <a:off x="8485711" y="2047412"/>
            <a:ext cx="3252020" cy="923330"/>
            <a:chOff x="2551706" y="4283314"/>
            <a:chExt cx="2076660" cy="92333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A9B5AD2-DF22-4D15-9065-C3B832161E3B}"/>
                </a:ext>
              </a:extLst>
            </p:cNvPr>
            <p:cNvSpPr txBox="1"/>
            <p:nvPr/>
          </p:nvSpPr>
          <p:spPr>
            <a:xfrm>
              <a:off x="2551706" y="4560313"/>
              <a:ext cx="20766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1FD4ECB-FB4C-4C53-A4D1-0D991F6DCED4}"/>
                </a:ext>
              </a:extLst>
            </p:cNvPr>
            <p:cNvSpPr txBox="1"/>
            <p:nvPr/>
          </p:nvSpPr>
          <p:spPr>
            <a:xfrm>
              <a:off x="2551708" y="4283314"/>
              <a:ext cx="20766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3">
            <a:extLst>
              <a:ext uri="{FF2B5EF4-FFF2-40B4-BE49-F238E27FC236}">
                <a16:creationId xmlns:a16="http://schemas.microsoft.com/office/drawing/2014/main" id="{8517B525-D975-4A2D-AED9-05B8948B75F3}"/>
              </a:ext>
            </a:extLst>
          </p:cNvPr>
          <p:cNvGrpSpPr/>
          <p:nvPr/>
        </p:nvGrpSpPr>
        <p:grpSpPr>
          <a:xfrm>
            <a:off x="8485711" y="3465949"/>
            <a:ext cx="3252020" cy="923330"/>
            <a:chOff x="2551706" y="4283314"/>
            <a:chExt cx="2076660" cy="92333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BF594F2-EC44-4276-AC1D-7FB2F92EDBDD}"/>
                </a:ext>
              </a:extLst>
            </p:cNvPr>
            <p:cNvSpPr txBox="1"/>
            <p:nvPr/>
          </p:nvSpPr>
          <p:spPr>
            <a:xfrm>
              <a:off x="2551706" y="4560313"/>
              <a:ext cx="20766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84B3134-C8F9-4011-A944-347451178237}"/>
                </a:ext>
              </a:extLst>
            </p:cNvPr>
            <p:cNvSpPr txBox="1"/>
            <p:nvPr/>
          </p:nvSpPr>
          <p:spPr>
            <a:xfrm>
              <a:off x="2551708" y="4283314"/>
              <a:ext cx="20766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6">
            <a:extLst>
              <a:ext uri="{FF2B5EF4-FFF2-40B4-BE49-F238E27FC236}">
                <a16:creationId xmlns:a16="http://schemas.microsoft.com/office/drawing/2014/main" id="{300C6807-00A8-40EA-A622-DC1938B1EC60}"/>
              </a:ext>
            </a:extLst>
          </p:cNvPr>
          <p:cNvGrpSpPr/>
          <p:nvPr/>
        </p:nvGrpSpPr>
        <p:grpSpPr>
          <a:xfrm>
            <a:off x="8485711" y="4890657"/>
            <a:ext cx="3252020" cy="923330"/>
            <a:chOff x="2551706" y="4283314"/>
            <a:chExt cx="2076660" cy="92333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A2F080C-96AF-4F2F-8176-078625AAA7D4}"/>
                </a:ext>
              </a:extLst>
            </p:cNvPr>
            <p:cNvSpPr txBox="1"/>
            <p:nvPr/>
          </p:nvSpPr>
          <p:spPr>
            <a:xfrm>
              <a:off x="2551706" y="4560313"/>
              <a:ext cx="20766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8D03CC9-1061-4E05-8890-60A84D0FF2DD}"/>
                </a:ext>
              </a:extLst>
            </p:cNvPr>
            <p:cNvSpPr txBox="1"/>
            <p:nvPr/>
          </p:nvSpPr>
          <p:spPr>
            <a:xfrm>
              <a:off x="2551708" y="4283314"/>
              <a:ext cx="20766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F01B53C7-F280-4646-BB67-8C3B19BCF810}"/>
              </a:ext>
            </a:extLst>
          </p:cNvPr>
          <p:cNvSpPr txBox="1"/>
          <p:nvPr/>
        </p:nvSpPr>
        <p:spPr>
          <a:xfrm>
            <a:off x="707054" y="2839785"/>
            <a:ext cx="33139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8" name="Group 30">
            <a:extLst>
              <a:ext uri="{FF2B5EF4-FFF2-40B4-BE49-F238E27FC236}">
                <a16:creationId xmlns:a16="http://schemas.microsoft.com/office/drawing/2014/main" id="{158F425B-D8A9-4FF3-B8E5-D70F96A6C5E3}"/>
              </a:ext>
            </a:extLst>
          </p:cNvPr>
          <p:cNvGrpSpPr/>
          <p:nvPr/>
        </p:nvGrpSpPr>
        <p:grpSpPr>
          <a:xfrm>
            <a:off x="754341" y="5040251"/>
            <a:ext cx="3313947" cy="1107996"/>
            <a:chOff x="2551705" y="4283314"/>
            <a:chExt cx="935718" cy="110799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FBE8430-E5CC-479C-B2AD-C75DF010D5DA}"/>
                </a:ext>
              </a:extLst>
            </p:cNvPr>
            <p:cNvSpPr txBox="1"/>
            <p:nvPr/>
          </p:nvSpPr>
          <p:spPr>
            <a:xfrm>
              <a:off x="2551706" y="4560313"/>
              <a:ext cx="9357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719651E-5FA4-48D8-9C72-B760EEFBE695}"/>
                </a:ext>
              </a:extLst>
            </p:cNvPr>
            <p:cNvSpPr txBox="1"/>
            <p:nvPr/>
          </p:nvSpPr>
          <p:spPr>
            <a:xfrm>
              <a:off x="2551705" y="4283314"/>
              <a:ext cx="927763" cy="30777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3D4FF1EE-EBCA-4CBC-AFAB-FEF4CA22391A}"/>
              </a:ext>
            </a:extLst>
          </p:cNvPr>
          <p:cNvSpPr txBox="1"/>
          <p:nvPr/>
        </p:nvSpPr>
        <p:spPr>
          <a:xfrm>
            <a:off x="748099" y="1583643"/>
            <a:ext cx="3313947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</a:t>
            </a:r>
            <a:r>
              <a:rPr lang="en-US" altLang="ko-KR" sz="2400" dirty="0">
                <a:solidFill>
                  <a:schemeClr val="accent4"/>
                </a:solidFill>
              </a:rPr>
              <a:t>Create</a:t>
            </a:r>
          </a:p>
          <a:p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Quality </a:t>
            </a:r>
            <a:r>
              <a:rPr lang="en-US" altLang="ko-KR" sz="2400" dirty="0">
                <a:solidFill>
                  <a:schemeClr val="accent3"/>
                </a:solidFill>
              </a:rPr>
              <a:t>Professional </a:t>
            </a:r>
          </a:p>
          <a:p>
            <a:r>
              <a:rPr lang="en-US" altLang="ko-KR" sz="2400" dirty="0">
                <a:solidFill>
                  <a:schemeClr val="accent4"/>
                </a:solidFill>
              </a:rPr>
              <a:t>PPT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Presentation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2" name="Group 3">
            <a:extLst>
              <a:ext uri="{FF2B5EF4-FFF2-40B4-BE49-F238E27FC236}">
                <a16:creationId xmlns:a16="http://schemas.microsoft.com/office/drawing/2014/main" id="{1DF45879-E4C0-41AC-95AF-916285D57D41}"/>
              </a:ext>
            </a:extLst>
          </p:cNvPr>
          <p:cNvGrpSpPr/>
          <p:nvPr/>
        </p:nvGrpSpPr>
        <p:grpSpPr>
          <a:xfrm>
            <a:off x="3367455" y="1494692"/>
            <a:ext cx="4859214" cy="4859216"/>
            <a:chOff x="7071794" y="2076295"/>
            <a:chExt cx="3953917" cy="3953917"/>
          </a:xfrm>
        </p:grpSpPr>
        <p:sp>
          <p:nvSpPr>
            <p:cNvPr id="33" name="Block Arc 4">
              <a:extLst>
                <a:ext uri="{FF2B5EF4-FFF2-40B4-BE49-F238E27FC236}">
                  <a16:creationId xmlns:a16="http://schemas.microsoft.com/office/drawing/2014/main" id="{E1961AB4-33A9-471D-BE9C-0951A5F1954D}"/>
                </a:ext>
              </a:extLst>
            </p:cNvPr>
            <p:cNvSpPr/>
            <p:nvPr/>
          </p:nvSpPr>
          <p:spPr>
            <a:xfrm>
              <a:off x="7071794" y="2076295"/>
              <a:ext cx="3953917" cy="3953917"/>
            </a:xfrm>
            <a:prstGeom prst="blockArc">
              <a:avLst>
                <a:gd name="adj1" fmla="val 18257751"/>
                <a:gd name="adj2" fmla="val 20385997"/>
                <a:gd name="adj3" fmla="val 15553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Block Arc 5">
              <a:extLst>
                <a:ext uri="{FF2B5EF4-FFF2-40B4-BE49-F238E27FC236}">
                  <a16:creationId xmlns:a16="http://schemas.microsoft.com/office/drawing/2014/main" id="{15FC80EE-C735-4835-A10B-C8C5E9D8A7B2}"/>
                </a:ext>
              </a:extLst>
            </p:cNvPr>
            <p:cNvSpPr/>
            <p:nvPr/>
          </p:nvSpPr>
          <p:spPr>
            <a:xfrm>
              <a:off x="7071794" y="2076295"/>
              <a:ext cx="3953917" cy="3953917"/>
            </a:xfrm>
            <a:prstGeom prst="blockArc">
              <a:avLst>
                <a:gd name="adj1" fmla="val 20558746"/>
                <a:gd name="adj2" fmla="val 1045932"/>
                <a:gd name="adj3" fmla="val 15398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Block Arc 6">
              <a:extLst>
                <a:ext uri="{FF2B5EF4-FFF2-40B4-BE49-F238E27FC236}">
                  <a16:creationId xmlns:a16="http://schemas.microsoft.com/office/drawing/2014/main" id="{0C37C90D-8E4B-4F18-85E7-3B65E8F80412}"/>
                </a:ext>
              </a:extLst>
            </p:cNvPr>
            <p:cNvSpPr/>
            <p:nvPr/>
          </p:nvSpPr>
          <p:spPr>
            <a:xfrm>
              <a:off x="7071794" y="2076295"/>
              <a:ext cx="3953917" cy="3953917"/>
            </a:xfrm>
            <a:prstGeom prst="blockArc">
              <a:avLst>
                <a:gd name="adj1" fmla="val 1222556"/>
                <a:gd name="adj2" fmla="val 3386058"/>
                <a:gd name="adj3" fmla="val 1543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5" name="Isosceles Triangle 7">
            <a:extLst>
              <a:ext uri="{FF2B5EF4-FFF2-40B4-BE49-F238E27FC236}">
                <a16:creationId xmlns:a16="http://schemas.microsoft.com/office/drawing/2014/main" id="{66731FDE-47E0-4570-9297-EB30E11A6F11}"/>
              </a:ext>
            </a:extLst>
          </p:cNvPr>
          <p:cNvSpPr/>
          <p:nvPr/>
        </p:nvSpPr>
        <p:spPr>
          <a:xfrm rot="13500000">
            <a:off x="6680987" y="2727941"/>
            <a:ext cx="116839" cy="109728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arallelogram 30">
            <a:extLst>
              <a:ext uri="{FF2B5EF4-FFF2-40B4-BE49-F238E27FC236}">
                <a16:creationId xmlns:a16="http://schemas.microsoft.com/office/drawing/2014/main" id="{46257A0F-110A-4415-A72A-90F25F11C1ED}"/>
              </a:ext>
            </a:extLst>
          </p:cNvPr>
          <p:cNvSpPr/>
          <p:nvPr/>
        </p:nvSpPr>
        <p:spPr>
          <a:xfrm flipH="1">
            <a:off x="7234679" y="5040251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6" name="Oval 7">
            <a:extLst>
              <a:ext uri="{FF2B5EF4-FFF2-40B4-BE49-F238E27FC236}">
                <a16:creationId xmlns:a16="http://schemas.microsoft.com/office/drawing/2014/main" id="{1ACF345C-6F4F-4198-9241-93A15D79DEF5}"/>
              </a:ext>
            </a:extLst>
          </p:cNvPr>
          <p:cNvSpPr/>
          <p:nvPr/>
        </p:nvSpPr>
        <p:spPr>
          <a:xfrm>
            <a:off x="7199364" y="2486048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" name="Donut 24">
            <a:extLst>
              <a:ext uri="{FF2B5EF4-FFF2-40B4-BE49-F238E27FC236}">
                <a16:creationId xmlns:a16="http://schemas.microsoft.com/office/drawing/2014/main" id="{C9F26235-E929-43DF-8C12-C53FBB8981EE}"/>
              </a:ext>
            </a:extLst>
          </p:cNvPr>
          <p:cNvSpPr/>
          <p:nvPr/>
        </p:nvSpPr>
        <p:spPr>
          <a:xfrm>
            <a:off x="7669987" y="3720984"/>
            <a:ext cx="395217" cy="3984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2C306A-DABD-4577-995D-0A091404AD20}"/>
              </a:ext>
            </a:extLst>
          </p:cNvPr>
          <p:cNvSpPr txBox="1"/>
          <p:nvPr/>
        </p:nvSpPr>
        <p:spPr>
          <a:xfrm>
            <a:off x="7962900" y="1929841"/>
            <a:ext cx="3375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484448-DB75-4C58-A880-858431309CE6}"/>
              </a:ext>
            </a:extLst>
          </p:cNvPr>
          <p:cNvSpPr txBox="1"/>
          <p:nvPr/>
        </p:nvSpPr>
        <p:spPr>
          <a:xfrm>
            <a:off x="7962900" y="2764521"/>
            <a:ext cx="33752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You can simply impress your audience and add a unique zing and appeal to your Presentations. Get a modern PowerPoint  Presentation that is beautifully designed. Easy to change colors, photos and Text.  </a:t>
            </a:r>
          </a:p>
        </p:txBody>
      </p: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4299F9B9-868D-4E8F-9340-61008FF099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875844"/>
              </p:ext>
            </p:extLst>
          </p:nvPr>
        </p:nvGraphicFramePr>
        <p:xfrm>
          <a:off x="5227352" y="1929841"/>
          <a:ext cx="2124000" cy="3955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9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3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7948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185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$30</a:t>
                      </a:r>
                    </a:p>
                  </a:txBody>
                  <a:tcPr marL="75112" marR="75112" marT="37556" marB="37556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7948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9" name="Table 6">
            <a:extLst>
              <a:ext uri="{FF2B5EF4-FFF2-40B4-BE49-F238E27FC236}">
                <a16:creationId xmlns:a16="http://schemas.microsoft.com/office/drawing/2014/main" id="{FCF185D0-03E8-4E5B-859B-4EC325C575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738002"/>
              </p:ext>
            </p:extLst>
          </p:nvPr>
        </p:nvGraphicFramePr>
        <p:xfrm>
          <a:off x="948846" y="1929841"/>
          <a:ext cx="2124000" cy="3955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9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3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7948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185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$25</a:t>
                      </a:r>
                    </a:p>
                  </a:txBody>
                  <a:tcPr marL="75112" marR="75112" marT="37556" marB="37556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7948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9E9375C-4952-48EB-A0DE-78780C7D4D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153698"/>
              </p:ext>
            </p:extLst>
          </p:nvPr>
        </p:nvGraphicFramePr>
        <p:xfrm>
          <a:off x="2872100" y="1747559"/>
          <a:ext cx="2556000" cy="43200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7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00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9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1861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511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$50</a:t>
                      </a:r>
                    </a:p>
                  </a:txBody>
                  <a:tcPr marL="83779" marR="83779" marT="41889" marB="4188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8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83779" marR="83779" marT="41889" marB="4188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8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83779" marR="83779" marT="41889" marB="4188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8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83779" marR="83779" marT="41889" marB="4188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18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83779" marR="83779" marT="41889" marB="4188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18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83779" marR="83779" marT="41889" marB="4188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18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83779" marR="83779" marT="41889" marB="4188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1861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3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86B6E334-7CD5-49A1-9640-C8F8B7579DA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grpSp>
        <p:nvGrpSpPr>
          <p:cNvPr id="28" name="Group 1">
            <a:extLst>
              <a:ext uri="{FF2B5EF4-FFF2-40B4-BE49-F238E27FC236}">
                <a16:creationId xmlns:a16="http://schemas.microsoft.com/office/drawing/2014/main" id="{45E92B32-753D-4423-97F5-82F19410891C}"/>
              </a:ext>
            </a:extLst>
          </p:cNvPr>
          <p:cNvGrpSpPr/>
          <p:nvPr/>
        </p:nvGrpSpPr>
        <p:grpSpPr>
          <a:xfrm>
            <a:off x="6754866" y="2768970"/>
            <a:ext cx="903100" cy="1824825"/>
            <a:chOff x="7135665" y="1639404"/>
            <a:chExt cx="2274703" cy="4596316"/>
          </a:xfrm>
        </p:grpSpPr>
        <p:sp>
          <p:nvSpPr>
            <p:cNvPr id="29" name="Graphic 2">
              <a:extLst>
                <a:ext uri="{FF2B5EF4-FFF2-40B4-BE49-F238E27FC236}">
                  <a16:creationId xmlns:a16="http://schemas.microsoft.com/office/drawing/2014/main" id="{B5F258EC-C699-4DAA-8E3B-DCF920C3314D}"/>
                </a:ext>
              </a:extLst>
            </p:cNvPr>
            <p:cNvSpPr/>
            <p:nvPr/>
          </p:nvSpPr>
          <p:spPr>
            <a:xfrm>
              <a:off x="7139231" y="1639404"/>
              <a:ext cx="2270281" cy="459631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Graphic 2">
              <a:extLst>
                <a:ext uri="{FF2B5EF4-FFF2-40B4-BE49-F238E27FC236}">
                  <a16:creationId xmlns:a16="http://schemas.microsoft.com/office/drawing/2014/main" id="{986E32B1-ECBA-4095-87E1-05EE3429C055}"/>
                </a:ext>
              </a:extLst>
            </p:cNvPr>
            <p:cNvSpPr/>
            <p:nvPr/>
          </p:nvSpPr>
          <p:spPr>
            <a:xfrm>
              <a:off x="7166634" y="1663511"/>
              <a:ext cx="2215429" cy="4548057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Graphic 2">
              <a:extLst>
                <a:ext uri="{FF2B5EF4-FFF2-40B4-BE49-F238E27FC236}">
                  <a16:creationId xmlns:a16="http://schemas.microsoft.com/office/drawing/2014/main" id="{759EDD62-DB81-4E88-83A3-093352F2F648}"/>
                </a:ext>
              </a:extLst>
            </p:cNvPr>
            <p:cNvSpPr/>
            <p:nvPr/>
          </p:nvSpPr>
          <p:spPr>
            <a:xfrm>
              <a:off x="7267082" y="1741837"/>
              <a:ext cx="2014580" cy="4391450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Graphic 2">
              <a:extLst>
                <a:ext uri="{FF2B5EF4-FFF2-40B4-BE49-F238E27FC236}">
                  <a16:creationId xmlns:a16="http://schemas.microsoft.com/office/drawing/2014/main" id="{16765977-AEF5-49B8-9A21-C6C45A30288F}"/>
                </a:ext>
              </a:extLst>
            </p:cNvPr>
            <p:cNvSpPr/>
            <p:nvPr/>
          </p:nvSpPr>
          <p:spPr>
            <a:xfrm>
              <a:off x="7136071" y="2293234"/>
              <a:ext cx="16071" cy="156607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Graphic 2">
              <a:extLst>
                <a:ext uri="{FF2B5EF4-FFF2-40B4-BE49-F238E27FC236}">
                  <a16:creationId xmlns:a16="http://schemas.microsoft.com/office/drawing/2014/main" id="{CA02BD1D-2531-46EB-9190-6325BC0C0E7C}"/>
                </a:ext>
              </a:extLst>
            </p:cNvPr>
            <p:cNvSpPr/>
            <p:nvPr/>
          </p:nvSpPr>
          <p:spPr>
            <a:xfrm>
              <a:off x="7136071" y="2629247"/>
              <a:ext cx="22436" cy="312356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Graphic 2">
              <a:extLst>
                <a:ext uri="{FF2B5EF4-FFF2-40B4-BE49-F238E27FC236}">
                  <a16:creationId xmlns:a16="http://schemas.microsoft.com/office/drawing/2014/main" id="{B8CD8A03-163A-4485-A377-0A59A7C75100}"/>
                </a:ext>
              </a:extLst>
            </p:cNvPr>
            <p:cNvSpPr/>
            <p:nvPr/>
          </p:nvSpPr>
          <p:spPr>
            <a:xfrm>
              <a:off x="7136116" y="2651683"/>
              <a:ext cx="12685" cy="261568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Graphic 2">
              <a:extLst>
                <a:ext uri="{FF2B5EF4-FFF2-40B4-BE49-F238E27FC236}">
                  <a16:creationId xmlns:a16="http://schemas.microsoft.com/office/drawing/2014/main" id="{CEC8DAA3-B8FF-45CD-9ADE-6F7461578A11}"/>
                </a:ext>
              </a:extLst>
            </p:cNvPr>
            <p:cNvSpPr/>
            <p:nvPr/>
          </p:nvSpPr>
          <p:spPr>
            <a:xfrm>
              <a:off x="7135665" y="3046338"/>
              <a:ext cx="22436" cy="312356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Graphic 2">
              <a:extLst>
                <a:ext uri="{FF2B5EF4-FFF2-40B4-BE49-F238E27FC236}">
                  <a16:creationId xmlns:a16="http://schemas.microsoft.com/office/drawing/2014/main" id="{86798831-18D4-4989-8617-D4740238F324}"/>
                </a:ext>
              </a:extLst>
            </p:cNvPr>
            <p:cNvSpPr/>
            <p:nvPr/>
          </p:nvSpPr>
          <p:spPr>
            <a:xfrm>
              <a:off x="7135665" y="3068775"/>
              <a:ext cx="12685" cy="261568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Graphic 2">
              <a:extLst>
                <a:ext uri="{FF2B5EF4-FFF2-40B4-BE49-F238E27FC236}">
                  <a16:creationId xmlns:a16="http://schemas.microsoft.com/office/drawing/2014/main" id="{4AED6AE7-CEB8-4A3B-9391-7F7D82E80195}"/>
                </a:ext>
              </a:extLst>
            </p:cNvPr>
            <p:cNvSpPr/>
            <p:nvPr/>
          </p:nvSpPr>
          <p:spPr>
            <a:xfrm>
              <a:off x="9387932" y="2734027"/>
              <a:ext cx="22436" cy="505531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8" name="Graphic 2">
              <a:extLst>
                <a:ext uri="{FF2B5EF4-FFF2-40B4-BE49-F238E27FC236}">
                  <a16:creationId xmlns:a16="http://schemas.microsoft.com/office/drawing/2014/main" id="{2808C293-F23F-458D-8693-1E87905BAEE9}"/>
                </a:ext>
              </a:extLst>
            </p:cNvPr>
            <p:cNvSpPr/>
            <p:nvPr/>
          </p:nvSpPr>
          <p:spPr>
            <a:xfrm>
              <a:off x="9397683" y="2770368"/>
              <a:ext cx="12685" cy="423322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9" name="Graphic 2">
              <a:extLst>
                <a:ext uri="{FF2B5EF4-FFF2-40B4-BE49-F238E27FC236}">
                  <a16:creationId xmlns:a16="http://schemas.microsoft.com/office/drawing/2014/main" id="{1F167F75-EAB0-4086-BD39-E4564F1B1DAF}"/>
                </a:ext>
              </a:extLst>
            </p:cNvPr>
            <p:cNvSpPr/>
            <p:nvPr/>
          </p:nvSpPr>
          <p:spPr>
            <a:xfrm>
              <a:off x="9392220" y="3791586"/>
              <a:ext cx="18148" cy="346440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Graphic 2">
              <a:extLst>
                <a:ext uri="{FF2B5EF4-FFF2-40B4-BE49-F238E27FC236}">
                  <a16:creationId xmlns:a16="http://schemas.microsoft.com/office/drawing/2014/main" id="{170DFF06-EFFE-42E5-8926-080107BF4E34}"/>
                </a:ext>
              </a:extLst>
            </p:cNvPr>
            <p:cNvSpPr/>
            <p:nvPr/>
          </p:nvSpPr>
          <p:spPr>
            <a:xfrm>
              <a:off x="9400076" y="3816461"/>
              <a:ext cx="10292" cy="290100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Oval 31">
              <a:extLst>
                <a:ext uri="{FF2B5EF4-FFF2-40B4-BE49-F238E27FC236}">
                  <a16:creationId xmlns:a16="http://schemas.microsoft.com/office/drawing/2014/main" id="{ACB51696-A1CF-441D-B67A-83F057036439}"/>
                </a:ext>
              </a:extLst>
            </p:cNvPr>
            <p:cNvSpPr/>
            <p:nvPr/>
          </p:nvSpPr>
          <p:spPr>
            <a:xfrm>
              <a:off x="8571210" y="1741837"/>
              <a:ext cx="91630" cy="9163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32">
              <a:extLst>
                <a:ext uri="{FF2B5EF4-FFF2-40B4-BE49-F238E27FC236}">
                  <a16:creationId xmlns:a16="http://schemas.microsoft.com/office/drawing/2014/main" id="{AC0EBCA8-070A-40F7-A2BE-88F269AA6A59}"/>
                </a:ext>
              </a:extLst>
            </p:cNvPr>
            <p:cNvSpPr/>
            <p:nvPr/>
          </p:nvSpPr>
          <p:spPr>
            <a:xfrm>
              <a:off x="8574604" y="1741837"/>
              <a:ext cx="84841" cy="84841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3" name="Oval 33">
              <a:extLst>
                <a:ext uri="{FF2B5EF4-FFF2-40B4-BE49-F238E27FC236}">
                  <a16:creationId xmlns:a16="http://schemas.microsoft.com/office/drawing/2014/main" id="{2EF6ACCA-E635-49E4-B055-BA4847CC7121}"/>
                </a:ext>
              </a:extLst>
            </p:cNvPr>
            <p:cNvSpPr/>
            <p:nvPr/>
          </p:nvSpPr>
          <p:spPr>
            <a:xfrm>
              <a:off x="8593922" y="1761154"/>
              <a:ext cx="46205" cy="4620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4" name="Oval 34">
              <a:extLst>
                <a:ext uri="{FF2B5EF4-FFF2-40B4-BE49-F238E27FC236}">
                  <a16:creationId xmlns:a16="http://schemas.microsoft.com/office/drawing/2014/main" id="{1EBA558D-AE42-4D83-85BE-9ED69E7BF612}"/>
                </a:ext>
              </a:extLst>
            </p:cNvPr>
            <p:cNvSpPr/>
            <p:nvPr/>
          </p:nvSpPr>
          <p:spPr>
            <a:xfrm>
              <a:off x="8604769" y="1772002"/>
              <a:ext cx="24510" cy="24510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5" name="Graphic 2">
              <a:extLst>
                <a:ext uri="{FF2B5EF4-FFF2-40B4-BE49-F238E27FC236}">
                  <a16:creationId xmlns:a16="http://schemas.microsoft.com/office/drawing/2014/main" id="{CD1F7093-574E-47F7-A43B-8068B2B1EB47}"/>
                </a:ext>
              </a:extLst>
            </p:cNvPr>
            <p:cNvSpPr/>
            <p:nvPr userDrawn="1"/>
          </p:nvSpPr>
          <p:spPr>
            <a:xfrm flipH="1">
              <a:off x="7137665" y="2311904"/>
              <a:ext cx="8531" cy="119265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6" name="Donut 6">
            <a:extLst>
              <a:ext uri="{FF2B5EF4-FFF2-40B4-BE49-F238E27FC236}">
                <a16:creationId xmlns:a16="http://schemas.microsoft.com/office/drawing/2014/main" id="{0B0EC14F-06E9-4457-BC89-AE97158E44E6}"/>
              </a:ext>
            </a:extLst>
          </p:cNvPr>
          <p:cNvSpPr>
            <a:spLocks noChangeAspect="1"/>
          </p:cNvSpPr>
          <p:nvPr/>
        </p:nvSpPr>
        <p:spPr>
          <a:xfrm>
            <a:off x="3378746" y="2708992"/>
            <a:ext cx="423840" cy="423840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1980000" y="1260000"/>
                </a:moveTo>
                <a:cubicBezTo>
                  <a:pt x="2377645" y="1260000"/>
                  <a:pt x="2700000" y="1582355"/>
                  <a:pt x="2700000" y="1980000"/>
                </a:cubicBezTo>
                <a:cubicBezTo>
                  <a:pt x="2700000" y="2377645"/>
                  <a:pt x="2377645" y="2700000"/>
                  <a:pt x="1980000" y="2700000"/>
                </a:cubicBezTo>
                <a:cubicBezTo>
                  <a:pt x="1582355" y="2700000"/>
                  <a:pt x="1260000" y="2377645"/>
                  <a:pt x="1260000" y="1980000"/>
                </a:cubicBezTo>
                <a:cubicBezTo>
                  <a:pt x="1260000" y="1582355"/>
                  <a:pt x="1582355" y="1260000"/>
                  <a:pt x="1980000" y="1260000"/>
                </a:cubicBezTo>
                <a:close/>
                <a:moveTo>
                  <a:pt x="2490424" y="1258488"/>
                </a:moveTo>
                <a:lnTo>
                  <a:pt x="3822407" y="1258488"/>
                </a:lnTo>
                <a:cubicBezTo>
                  <a:pt x="3911854" y="1481555"/>
                  <a:pt x="3960000" y="1725155"/>
                  <a:pt x="3960000" y="1980000"/>
                </a:cubicBezTo>
                <a:cubicBezTo>
                  <a:pt x="3960000" y="3073524"/>
                  <a:pt x="3073524" y="3960000"/>
                  <a:pt x="1980000" y="3960000"/>
                </a:cubicBezTo>
                <a:lnTo>
                  <a:pt x="1852759" y="3953575"/>
                </a:lnTo>
                <a:lnTo>
                  <a:pt x="2729076" y="2455486"/>
                </a:lnTo>
                <a:lnTo>
                  <a:pt x="2726868" y="2454194"/>
                </a:lnTo>
                <a:cubicBezTo>
                  <a:pt x="2814857" y="2317465"/>
                  <a:pt x="2865416" y="2154637"/>
                  <a:pt x="2865416" y="1980000"/>
                </a:cubicBezTo>
                <a:cubicBezTo>
                  <a:pt x="2865416" y="1681504"/>
                  <a:pt x="2717708" y="1417508"/>
                  <a:pt x="2490424" y="1258488"/>
                </a:cubicBezTo>
                <a:close/>
                <a:moveTo>
                  <a:pt x="334727" y="878603"/>
                </a:moveTo>
                <a:lnTo>
                  <a:pt x="1154753" y="2298930"/>
                </a:lnTo>
                <a:cubicBezTo>
                  <a:pt x="1281989" y="2630497"/>
                  <a:pt x="1603560" y="2865416"/>
                  <a:pt x="1980000" y="2865416"/>
                </a:cubicBezTo>
                <a:cubicBezTo>
                  <a:pt x="2123408" y="2865416"/>
                  <a:pt x="2258854" y="2831322"/>
                  <a:pt x="2378271" y="2770003"/>
                </a:cubicBezTo>
                <a:lnTo>
                  <a:pt x="1695481" y="3937251"/>
                </a:lnTo>
                <a:cubicBezTo>
                  <a:pt x="736579" y="3801546"/>
                  <a:pt x="0" y="2976792"/>
                  <a:pt x="0" y="1980000"/>
                </a:cubicBezTo>
                <a:cubicBezTo>
                  <a:pt x="0" y="1572291"/>
                  <a:pt x="123228" y="1193364"/>
                  <a:pt x="334727" y="878603"/>
                </a:cubicBezTo>
                <a:close/>
                <a:moveTo>
                  <a:pt x="1980000" y="0"/>
                </a:moveTo>
                <a:cubicBezTo>
                  <a:pt x="2762762" y="0"/>
                  <a:pt x="3439434" y="454224"/>
                  <a:pt x="3758731" y="1114488"/>
                </a:cubicBezTo>
                <a:lnTo>
                  <a:pt x="2165892" y="1114488"/>
                </a:lnTo>
                <a:cubicBezTo>
                  <a:pt x="2106002" y="1101330"/>
                  <a:pt x="2043789" y="1094584"/>
                  <a:pt x="1980000" y="1094584"/>
                </a:cubicBezTo>
                <a:cubicBezTo>
                  <a:pt x="1916211" y="1094584"/>
                  <a:pt x="1853998" y="1101330"/>
                  <a:pt x="1794108" y="1114488"/>
                </a:cubicBezTo>
                <a:lnTo>
                  <a:pt x="1774506" y="1114488"/>
                </a:lnTo>
                <a:lnTo>
                  <a:pt x="1774506" y="1119528"/>
                </a:lnTo>
                <a:cubicBezTo>
                  <a:pt x="1405645" y="1206316"/>
                  <a:pt x="1126346" y="1524537"/>
                  <a:pt x="1097987" y="1912608"/>
                </a:cubicBezTo>
                <a:lnTo>
                  <a:pt x="428214" y="752526"/>
                </a:lnTo>
                <a:cubicBezTo>
                  <a:pt x="789694" y="293724"/>
                  <a:pt x="1350545" y="0"/>
                  <a:pt x="198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7" name="Freeform 18">
            <a:extLst>
              <a:ext uri="{FF2B5EF4-FFF2-40B4-BE49-F238E27FC236}">
                <a16:creationId xmlns:a16="http://schemas.microsoft.com/office/drawing/2014/main" id="{0A6559AB-E50B-4D43-BD5B-5B9388F16F96}"/>
              </a:ext>
            </a:extLst>
          </p:cNvPr>
          <p:cNvSpPr>
            <a:spLocks noChangeAspect="1"/>
          </p:cNvSpPr>
          <p:nvPr/>
        </p:nvSpPr>
        <p:spPr>
          <a:xfrm rot="8580000">
            <a:off x="8283582" y="3474386"/>
            <a:ext cx="437640" cy="436474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8" name="그룹 67">
            <a:extLst>
              <a:ext uri="{FF2B5EF4-FFF2-40B4-BE49-F238E27FC236}">
                <a16:creationId xmlns:a16="http://schemas.microsoft.com/office/drawing/2014/main" id="{5738A6C5-3C40-467F-BD0B-D77546E7A99A}"/>
              </a:ext>
            </a:extLst>
          </p:cNvPr>
          <p:cNvGrpSpPr/>
          <p:nvPr/>
        </p:nvGrpSpPr>
        <p:grpSpPr>
          <a:xfrm>
            <a:off x="8905816" y="3064339"/>
            <a:ext cx="2592000" cy="1256566"/>
            <a:chOff x="7461167" y="4181935"/>
            <a:chExt cx="3861018" cy="1256566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2F6D1325-505F-4A5B-BCAC-66A399993346}"/>
                </a:ext>
              </a:extLst>
            </p:cNvPr>
            <p:cNvSpPr txBox="1"/>
            <p:nvPr/>
          </p:nvSpPr>
          <p:spPr>
            <a:xfrm>
              <a:off x="7461167" y="4422838"/>
              <a:ext cx="3861018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35475F6-1B16-4BEB-A76D-1DDD39404E2D}"/>
                </a:ext>
              </a:extLst>
            </p:cNvPr>
            <p:cNvSpPr txBox="1"/>
            <p:nvPr/>
          </p:nvSpPr>
          <p:spPr>
            <a:xfrm>
              <a:off x="7461167" y="4181935"/>
              <a:ext cx="386101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1" name="그룹 70">
            <a:extLst>
              <a:ext uri="{FF2B5EF4-FFF2-40B4-BE49-F238E27FC236}">
                <a16:creationId xmlns:a16="http://schemas.microsoft.com/office/drawing/2014/main" id="{0AB08199-D2B7-4777-ABE2-2F3FB9DBABC9}"/>
              </a:ext>
            </a:extLst>
          </p:cNvPr>
          <p:cNvGrpSpPr/>
          <p:nvPr/>
        </p:nvGrpSpPr>
        <p:grpSpPr>
          <a:xfrm>
            <a:off x="667550" y="2292629"/>
            <a:ext cx="2592000" cy="1256566"/>
            <a:chOff x="7461167" y="4181935"/>
            <a:chExt cx="3861018" cy="1256566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9D362AAB-C57E-4348-B073-414D644A4B78}"/>
                </a:ext>
              </a:extLst>
            </p:cNvPr>
            <p:cNvSpPr txBox="1"/>
            <p:nvPr/>
          </p:nvSpPr>
          <p:spPr>
            <a:xfrm>
              <a:off x="7461167" y="4422838"/>
              <a:ext cx="3861018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3E83D531-01F4-4D41-9693-B4253D071380}"/>
                </a:ext>
              </a:extLst>
            </p:cNvPr>
            <p:cNvSpPr txBox="1"/>
            <p:nvPr/>
          </p:nvSpPr>
          <p:spPr>
            <a:xfrm>
              <a:off x="7461167" y="4181935"/>
              <a:ext cx="386101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4" name="Group 44">
            <a:extLst>
              <a:ext uri="{FF2B5EF4-FFF2-40B4-BE49-F238E27FC236}">
                <a16:creationId xmlns:a16="http://schemas.microsoft.com/office/drawing/2014/main" id="{23E0A642-306C-4E26-8137-6F1F87F78DDE}"/>
              </a:ext>
            </a:extLst>
          </p:cNvPr>
          <p:cNvGrpSpPr/>
          <p:nvPr/>
        </p:nvGrpSpPr>
        <p:grpSpPr>
          <a:xfrm>
            <a:off x="642560" y="5193556"/>
            <a:ext cx="1944000" cy="899548"/>
            <a:chOff x="1150977" y="4149080"/>
            <a:chExt cx="1414130" cy="899548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CDB85BFB-C464-45C1-8E1A-89BBBF1DEFB1}"/>
                </a:ext>
              </a:extLst>
            </p:cNvPr>
            <p:cNvSpPr txBox="1"/>
            <p:nvPr/>
          </p:nvSpPr>
          <p:spPr>
            <a:xfrm>
              <a:off x="1150977" y="4149080"/>
              <a:ext cx="14141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C2649119-46EC-4AC5-8EFB-A7DEBB8E6AFA}"/>
                </a:ext>
              </a:extLst>
            </p:cNvPr>
            <p:cNvSpPr txBox="1"/>
            <p:nvPr/>
          </p:nvSpPr>
          <p:spPr>
            <a:xfrm>
              <a:off x="1150977" y="4402297"/>
              <a:ext cx="14141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7" name="Group 50">
            <a:extLst>
              <a:ext uri="{FF2B5EF4-FFF2-40B4-BE49-F238E27FC236}">
                <a16:creationId xmlns:a16="http://schemas.microsoft.com/office/drawing/2014/main" id="{BFDDB74A-2E0D-4094-B34F-85B0E2C36220}"/>
              </a:ext>
            </a:extLst>
          </p:cNvPr>
          <p:cNvGrpSpPr/>
          <p:nvPr/>
        </p:nvGrpSpPr>
        <p:grpSpPr>
          <a:xfrm>
            <a:off x="3641000" y="5193556"/>
            <a:ext cx="1944000" cy="899548"/>
            <a:chOff x="1130190" y="4149080"/>
            <a:chExt cx="1523461" cy="899548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CC9DE28E-2573-416B-95E8-FD6F82044101}"/>
                </a:ext>
              </a:extLst>
            </p:cNvPr>
            <p:cNvSpPr txBox="1"/>
            <p:nvPr/>
          </p:nvSpPr>
          <p:spPr>
            <a:xfrm>
              <a:off x="1130190" y="4149080"/>
              <a:ext cx="1523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C258D620-9FA1-4ABE-AE8F-A7EC1309A54C}"/>
                </a:ext>
              </a:extLst>
            </p:cNvPr>
            <p:cNvSpPr txBox="1"/>
            <p:nvPr/>
          </p:nvSpPr>
          <p:spPr>
            <a:xfrm>
              <a:off x="1130190" y="4402297"/>
              <a:ext cx="1523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0" name="Group 53">
            <a:extLst>
              <a:ext uri="{FF2B5EF4-FFF2-40B4-BE49-F238E27FC236}">
                <a16:creationId xmlns:a16="http://schemas.microsoft.com/office/drawing/2014/main" id="{3846CA1A-BF4C-4501-837D-919E18A11FD4}"/>
              </a:ext>
            </a:extLst>
          </p:cNvPr>
          <p:cNvGrpSpPr/>
          <p:nvPr/>
        </p:nvGrpSpPr>
        <p:grpSpPr>
          <a:xfrm>
            <a:off x="6639440" y="5193556"/>
            <a:ext cx="1944000" cy="899548"/>
            <a:chOff x="1130190" y="4149080"/>
            <a:chExt cx="1523461" cy="899548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78B5CDA9-6BB0-4FB7-86A5-B7F596A2A97B}"/>
                </a:ext>
              </a:extLst>
            </p:cNvPr>
            <p:cNvSpPr txBox="1"/>
            <p:nvPr/>
          </p:nvSpPr>
          <p:spPr>
            <a:xfrm>
              <a:off x="1130190" y="4149080"/>
              <a:ext cx="1523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FCD1FF54-DB94-41B1-AE43-7A08A78E6898}"/>
                </a:ext>
              </a:extLst>
            </p:cNvPr>
            <p:cNvSpPr txBox="1"/>
            <p:nvPr/>
          </p:nvSpPr>
          <p:spPr>
            <a:xfrm>
              <a:off x="1130190" y="4402297"/>
              <a:ext cx="1523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3" name="Group 56">
            <a:extLst>
              <a:ext uri="{FF2B5EF4-FFF2-40B4-BE49-F238E27FC236}">
                <a16:creationId xmlns:a16="http://schemas.microsoft.com/office/drawing/2014/main" id="{69572094-4CA5-4F8E-B3A7-E4B41250ABA7}"/>
              </a:ext>
            </a:extLst>
          </p:cNvPr>
          <p:cNvGrpSpPr/>
          <p:nvPr/>
        </p:nvGrpSpPr>
        <p:grpSpPr>
          <a:xfrm>
            <a:off x="9637879" y="5193556"/>
            <a:ext cx="1944000" cy="899548"/>
            <a:chOff x="1130190" y="4149080"/>
            <a:chExt cx="1523461" cy="899548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360AB470-337E-4E88-9C19-5FAD041FEA75}"/>
                </a:ext>
              </a:extLst>
            </p:cNvPr>
            <p:cNvSpPr txBox="1"/>
            <p:nvPr/>
          </p:nvSpPr>
          <p:spPr>
            <a:xfrm>
              <a:off x="1130190" y="4149080"/>
              <a:ext cx="1523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9CCD455D-744E-435B-9A70-B2FCC228E712}"/>
                </a:ext>
              </a:extLst>
            </p:cNvPr>
            <p:cNvSpPr txBox="1"/>
            <p:nvPr/>
          </p:nvSpPr>
          <p:spPr>
            <a:xfrm>
              <a:off x="1130190" y="4402297"/>
              <a:ext cx="1523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8A266B62-A7BA-472D-A366-E494637569B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C71B850-396F-4EAF-8B0F-D5B105C94E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Block Arc 2">
            <a:extLst>
              <a:ext uri="{FF2B5EF4-FFF2-40B4-BE49-F238E27FC236}">
                <a16:creationId xmlns:a16="http://schemas.microsoft.com/office/drawing/2014/main" id="{5CF6B775-E06B-4E67-B5B8-5894C392F2C8}"/>
              </a:ext>
            </a:extLst>
          </p:cNvPr>
          <p:cNvSpPr/>
          <p:nvPr/>
        </p:nvSpPr>
        <p:spPr>
          <a:xfrm>
            <a:off x="979062" y="2954748"/>
            <a:ext cx="1963402" cy="1963402"/>
          </a:xfrm>
          <a:prstGeom prst="blockArc">
            <a:avLst>
              <a:gd name="adj1" fmla="val 10958405"/>
              <a:gd name="adj2" fmla="val 21484430"/>
              <a:gd name="adj3" fmla="val 1577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4" name="Block Arc 4">
            <a:extLst>
              <a:ext uri="{FF2B5EF4-FFF2-40B4-BE49-F238E27FC236}">
                <a16:creationId xmlns:a16="http://schemas.microsoft.com/office/drawing/2014/main" id="{6A343A60-3FDC-4AB1-B93B-24B7B430E241}"/>
              </a:ext>
            </a:extLst>
          </p:cNvPr>
          <p:cNvSpPr/>
          <p:nvPr/>
        </p:nvSpPr>
        <p:spPr>
          <a:xfrm rot="10800000">
            <a:off x="2633132" y="2880173"/>
            <a:ext cx="1963402" cy="1963402"/>
          </a:xfrm>
          <a:prstGeom prst="blockArc">
            <a:avLst>
              <a:gd name="adj1" fmla="val 10774865"/>
              <a:gd name="adj2" fmla="val 21484430"/>
              <a:gd name="adj3" fmla="val 1577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5" name="Block Arc 5">
            <a:extLst>
              <a:ext uri="{FF2B5EF4-FFF2-40B4-BE49-F238E27FC236}">
                <a16:creationId xmlns:a16="http://schemas.microsoft.com/office/drawing/2014/main" id="{7DD9EB18-FF36-4B19-9EE4-4AA895AB52C1}"/>
              </a:ext>
            </a:extLst>
          </p:cNvPr>
          <p:cNvSpPr/>
          <p:nvPr/>
        </p:nvSpPr>
        <p:spPr>
          <a:xfrm>
            <a:off x="4292952" y="2954748"/>
            <a:ext cx="1963402" cy="1963402"/>
          </a:xfrm>
          <a:prstGeom prst="blockArc">
            <a:avLst>
              <a:gd name="adj1" fmla="val 11053168"/>
              <a:gd name="adj2" fmla="val 21484430"/>
              <a:gd name="adj3" fmla="val 1577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6" name="Block Arc 6">
            <a:extLst>
              <a:ext uri="{FF2B5EF4-FFF2-40B4-BE49-F238E27FC236}">
                <a16:creationId xmlns:a16="http://schemas.microsoft.com/office/drawing/2014/main" id="{7B9F39CC-0823-4400-8075-FF3863347EEA}"/>
              </a:ext>
            </a:extLst>
          </p:cNvPr>
          <p:cNvSpPr/>
          <p:nvPr/>
        </p:nvSpPr>
        <p:spPr>
          <a:xfrm rot="10800000">
            <a:off x="5947022" y="2880173"/>
            <a:ext cx="1963402" cy="1963402"/>
          </a:xfrm>
          <a:prstGeom prst="blockArc">
            <a:avLst>
              <a:gd name="adj1" fmla="val 10804470"/>
              <a:gd name="adj2" fmla="val 21484430"/>
              <a:gd name="adj3" fmla="val 1577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7" name="Block Arc 7">
            <a:extLst>
              <a:ext uri="{FF2B5EF4-FFF2-40B4-BE49-F238E27FC236}">
                <a16:creationId xmlns:a16="http://schemas.microsoft.com/office/drawing/2014/main" id="{61BB8D25-30C4-452E-A9D0-C1290DCF4E79}"/>
              </a:ext>
            </a:extLst>
          </p:cNvPr>
          <p:cNvSpPr/>
          <p:nvPr/>
        </p:nvSpPr>
        <p:spPr>
          <a:xfrm>
            <a:off x="7595466" y="2954748"/>
            <a:ext cx="1963402" cy="1963402"/>
          </a:xfrm>
          <a:prstGeom prst="blockArc">
            <a:avLst>
              <a:gd name="adj1" fmla="val 11025770"/>
              <a:gd name="adj2" fmla="val 21484430"/>
              <a:gd name="adj3" fmla="val 1577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8" name="Block Arc 8">
            <a:extLst>
              <a:ext uri="{FF2B5EF4-FFF2-40B4-BE49-F238E27FC236}">
                <a16:creationId xmlns:a16="http://schemas.microsoft.com/office/drawing/2014/main" id="{AA27AB76-E6E9-4401-AC10-762B2E3288B9}"/>
              </a:ext>
            </a:extLst>
          </p:cNvPr>
          <p:cNvSpPr/>
          <p:nvPr/>
        </p:nvSpPr>
        <p:spPr>
          <a:xfrm rot="10800000">
            <a:off x="9249536" y="2880174"/>
            <a:ext cx="1963402" cy="1963402"/>
          </a:xfrm>
          <a:prstGeom prst="blockArc">
            <a:avLst>
              <a:gd name="adj1" fmla="val 10961381"/>
              <a:gd name="adj2" fmla="val 21484430"/>
              <a:gd name="adj3" fmla="val 1577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DBBBDE-5F60-4851-A215-656E392412A7}"/>
              </a:ext>
            </a:extLst>
          </p:cNvPr>
          <p:cNvSpPr txBox="1"/>
          <p:nvPr/>
        </p:nvSpPr>
        <p:spPr>
          <a:xfrm>
            <a:off x="1109104" y="4918150"/>
            <a:ext cx="17182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61D0A5-93B9-4F9A-8504-CA9ABC50D88C}"/>
              </a:ext>
            </a:extLst>
          </p:cNvPr>
          <p:cNvSpPr txBox="1"/>
          <p:nvPr/>
        </p:nvSpPr>
        <p:spPr>
          <a:xfrm>
            <a:off x="1099970" y="4671929"/>
            <a:ext cx="1727399" cy="27699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Title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1" name="Straight Connector 12">
            <a:extLst>
              <a:ext uri="{FF2B5EF4-FFF2-40B4-BE49-F238E27FC236}">
                <a16:creationId xmlns:a16="http://schemas.microsoft.com/office/drawing/2014/main" id="{A20E44FE-A735-47BF-A068-90C84153770C}"/>
              </a:ext>
            </a:extLst>
          </p:cNvPr>
          <p:cNvCxnSpPr/>
          <p:nvPr/>
        </p:nvCxnSpPr>
        <p:spPr>
          <a:xfrm>
            <a:off x="1945364" y="4003750"/>
            <a:ext cx="0" cy="542663"/>
          </a:xfrm>
          <a:prstGeom prst="line">
            <a:avLst/>
          </a:prstGeom>
          <a:ln w="19050">
            <a:solidFill>
              <a:schemeClr val="accent1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967F10B-FC4C-4FE7-A5A7-12DA6DCB668B}"/>
              </a:ext>
            </a:extLst>
          </p:cNvPr>
          <p:cNvSpPr txBox="1"/>
          <p:nvPr/>
        </p:nvSpPr>
        <p:spPr>
          <a:xfrm>
            <a:off x="4411418" y="4918150"/>
            <a:ext cx="17182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3B345C-8F0E-455C-8732-AC264BB636E5}"/>
              </a:ext>
            </a:extLst>
          </p:cNvPr>
          <p:cNvSpPr txBox="1"/>
          <p:nvPr/>
        </p:nvSpPr>
        <p:spPr>
          <a:xfrm>
            <a:off x="4402284" y="4671929"/>
            <a:ext cx="1727399" cy="27699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Title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4" name="Straight Connector 17">
            <a:extLst>
              <a:ext uri="{FF2B5EF4-FFF2-40B4-BE49-F238E27FC236}">
                <a16:creationId xmlns:a16="http://schemas.microsoft.com/office/drawing/2014/main" id="{08238982-3684-4B3B-AD11-ACF35A8CB6CA}"/>
              </a:ext>
            </a:extLst>
          </p:cNvPr>
          <p:cNvCxnSpPr/>
          <p:nvPr/>
        </p:nvCxnSpPr>
        <p:spPr>
          <a:xfrm>
            <a:off x="5247678" y="4003750"/>
            <a:ext cx="0" cy="542663"/>
          </a:xfrm>
          <a:prstGeom prst="line">
            <a:avLst/>
          </a:prstGeom>
          <a:ln w="19050">
            <a:solidFill>
              <a:schemeClr val="accent3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FDBE0B6-3F3B-4578-A014-CE591EFE8C7F}"/>
              </a:ext>
            </a:extLst>
          </p:cNvPr>
          <p:cNvSpPr txBox="1"/>
          <p:nvPr/>
        </p:nvSpPr>
        <p:spPr>
          <a:xfrm>
            <a:off x="7713732" y="4918150"/>
            <a:ext cx="17182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4D7C9A-09ED-4520-B11C-2300AE824256}"/>
              </a:ext>
            </a:extLst>
          </p:cNvPr>
          <p:cNvSpPr txBox="1"/>
          <p:nvPr/>
        </p:nvSpPr>
        <p:spPr>
          <a:xfrm>
            <a:off x="7704598" y="4671929"/>
            <a:ext cx="1727399" cy="27699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Title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7" name="Straight Connector 22">
            <a:extLst>
              <a:ext uri="{FF2B5EF4-FFF2-40B4-BE49-F238E27FC236}">
                <a16:creationId xmlns:a16="http://schemas.microsoft.com/office/drawing/2014/main" id="{72F8719E-12E3-4637-9327-9811552CB16B}"/>
              </a:ext>
            </a:extLst>
          </p:cNvPr>
          <p:cNvCxnSpPr/>
          <p:nvPr/>
        </p:nvCxnSpPr>
        <p:spPr>
          <a:xfrm>
            <a:off x="8549992" y="4003750"/>
            <a:ext cx="0" cy="542663"/>
          </a:xfrm>
          <a:prstGeom prst="line">
            <a:avLst/>
          </a:prstGeom>
          <a:ln w="19050">
            <a:solidFill>
              <a:schemeClr val="accent5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110743F-DDCA-4728-A6F2-049200419916}"/>
              </a:ext>
            </a:extLst>
          </p:cNvPr>
          <p:cNvSpPr txBox="1"/>
          <p:nvPr/>
        </p:nvSpPr>
        <p:spPr>
          <a:xfrm>
            <a:off x="2760261" y="2200953"/>
            <a:ext cx="17182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FD8D56A-22D8-4D82-9591-2145F7C8533B}"/>
              </a:ext>
            </a:extLst>
          </p:cNvPr>
          <p:cNvSpPr txBox="1"/>
          <p:nvPr/>
        </p:nvSpPr>
        <p:spPr>
          <a:xfrm>
            <a:off x="2751127" y="1954732"/>
            <a:ext cx="1727399" cy="27699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Title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0" name="Straight Connector 27">
            <a:extLst>
              <a:ext uri="{FF2B5EF4-FFF2-40B4-BE49-F238E27FC236}">
                <a16:creationId xmlns:a16="http://schemas.microsoft.com/office/drawing/2014/main" id="{843CE03D-9C76-402E-964F-25E2D647E10A}"/>
              </a:ext>
            </a:extLst>
          </p:cNvPr>
          <p:cNvCxnSpPr/>
          <p:nvPr/>
        </p:nvCxnSpPr>
        <p:spPr>
          <a:xfrm>
            <a:off x="3596521" y="3262325"/>
            <a:ext cx="0" cy="542663"/>
          </a:xfrm>
          <a:prstGeom prst="line">
            <a:avLst/>
          </a:prstGeom>
          <a:ln w="19050">
            <a:solidFill>
              <a:schemeClr val="accent6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51CD0C1-B910-4BE8-BDF1-3A18087874D9}"/>
              </a:ext>
            </a:extLst>
          </p:cNvPr>
          <p:cNvSpPr txBox="1"/>
          <p:nvPr/>
        </p:nvSpPr>
        <p:spPr>
          <a:xfrm>
            <a:off x="6062575" y="2200953"/>
            <a:ext cx="17182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9AE318C-6191-493C-B930-F6676048C8C3}"/>
              </a:ext>
            </a:extLst>
          </p:cNvPr>
          <p:cNvSpPr txBox="1"/>
          <p:nvPr/>
        </p:nvSpPr>
        <p:spPr>
          <a:xfrm>
            <a:off x="6053441" y="1954732"/>
            <a:ext cx="1727399" cy="27699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Title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3" name="Straight Connector 32">
            <a:extLst>
              <a:ext uri="{FF2B5EF4-FFF2-40B4-BE49-F238E27FC236}">
                <a16:creationId xmlns:a16="http://schemas.microsoft.com/office/drawing/2014/main" id="{73CD534F-732C-4B2E-82D2-5534626180D4}"/>
              </a:ext>
            </a:extLst>
          </p:cNvPr>
          <p:cNvCxnSpPr/>
          <p:nvPr/>
        </p:nvCxnSpPr>
        <p:spPr>
          <a:xfrm>
            <a:off x="6898835" y="3262325"/>
            <a:ext cx="0" cy="542663"/>
          </a:xfrm>
          <a:prstGeom prst="line">
            <a:avLst/>
          </a:prstGeom>
          <a:ln w="19050">
            <a:solidFill>
              <a:schemeClr val="accent2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BA46B18-662C-4069-8BBC-A97983F16684}"/>
              </a:ext>
            </a:extLst>
          </p:cNvPr>
          <p:cNvSpPr txBox="1"/>
          <p:nvPr/>
        </p:nvSpPr>
        <p:spPr>
          <a:xfrm>
            <a:off x="9365154" y="2129497"/>
            <a:ext cx="1767780" cy="830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ED61A59-A5BD-4D19-B596-ECDF250E7BFB}"/>
              </a:ext>
            </a:extLst>
          </p:cNvPr>
          <p:cNvSpPr txBox="1"/>
          <p:nvPr/>
        </p:nvSpPr>
        <p:spPr>
          <a:xfrm>
            <a:off x="9355757" y="1874854"/>
            <a:ext cx="1777177" cy="27699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Title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6" name="Straight Connector 37">
            <a:extLst>
              <a:ext uri="{FF2B5EF4-FFF2-40B4-BE49-F238E27FC236}">
                <a16:creationId xmlns:a16="http://schemas.microsoft.com/office/drawing/2014/main" id="{AFB7E5C2-6589-4CB1-8EA0-C1C87A0F96D2}"/>
              </a:ext>
            </a:extLst>
          </p:cNvPr>
          <p:cNvCxnSpPr/>
          <p:nvPr/>
        </p:nvCxnSpPr>
        <p:spPr>
          <a:xfrm>
            <a:off x="10225512" y="3227174"/>
            <a:ext cx="0" cy="561225"/>
          </a:xfrm>
          <a:prstGeom prst="line">
            <a:avLst/>
          </a:prstGeom>
          <a:ln w="19050">
            <a:solidFill>
              <a:schemeClr val="accent4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16">
            <a:extLst>
              <a:ext uri="{FF2B5EF4-FFF2-40B4-BE49-F238E27FC236}">
                <a16:creationId xmlns:a16="http://schemas.microsoft.com/office/drawing/2014/main" id="{EA056F98-3DFB-4751-BBA1-354694FCCA48}"/>
              </a:ext>
            </a:extLst>
          </p:cNvPr>
          <p:cNvSpPr/>
          <p:nvPr/>
        </p:nvSpPr>
        <p:spPr>
          <a:xfrm rot="2700000">
            <a:off x="1812404" y="3440048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id="{A6800B3B-E9D3-478A-A39A-46BF3B587F8F}"/>
              </a:ext>
            </a:extLst>
          </p:cNvPr>
          <p:cNvSpPr/>
          <p:nvPr/>
        </p:nvSpPr>
        <p:spPr>
          <a:xfrm>
            <a:off x="3434763" y="4015874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ed Rectangle 5">
            <a:extLst>
              <a:ext uri="{FF2B5EF4-FFF2-40B4-BE49-F238E27FC236}">
                <a16:creationId xmlns:a16="http://schemas.microsoft.com/office/drawing/2014/main" id="{ECCD6C24-2C1B-41A3-A6B7-A95BC5003767}"/>
              </a:ext>
            </a:extLst>
          </p:cNvPr>
          <p:cNvSpPr/>
          <p:nvPr/>
        </p:nvSpPr>
        <p:spPr>
          <a:xfrm flipH="1">
            <a:off x="8367532" y="3509254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Block Arc 10">
            <a:extLst>
              <a:ext uri="{FF2B5EF4-FFF2-40B4-BE49-F238E27FC236}">
                <a16:creationId xmlns:a16="http://schemas.microsoft.com/office/drawing/2014/main" id="{8E6889D8-33CE-4191-BFE9-CB785297FD81}"/>
              </a:ext>
            </a:extLst>
          </p:cNvPr>
          <p:cNvSpPr/>
          <p:nvPr/>
        </p:nvSpPr>
        <p:spPr>
          <a:xfrm>
            <a:off x="6699040" y="4035363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1" name="Oval 21">
            <a:extLst>
              <a:ext uri="{FF2B5EF4-FFF2-40B4-BE49-F238E27FC236}">
                <a16:creationId xmlns:a16="http://schemas.microsoft.com/office/drawing/2014/main" id="{E42577E6-E32E-4E3A-8098-E7FD936F9608}"/>
              </a:ext>
            </a:extLst>
          </p:cNvPr>
          <p:cNvSpPr>
            <a:spLocks noChangeAspect="1"/>
          </p:cNvSpPr>
          <p:nvPr/>
        </p:nvSpPr>
        <p:spPr>
          <a:xfrm>
            <a:off x="5076880" y="3444966"/>
            <a:ext cx="372596" cy="37570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ectangle 30">
            <a:extLst>
              <a:ext uri="{FF2B5EF4-FFF2-40B4-BE49-F238E27FC236}">
                <a16:creationId xmlns:a16="http://schemas.microsoft.com/office/drawing/2014/main" id="{932129C5-BF54-4D94-8A16-07191A96984E}"/>
              </a:ext>
            </a:extLst>
          </p:cNvPr>
          <p:cNvSpPr/>
          <p:nvPr/>
        </p:nvSpPr>
        <p:spPr>
          <a:xfrm>
            <a:off x="10090766" y="3987487"/>
            <a:ext cx="329463" cy="328500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3" name="자유형: 도형 32">
            <a:extLst>
              <a:ext uri="{FF2B5EF4-FFF2-40B4-BE49-F238E27FC236}">
                <a16:creationId xmlns:a16="http://schemas.microsoft.com/office/drawing/2014/main" id="{F0802405-933B-4A46-B401-7C5CBE9BD2F1}"/>
              </a:ext>
            </a:extLst>
          </p:cNvPr>
          <p:cNvSpPr/>
          <p:nvPr/>
        </p:nvSpPr>
        <p:spPr>
          <a:xfrm rot="10800000">
            <a:off x="0" y="3880805"/>
            <a:ext cx="1290686" cy="962770"/>
          </a:xfrm>
          <a:custGeom>
            <a:avLst/>
            <a:gdLst>
              <a:gd name="connsiteX0" fmla="*/ 309681 w 1290686"/>
              <a:gd name="connsiteY0" fmla="*/ 962770 h 962770"/>
              <a:gd name="connsiteX1" fmla="*/ 0 w 1290686"/>
              <a:gd name="connsiteY1" fmla="*/ 954042 h 962770"/>
              <a:gd name="connsiteX2" fmla="*/ 978642 w 1290686"/>
              <a:gd name="connsiteY2" fmla="*/ 4 h 962770"/>
              <a:gd name="connsiteX3" fmla="*/ 1172458 w 1290686"/>
              <a:gd name="connsiteY3" fmla="*/ 18614 h 962770"/>
              <a:gd name="connsiteX4" fmla="*/ 1290686 w 1290686"/>
              <a:gd name="connsiteY4" fmla="*/ 54168 h 962770"/>
              <a:gd name="connsiteX5" fmla="*/ 1290686 w 1290686"/>
              <a:gd name="connsiteY5" fmla="*/ 388553 h 962770"/>
              <a:gd name="connsiteX6" fmla="*/ 1236116 w 1290686"/>
              <a:gd name="connsiteY6" fmla="*/ 359828 h 962770"/>
              <a:gd name="connsiteX7" fmla="*/ 979483 w 1290686"/>
              <a:gd name="connsiteY7" fmla="*/ 309807 h 962770"/>
              <a:gd name="connsiteX8" fmla="*/ 309681 w 1290686"/>
              <a:gd name="connsiteY8" fmla="*/ 962770 h 962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0686" h="962770">
                <a:moveTo>
                  <a:pt x="309681" y="962770"/>
                </a:moveTo>
                <a:lnTo>
                  <a:pt x="0" y="954042"/>
                </a:lnTo>
                <a:cubicBezTo>
                  <a:pt x="14943" y="423882"/>
                  <a:pt x="448273" y="1446"/>
                  <a:pt x="978642" y="4"/>
                </a:cubicBezTo>
                <a:cubicBezTo>
                  <a:pt x="1044938" y="-176"/>
                  <a:pt x="1109754" y="6230"/>
                  <a:pt x="1172458" y="18614"/>
                </a:cubicBezTo>
                <a:lnTo>
                  <a:pt x="1290686" y="54168"/>
                </a:lnTo>
                <a:lnTo>
                  <a:pt x="1290686" y="388553"/>
                </a:lnTo>
                <a:lnTo>
                  <a:pt x="1236116" y="359828"/>
                </a:lnTo>
                <a:cubicBezTo>
                  <a:pt x="1156928" y="327345"/>
                  <a:pt x="1070232" y="309561"/>
                  <a:pt x="979483" y="309807"/>
                </a:cubicBezTo>
                <a:cubicBezTo>
                  <a:pt x="616488" y="310794"/>
                  <a:pt x="319908" y="599918"/>
                  <a:pt x="309681" y="96277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34" name="자유형: 도형 33">
            <a:extLst>
              <a:ext uri="{FF2B5EF4-FFF2-40B4-BE49-F238E27FC236}">
                <a16:creationId xmlns:a16="http://schemas.microsoft.com/office/drawing/2014/main" id="{A38B8FF6-8311-484D-8D40-8E4E61B205A5}"/>
              </a:ext>
            </a:extLst>
          </p:cNvPr>
          <p:cNvSpPr/>
          <p:nvPr/>
        </p:nvSpPr>
        <p:spPr>
          <a:xfrm>
            <a:off x="10901750" y="2954748"/>
            <a:ext cx="1290250" cy="962770"/>
          </a:xfrm>
          <a:custGeom>
            <a:avLst/>
            <a:gdLst>
              <a:gd name="connsiteX0" fmla="*/ 978642 w 1290250"/>
              <a:gd name="connsiteY0" fmla="*/ 4 h 962770"/>
              <a:gd name="connsiteX1" fmla="*/ 1172458 w 1290250"/>
              <a:gd name="connsiteY1" fmla="*/ 18613 h 962770"/>
              <a:gd name="connsiteX2" fmla="*/ 1290250 w 1290250"/>
              <a:gd name="connsiteY2" fmla="*/ 54037 h 962770"/>
              <a:gd name="connsiteX3" fmla="*/ 1290250 w 1290250"/>
              <a:gd name="connsiteY3" fmla="*/ 388323 h 962770"/>
              <a:gd name="connsiteX4" fmla="*/ 1236116 w 1290250"/>
              <a:gd name="connsiteY4" fmla="*/ 359828 h 962770"/>
              <a:gd name="connsiteX5" fmla="*/ 979483 w 1290250"/>
              <a:gd name="connsiteY5" fmla="*/ 309807 h 962770"/>
              <a:gd name="connsiteX6" fmla="*/ 309681 w 1290250"/>
              <a:gd name="connsiteY6" fmla="*/ 962770 h 962770"/>
              <a:gd name="connsiteX7" fmla="*/ 0 w 1290250"/>
              <a:gd name="connsiteY7" fmla="*/ 954042 h 962770"/>
              <a:gd name="connsiteX8" fmla="*/ 978642 w 1290250"/>
              <a:gd name="connsiteY8" fmla="*/ 4 h 962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0250" h="962770">
                <a:moveTo>
                  <a:pt x="978642" y="4"/>
                </a:moveTo>
                <a:cubicBezTo>
                  <a:pt x="1044938" y="-176"/>
                  <a:pt x="1109754" y="6230"/>
                  <a:pt x="1172458" y="18613"/>
                </a:cubicBezTo>
                <a:lnTo>
                  <a:pt x="1290250" y="54037"/>
                </a:lnTo>
                <a:lnTo>
                  <a:pt x="1290250" y="388323"/>
                </a:lnTo>
                <a:lnTo>
                  <a:pt x="1236116" y="359828"/>
                </a:lnTo>
                <a:cubicBezTo>
                  <a:pt x="1156928" y="327345"/>
                  <a:pt x="1070232" y="309560"/>
                  <a:pt x="979483" y="309807"/>
                </a:cubicBezTo>
                <a:cubicBezTo>
                  <a:pt x="616488" y="310794"/>
                  <a:pt x="319908" y="599918"/>
                  <a:pt x="309681" y="962770"/>
                </a:cubicBezTo>
                <a:lnTo>
                  <a:pt x="0" y="954042"/>
                </a:lnTo>
                <a:cubicBezTo>
                  <a:pt x="14943" y="423882"/>
                  <a:pt x="448273" y="1446"/>
                  <a:pt x="978642" y="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3" name="자유형: 도형 2">
            <a:extLst>
              <a:ext uri="{FF2B5EF4-FFF2-40B4-BE49-F238E27FC236}">
                <a16:creationId xmlns:a16="http://schemas.microsoft.com/office/drawing/2014/main" id="{F0ADFC6B-FC17-44F2-8053-BC8AA9BF2889}"/>
              </a:ext>
            </a:extLst>
          </p:cNvPr>
          <p:cNvSpPr/>
          <p:nvPr/>
        </p:nvSpPr>
        <p:spPr>
          <a:xfrm>
            <a:off x="800004" y="3820543"/>
            <a:ext cx="1825971" cy="419380"/>
          </a:xfrm>
          <a:custGeom>
            <a:avLst/>
            <a:gdLst>
              <a:gd name="connsiteX0" fmla="*/ 92086 w 1825971"/>
              <a:gd name="connsiteY0" fmla="*/ 0 h 552506"/>
              <a:gd name="connsiteX1" fmla="*/ 1733885 w 1825971"/>
              <a:gd name="connsiteY1" fmla="*/ 0 h 552506"/>
              <a:gd name="connsiteX2" fmla="*/ 1825971 w 1825971"/>
              <a:gd name="connsiteY2" fmla="*/ 92086 h 552506"/>
              <a:gd name="connsiteX3" fmla="*/ 1825971 w 1825971"/>
              <a:gd name="connsiteY3" fmla="*/ 460420 h 552506"/>
              <a:gd name="connsiteX4" fmla="*/ 1733885 w 1825971"/>
              <a:gd name="connsiteY4" fmla="*/ 552506 h 552506"/>
              <a:gd name="connsiteX5" fmla="*/ 92086 w 1825971"/>
              <a:gd name="connsiteY5" fmla="*/ 552506 h 552506"/>
              <a:gd name="connsiteX6" fmla="*/ 0 w 1825971"/>
              <a:gd name="connsiteY6" fmla="*/ 460420 h 552506"/>
              <a:gd name="connsiteX7" fmla="*/ 0 w 1825971"/>
              <a:gd name="connsiteY7" fmla="*/ 359421 h 552506"/>
              <a:gd name="connsiteX8" fmla="*/ 529928 w 1825971"/>
              <a:gd name="connsiteY8" fmla="*/ 359421 h 552506"/>
              <a:gd name="connsiteX9" fmla="*/ 529928 w 1825971"/>
              <a:gd name="connsiteY9" fmla="*/ 442589 h 552506"/>
              <a:gd name="connsiteX10" fmla="*/ 696264 w 1825971"/>
              <a:gd name="connsiteY10" fmla="*/ 276253 h 552506"/>
              <a:gd name="connsiteX11" fmla="*/ 529928 w 1825971"/>
              <a:gd name="connsiteY11" fmla="*/ 109917 h 552506"/>
              <a:gd name="connsiteX12" fmla="*/ 529928 w 1825971"/>
              <a:gd name="connsiteY12" fmla="*/ 193085 h 552506"/>
              <a:gd name="connsiteX13" fmla="*/ 0 w 1825971"/>
              <a:gd name="connsiteY13" fmla="*/ 193085 h 552506"/>
              <a:gd name="connsiteX14" fmla="*/ 0 w 1825971"/>
              <a:gd name="connsiteY14" fmla="*/ 92086 h 552506"/>
              <a:gd name="connsiteX15" fmla="*/ 92086 w 1825971"/>
              <a:gd name="connsiteY15" fmla="*/ 0 h 55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25971" h="552506">
                <a:moveTo>
                  <a:pt x="92086" y="0"/>
                </a:moveTo>
                <a:lnTo>
                  <a:pt x="1733885" y="0"/>
                </a:lnTo>
                <a:cubicBezTo>
                  <a:pt x="1784743" y="0"/>
                  <a:pt x="1825971" y="41228"/>
                  <a:pt x="1825971" y="92086"/>
                </a:cubicBezTo>
                <a:lnTo>
                  <a:pt x="1825971" y="460420"/>
                </a:lnTo>
                <a:cubicBezTo>
                  <a:pt x="1825971" y="511278"/>
                  <a:pt x="1784743" y="552506"/>
                  <a:pt x="1733885" y="552506"/>
                </a:cubicBezTo>
                <a:lnTo>
                  <a:pt x="92086" y="552506"/>
                </a:lnTo>
                <a:cubicBezTo>
                  <a:pt x="41228" y="552506"/>
                  <a:pt x="0" y="511278"/>
                  <a:pt x="0" y="460420"/>
                </a:cubicBezTo>
                <a:lnTo>
                  <a:pt x="0" y="359421"/>
                </a:lnTo>
                <a:lnTo>
                  <a:pt x="529928" y="359421"/>
                </a:lnTo>
                <a:lnTo>
                  <a:pt x="529928" y="442589"/>
                </a:lnTo>
                <a:lnTo>
                  <a:pt x="696264" y="276253"/>
                </a:lnTo>
                <a:lnTo>
                  <a:pt x="529928" y="109917"/>
                </a:lnTo>
                <a:lnTo>
                  <a:pt x="529928" y="193085"/>
                </a:lnTo>
                <a:lnTo>
                  <a:pt x="0" y="193085"/>
                </a:lnTo>
                <a:lnTo>
                  <a:pt x="0" y="92086"/>
                </a:lnTo>
                <a:cubicBezTo>
                  <a:pt x="0" y="41228"/>
                  <a:pt x="41228" y="0"/>
                  <a:pt x="920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자유형: 도형 3">
            <a:extLst>
              <a:ext uri="{FF2B5EF4-FFF2-40B4-BE49-F238E27FC236}">
                <a16:creationId xmlns:a16="http://schemas.microsoft.com/office/drawing/2014/main" id="{4167D3E1-79D6-48DC-AEEF-1627B69E9198}"/>
              </a:ext>
            </a:extLst>
          </p:cNvPr>
          <p:cNvSpPr/>
          <p:nvPr/>
        </p:nvSpPr>
        <p:spPr>
          <a:xfrm>
            <a:off x="2992614" y="3820543"/>
            <a:ext cx="1825971" cy="419380"/>
          </a:xfrm>
          <a:custGeom>
            <a:avLst/>
            <a:gdLst>
              <a:gd name="connsiteX0" fmla="*/ 92086 w 1825971"/>
              <a:gd name="connsiteY0" fmla="*/ 0 h 552506"/>
              <a:gd name="connsiteX1" fmla="*/ 1733885 w 1825971"/>
              <a:gd name="connsiteY1" fmla="*/ 0 h 552506"/>
              <a:gd name="connsiteX2" fmla="*/ 1825971 w 1825971"/>
              <a:gd name="connsiteY2" fmla="*/ 92086 h 552506"/>
              <a:gd name="connsiteX3" fmla="*/ 1825971 w 1825971"/>
              <a:gd name="connsiteY3" fmla="*/ 460420 h 552506"/>
              <a:gd name="connsiteX4" fmla="*/ 1733885 w 1825971"/>
              <a:gd name="connsiteY4" fmla="*/ 552506 h 552506"/>
              <a:gd name="connsiteX5" fmla="*/ 92086 w 1825971"/>
              <a:gd name="connsiteY5" fmla="*/ 552506 h 552506"/>
              <a:gd name="connsiteX6" fmla="*/ 0 w 1825971"/>
              <a:gd name="connsiteY6" fmla="*/ 460420 h 552506"/>
              <a:gd name="connsiteX7" fmla="*/ 0 w 1825971"/>
              <a:gd name="connsiteY7" fmla="*/ 359421 h 552506"/>
              <a:gd name="connsiteX8" fmla="*/ 529928 w 1825971"/>
              <a:gd name="connsiteY8" fmla="*/ 359421 h 552506"/>
              <a:gd name="connsiteX9" fmla="*/ 529928 w 1825971"/>
              <a:gd name="connsiteY9" fmla="*/ 442589 h 552506"/>
              <a:gd name="connsiteX10" fmla="*/ 696264 w 1825971"/>
              <a:gd name="connsiteY10" fmla="*/ 276253 h 552506"/>
              <a:gd name="connsiteX11" fmla="*/ 529928 w 1825971"/>
              <a:gd name="connsiteY11" fmla="*/ 109917 h 552506"/>
              <a:gd name="connsiteX12" fmla="*/ 529928 w 1825971"/>
              <a:gd name="connsiteY12" fmla="*/ 193085 h 552506"/>
              <a:gd name="connsiteX13" fmla="*/ 0 w 1825971"/>
              <a:gd name="connsiteY13" fmla="*/ 193085 h 552506"/>
              <a:gd name="connsiteX14" fmla="*/ 0 w 1825971"/>
              <a:gd name="connsiteY14" fmla="*/ 92086 h 552506"/>
              <a:gd name="connsiteX15" fmla="*/ 92086 w 1825971"/>
              <a:gd name="connsiteY15" fmla="*/ 0 h 55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25971" h="552506">
                <a:moveTo>
                  <a:pt x="92086" y="0"/>
                </a:moveTo>
                <a:lnTo>
                  <a:pt x="1733885" y="0"/>
                </a:lnTo>
                <a:cubicBezTo>
                  <a:pt x="1784743" y="0"/>
                  <a:pt x="1825971" y="41228"/>
                  <a:pt x="1825971" y="92086"/>
                </a:cubicBezTo>
                <a:lnTo>
                  <a:pt x="1825971" y="460420"/>
                </a:lnTo>
                <a:cubicBezTo>
                  <a:pt x="1825971" y="511278"/>
                  <a:pt x="1784743" y="552506"/>
                  <a:pt x="1733885" y="552506"/>
                </a:cubicBezTo>
                <a:lnTo>
                  <a:pt x="92086" y="552506"/>
                </a:lnTo>
                <a:cubicBezTo>
                  <a:pt x="41228" y="552506"/>
                  <a:pt x="0" y="511278"/>
                  <a:pt x="0" y="460420"/>
                </a:cubicBezTo>
                <a:lnTo>
                  <a:pt x="0" y="359421"/>
                </a:lnTo>
                <a:lnTo>
                  <a:pt x="529928" y="359421"/>
                </a:lnTo>
                <a:lnTo>
                  <a:pt x="529928" y="442589"/>
                </a:lnTo>
                <a:lnTo>
                  <a:pt x="696264" y="276253"/>
                </a:lnTo>
                <a:lnTo>
                  <a:pt x="529928" y="109917"/>
                </a:lnTo>
                <a:lnTo>
                  <a:pt x="529928" y="193085"/>
                </a:lnTo>
                <a:lnTo>
                  <a:pt x="0" y="193085"/>
                </a:lnTo>
                <a:lnTo>
                  <a:pt x="0" y="92086"/>
                </a:lnTo>
                <a:cubicBezTo>
                  <a:pt x="0" y="41228"/>
                  <a:pt x="41228" y="0"/>
                  <a:pt x="9208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자유형: 도형 4">
            <a:extLst>
              <a:ext uri="{FF2B5EF4-FFF2-40B4-BE49-F238E27FC236}">
                <a16:creationId xmlns:a16="http://schemas.microsoft.com/office/drawing/2014/main" id="{810334FD-9A41-44A0-BBC2-751A45FBDF97}"/>
              </a:ext>
            </a:extLst>
          </p:cNvPr>
          <p:cNvSpPr/>
          <p:nvPr/>
        </p:nvSpPr>
        <p:spPr>
          <a:xfrm>
            <a:off x="5185224" y="3820543"/>
            <a:ext cx="1825971" cy="419380"/>
          </a:xfrm>
          <a:custGeom>
            <a:avLst/>
            <a:gdLst>
              <a:gd name="connsiteX0" fmla="*/ 92086 w 1825971"/>
              <a:gd name="connsiteY0" fmla="*/ 0 h 552506"/>
              <a:gd name="connsiteX1" fmla="*/ 1733885 w 1825971"/>
              <a:gd name="connsiteY1" fmla="*/ 0 h 552506"/>
              <a:gd name="connsiteX2" fmla="*/ 1825971 w 1825971"/>
              <a:gd name="connsiteY2" fmla="*/ 92086 h 552506"/>
              <a:gd name="connsiteX3" fmla="*/ 1825971 w 1825971"/>
              <a:gd name="connsiteY3" fmla="*/ 460420 h 552506"/>
              <a:gd name="connsiteX4" fmla="*/ 1733885 w 1825971"/>
              <a:gd name="connsiteY4" fmla="*/ 552506 h 552506"/>
              <a:gd name="connsiteX5" fmla="*/ 92086 w 1825971"/>
              <a:gd name="connsiteY5" fmla="*/ 552506 h 552506"/>
              <a:gd name="connsiteX6" fmla="*/ 0 w 1825971"/>
              <a:gd name="connsiteY6" fmla="*/ 460420 h 552506"/>
              <a:gd name="connsiteX7" fmla="*/ 0 w 1825971"/>
              <a:gd name="connsiteY7" fmla="*/ 359421 h 552506"/>
              <a:gd name="connsiteX8" fmla="*/ 529928 w 1825971"/>
              <a:gd name="connsiteY8" fmla="*/ 359421 h 552506"/>
              <a:gd name="connsiteX9" fmla="*/ 529928 w 1825971"/>
              <a:gd name="connsiteY9" fmla="*/ 442589 h 552506"/>
              <a:gd name="connsiteX10" fmla="*/ 696264 w 1825971"/>
              <a:gd name="connsiteY10" fmla="*/ 276253 h 552506"/>
              <a:gd name="connsiteX11" fmla="*/ 529928 w 1825971"/>
              <a:gd name="connsiteY11" fmla="*/ 109917 h 552506"/>
              <a:gd name="connsiteX12" fmla="*/ 529928 w 1825971"/>
              <a:gd name="connsiteY12" fmla="*/ 193085 h 552506"/>
              <a:gd name="connsiteX13" fmla="*/ 0 w 1825971"/>
              <a:gd name="connsiteY13" fmla="*/ 193085 h 552506"/>
              <a:gd name="connsiteX14" fmla="*/ 0 w 1825971"/>
              <a:gd name="connsiteY14" fmla="*/ 92086 h 552506"/>
              <a:gd name="connsiteX15" fmla="*/ 92086 w 1825971"/>
              <a:gd name="connsiteY15" fmla="*/ 0 h 55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25971" h="552506">
                <a:moveTo>
                  <a:pt x="92086" y="0"/>
                </a:moveTo>
                <a:lnTo>
                  <a:pt x="1733885" y="0"/>
                </a:lnTo>
                <a:cubicBezTo>
                  <a:pt x="1784743" y="0"/>
                  <a:pt x="1825971" y="41228"/>
                  <a:pt x="1825971" y="92086"/>
                </a:cubicBezTo>
                <a:lnTo>
                  <a:pt x="1825971" y="460420"/>
                </a:lnTo>
                <a:cubicBezTo>
                  <a:pt x="1825971" y="511278"/>
                  <a:pt x="1784743" y="552506"/>
                  <a:pt x="1733885" y="552506"/>
                </a:cubicBezTo>
                <a:lnTo>
                  <a:pt x="92086" y="552506"/>
                </a:lnTo>
                <a:cubicBezTo>
                  <a:pt x="41228" y="552506"/>
                  <a:pt x="0" y="511278"/>
                  <a:pt x="0" y="460420"/>
                </a:cubicBezTo>
                <a:lnTo>
                  <a:pt x="0" y="359421"/>
                </a:lnTo>
                <a:lnTo>
                  <a:pt x="529928" y="359421"/>
                </a:lnTo>
                <a:lnTo>
                  <a:pt x="529928" y="442589"/>
                </a:lnTo>
                <a:lnTo>
                  <a:pt x="696264" y="276253"/>
                </a:lnTo>
                <a:lnTo>
                  <a:pt x="529928" y="109917"/>
                </a:lnTo>
                <a:lnTo>
                  <a:pt x="529928" y="193085"/>
                </a:lnTo>
                <a:lnTo>
                  <a:pt x="0" y="193085"/>
                </a:lnTo>
                <a:lnTo>
                  <a:pt x="0" y="92086"/>
                </a:lnTo>
                <a:cubicBezTo>
                  <a:pt x="0" y="41228"/>
                  <a:pt x="41228" y="0"/>
                  <a:pt x="9208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자유형: 도형 5">
            <a:extLst>
              <a:ext uri="{FF2B5EF4-FFF2-40B4-BE49-F238E27FC236}">
                <a16:creationId xmlns:a16="http://schemas.microsoft.com/office/drawing/2014/main" id="{DFADE7DB-F500-4E1D-8887-F35B6D3AB975}"/>
              </a:ext>
            </a:extLst>
          </p:cNvPr>
          <p:cNvSpPr/>
          <p:nvPr/>
        </p:nvSpPr>
        <p:spPr>
          <a:xfrm>
            <a:off x="7377834" y="3820543"/>
            <a:ext cx="1825971" cy="419380"/>
          </a:xfrm>
          <a:custGeom>
            <a:avLst/>
            <a:gdLst>
              <a:gd name="connsiteX0" fmla="*/ 92086 w 1825971"/>
              <a:gd name="connsiteY0" fmla="*/ 0 h 552506"/>
              <a:gd name="connsiteX1" fmla="*/ 1733885 w 1825971"/>
              <a:gd name="connsiteY1" fmla="*/ 0 h 552506"/>
              <a:gd name="connsiteX2" fmla="*/ 1825971 w 1825971"/>
              <a:gd name="connsiteY2" fmla="*/ 92086 h 552506"/>
              <a:gd name="connsiteX3" fmla="*/ 1825971 w 1825971"/>
              <a:gd name="connsiteY3" fmla="*/ 460420 h 552506"/>
              <a:gd name="connsiteX4" fmla="*/ 1733885 w 1825971"/>
              <a:gd name="connsiteY4" fmla="*/ 552506 h 552506"/>
              <a:gd name="connsiteX5" fmla="*/ 92086 w 1825971"/>
              <a:gd name="connsiteY5" fmla="*/ 552506 h 552506"/>
              <a:gd name="connsiteX6" fmla="*/ 0 w 1825971"/>
              <a:gd name="connsiteY6" fmla="*/ 460420 h 552506"/>
              <a:gd name="connsiteX7" fmla="*/ 0 w 1825971"/>
              <a:gd name="connsiteY7" fmla="*/ 359421 h 552506"/>
              <a:gd name="connsiteX8" fmla="*/ 529928 w 1825971"/>
              <a:gd name="connsiteY8" fmla="*/ 359421 h 552506"/>
              <a:gd name="connsiteX9" fmla="*/ 529928 w 1825971"/>
              <a:gd name="connsiteY9" fmla="*/ 442589 h 552506"/>
              <a:gd name="connsiteX10" fmla="*/ 696264 w 1825971"/>
              <a:gd name="connsiteY10" fmla="*/ 276253 h 552506"/>
              <a:gd name="connsiteX11" fmla="*/ 529928 w 1825971"/>
              <a:gd name="connsiteY11" fmla="*/ 109917 h 552506"/>
              <a:gd name="connsiteX12" fmla="*/ 529928 w 1825971"/>
              <a:gd name="connsiteY12" fmla="*/ 193085 h 552506"/>
              <a:gd name="connsiteX13" fmla="*/ 0 w 1825971"/>
              <a:gd name="connsiteY13" fmla="*/ 193085 h 552506"/>
              <a:gd name="connsiteX14" fmla="*/ 0 w 1825971"/>
              <a:gd name="connsiteY14" fmla="*/ 92086 h 552506"/>
              <a:gd name="connsiteX15" fmla="*/ 92086 w 1825971"/>
              <a:gd name="connsiteY15" fmla="*/ 0 h 55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25971" h="552506">
                <a:moveTo>
                  <a:pt x="92086" y="0"/>
                </a:moveTo>
                <a:lnTo>
                  <a:pt x="1733885" y="0"/>
                </a:lnTo>
                <a:cubicBezTo>
                  <a:pt x="1784743" y="0"/>
                  <a:pt x="1825971" y="41228"/>
                  <a:pt x="1825971" y="92086"/>
                </a:cubicBezTo>
                <a:lnTo>
                  <a:pt x="1825971" y="460420"/>
                </a:lnTo>
                <a:cubicBezTo>
                  <a:pt x="1825971" y="511278"/>
                  <a:pt x="1784743" y="552506"/>
                  <a:pt x="1733885" y="552506"/>
                </a:cubicBezTo>
                <a:lnTo>
                  <a:pt x="92086" y="552506"/>
                </a:lnTo>
                <a:cubicBezTo>
                  <a:pt x="41228" y="552506"/>
                  <a:pt x="0" y="511278"/>
                  <a:pt x="0" y="460420"/>
                </a:cubicBezTo>
                <a:lnTo>
                  <a:pt x="0" y="359421"/>
                </a:lnTo>
                <a:lnTo>
                  <a:pt x="529928" y="359421"/>
                </a:lnTo>
                <a:lnTo>
                  <a:pt x="529928" y="442589"/>
                </a:lnTo>
                <a:lnTo>
                  <a:pt x="696264" y="276253"/>
                </a:lnTo>
                <a:lnTo>
                  <a:pt x="529928" y="109917"/>
                </a:lnTo>
                <a:lnTo>
                  <a:pt x="529928" y="193085"/>
                </a:lnTo>
                <a:lnTo>
                  <a:pt x="0" y="193085"/>
                </a:lnTo>
                <a:lnTo>
                  <a:pt x="0" y="92086"/>
                </a:lnTo>
                <a:cubicBezTo>
                  <a:pt x="0" y="41228"/>
                  <a:pt x="41228" y="0"/>
                  <a:pt x="920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239E844A-887E-46B6-8FB8-01115F820B37}"/>
              </a:ext>
            </a:extLst>
          </p:cNvPr>
          <p:cNvSpPr/>
          <p:nvPr/>
        </p:nvSpPr>
        <p:spPr>
          <a:xfrm>
            <a:off x="9570442" y="3820543"/>
            <a:ext cx="1825971" cy="419380"/>
          </a:xfrm>
          <a:custGeom>
            <a:avLst/>
            <a:gdLst>
              <a:gd name="connsiteX0" fmla="*/ 92086 w 1825971"/>
              <a:gd name="connsiteY0" fmla="*/ 0 h 552506"/>
              <a:gd name="connsiteX1" fmla="*/ 1733885 w 1825971"/>
              <a:gd name="connsiteY1" fmla="*/ 0 h 552506"/>
              <a:gd name="connsiteX2" fmla="*/ 1825971 w 1825971"/>
              <a:gd name="connsiteY2" fmla="*/ 92086 h 552506"/>
              <a:gd name="connsiteX3" fmla="*/ 1825971 w 1825971"/>
              <a:gd name="connsiteY3" fmla="*/ 460420 h 552506"/>
              <a:gd name="connsiteX4" fmla="*/ 1733885 w 1825971"/>
              <a:gd name="connsiteY4" fmla="*/ 552506 h 552506"/>
              <a:gd name="connsiteX5" fmla="*/ 92086 w 1825971"/>
              <a:gd name="connsiteY5" fmla="*/ 552506 h 552506"/>
              <a:gd name="connsiteX6" fmla="*/ 0 w 1825971"/>
              <a:gd name="connsiteY6" fmla="*/ 460420 h 552506"/>
              <a:gd name="connsiteX7" fmla="*/ 0 w 1825971"/>
              <a:gd name="connsiteY7" fmla="*/ 359421 h 552506"/>
              <a:gd name="connsiteX8" fmla="*/ 529928 w 1825971"/>
              <a:gd name="connsiteY8" fmla="*/ 359421 h 552506"/>
              <a:gd name="connsiteX9" fmla="*/ 529928 w 1825971"/>
              <a:gd name="connsiteY9" fmla="*/ 442589 h 552506"/>
              <a:gd name="connsiteX10" fmla="*/ 696264 w 1825971"/>
              <a:gd name="connsiteY10" fmla="*/ 276253 h 552506"/>
              <a:gd name="connsiteX11" fmla="*/ 529928 w 1825971"/>
              <a:gd name="connsiteY11" fmla="*/ 109917 h 552506"/>
              <a:gd name="connsiteX12" fmla="*/ 529928 w 1825971"/>
              <a:gd name="connsiteY12" fmla="*/ 193085 h 552506"/>
              <a:gd name="connsiteX13" fmla="*/ 0 w 1825971"/>
              <a:gd name="connsiteY13" fmla="*/ 193085 h 552506"/>
              <a:gd name="connsiteX14" fmla="*/ 0 w 1825971"/>
              <a:gd name="connsiteY14" fmla="*/ 92086 h 552506"/>
              <a:gd name="connsiteX15" fmla="*/ 92086 w 1825971"/>
              <a:gd name="connsiteY15" fmla="*/ 0 h 55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25971" h="552506">
                <a:moveTo>
                  <a:pt x="92086" y="0"/>
                </a:moveTo>
                <a:lnTo>
                  <a:pt x="1733885" y="0"/>
                </a:lnTo>
                <a:cubicBezTo>
                  <a:pt x="1784743" y="0"/>
                  <a:pt x="1825971" y="41228"/>
                  <a:pt x="1825971" y="92086"/>
                </a:cubicBezTo>
                <a:lnTo>
                  <a:pt x="1825971" y="460420"/>
                </a:lnTo>
                <a:cubicBezTo>
                  <a:pt x="1825971" y="511278"/>
                  <a:pt x="1784743" y="552506"/>
                  <a:pt x="1733885" y="552506"/>
                </a:cubicBezTo>
                <a:lnTo>
                  <a:pt x="92086" y="552506"/>
                </a:lnTo>
                <a:cubicBezTo>
                  <a:pt x="41228" y="552506"/>
                  <a:pt x="0" y="511278"/>
                  <a:pt x="0" y="460420"/>
                </a:cubicBezTo>
                <a:lnTo>
                  <a:pt x="0" y="359421"/>
                </a:lnTo>
                <a:lnTo>
                  <a:pt x="529928" y="359421"/>
                </a:lnTo>
                <a:lnTo>
                  <a:pt x="529928" y="442589"/>
                </a:lnTo>
                <a:lnTo>
                  <a:pt x="696264" y="276253"/>
                </a:lnTo>
                <a:lnTo>
                  <a:pt x="529928" y="109917"/>
                </a:lnTo>
                <a:lnTo>
                  <a:pt x="529928" y="193085"/>
                </a:lnTo>
                <a:lnTo>
                  <a:pt x="0" y="193085"/>
                </a:lnTo>
                <a:lnTo>
                  <a:pt x="0" y="92086"/>
                </a:lnTo>
                <a:cubicBezTo>
                  <a:pt x="0" y="41228"/>
                  <a:pt x="41228" y="0"/>
                  <a:pt x="9208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4B5E606D-BB32-420C-BEE4-DBD295F3CA9D}"/>
              </a:ext>
            </a:extLst>
          </p:cNvPr>
          <p:cNvSpPr/>
          <p:nvPr/>
        </p:nvSpPr>
        <p:spPr>
          <a:xfrm>
            <a:off x="1320394" y="2733261"/>
            <a:ext cx="785190" cy="78519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143E8A24-7804-4F10-B2A8-36C7D0DCC728}"/>
              </a:ext>
            </a:extLst>
          </p:cNvPr>
          <p:cNvSpPr/>
          <p:nvPr/>
        </p:nvSpPr>
        <p:spPr>
          <a:xfrm>
            <a:off x="3513003" y="4495800"/>
            <a:ext cx="785190" cy="78519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3945CBD0-64DF-48D4-AE16-841ACDB94089}"/>
              </a:ext>
            </a:extLst>
          </p:cNvPr>
          <p:cNvSpPr/>
          <p:nvPr/>
        </p:nvSpPr>
        <p:spPr>
          <a:xfrm>
            <a:off x="5705613" y="2733261"/>
            <a:ext cx="785190" cy="78519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D9F8F2E6-D8F4-4322-A596-089188CCA549}"/>
              </a:ext>
            </a:extLst>
          </p:cNvPr>
          <p:cNvSpPr/>
          <p:nvPr/>
        </p:nvSpPr>
        <p:spPr>
          <a:xfrm>
            <a:off x="7898222" y="4495800"/>
            <a:ext cx="785190" cy="78519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3AD3283F-4250-40D8-91E0-36DA49FAF98F}"/>
              </a:ext>
            </a:extLst>
          </p:cNvPr>
          <p:cNvSpPr/>
          <p:nvPr/>
        </p:nvSpPr>
        <p:spPr>
          <a:xfrm>
            <a:off x="10090832" y="2733261"/>
            <a:ext cx="785190" cy="78519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ounded Rectangle 7">
            <a:extLst>
              <a:ext uri="{FF2B5EF4-FFF2-40B4-BE49-F238E27FC236}">
                <a16:creationId xmlns:a16="http://schemas.microsoft.com/office/drawing/2014/main" id="{A0F3B7A5-D783-45C9-91B7-EFCF3425E4A6}"/>
              </a:ext>
            </a:extLst>
          </p:cNvPr>
          <p:cNvSpPr/>
          <p:nvPr/>
        </p:nvSpPr>
        <p:spPr>
          <a:xfrm>
            <a:off x="8145902" y="4710068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2"/>
              </a:solidFill>
            </a:endParaRPr>
          </a:p>
        </p:txBody>
      </p:sp>
      <p:sp>
        <p:nvSpPr>
          <p:cNvPr id="14" name="Isosceles Triangle 51">
            <a:extLst>
              <a:ext uri="{FF2B5EF4-FFF2-40B4-BE49-F238E27FC236}">
                <a16:creationId xmlns:a16="http://schemas.microsoft.com/office/drawing/2014/main" id="{CB7F1868-B69A-4E31-B1C4-015D5E22C29D}"/>
              </a:ext>
            </a:extLst>
          </p:cNvPr>
          <p:cNvSpPr/>
          <p:nvPr/>
        </p:nvSpPr>
        <p:spPr>
          <a:xfrm>
            <a:off x="5929479" y="2999223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EAA7256E-F20C-4E0E-8386-B811B185898E}"/>
              </a:ext>
            </a:extLst>
          </p:cNvPr>
          <p:cNvSpPr/>
          <p:nvPr/>
        </p:nvSpPr>
        <p:spPr>
          <a:xfrm flipH="1">
            <a:off x="3711472" y="4739023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ardrop 1">
            <a:extLst>
              <a:ext uri="{FF2B5EF4-FFF2-40B4-BE49-F238E27FC236}">
                <a16:creationId xmlns:a16="http://schemas.microsoft.com/office/drawing/2014/main" id="{B8185DFE-861D-4EED-B8A1-24E6AB43AEB9}"/>
              </a:ext>
            </a:extLst>
          </p:cNvPr>
          <p:cNvSpPr/>
          <p:nvPr/>
        </p:nvSpPr>
        <p:spPr>
          <a:xfrm rot="18805991">
            <a:off x="10285056" y="2928953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ound Same Side Corner Rectangle 11">
            <a:extLst>
              <a:ext uri="{FF2B5EF4-FFF2-40B4-BE49-F238E27FC236}">
                <a16:creationId xmlns:a16="http://schemas.microsoft.com/office/drawing/2014/main" id="{2A02E40D-DEB0-4585-815C-23F94A61DBCC}"/>
              </a:ext>
            </a:extLst>
          </p:cNvPr>
          <p:cNvSpPr>
            <a:spLocks noChangeAspect="1"/>
          </p:cNvSpPr>
          <p:nvPr/>
        </p:nvSpPr>
        <p:spPr>
          <a:xfrm rot="9900000">
            <a:off x="1576071" y="2978728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A9EF27-A56A-403D-A138-2AF144C8E79E}"/>
              </a:ext>
            </a:extLst>
          </p:cNvPr>
          <p:cNvSpPr txBox="1"/>
          <p:nvPr/>
        </p:nvSpPr>
        <p:spPr>
          <a:xfrm>
            <a:off x="5867441" y="3800665"/>
            <a:ext cx="1144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2025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E5D9DDB-FCF7-4886-B498-837A9EFFC184}"/>
              </a:ext>
            </a:extLst>
          </p:cNvPr>
          <p:cNvSpPr txBox="1"/>
          <p:nvPr/>
        </p:nvSpPr>
        <p:spPr>
          <a:xfrm>
            <a:off x="8063071" y="3800665"/>
            <a:ext cx="1144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2026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A3F80A-40A0-428D-9818-6103F3CB2263}"/>
              </a:ext>
            </a:extLst>
          </p:cNvPr>
          <p:cNvSpPr txBox="1"/>
          <p:nvPr/>
        </p:nvSpPr>
        <p:spPr>
          <a:xfrm>
            <a:off x="10258703" y="3800665"/>
            <a:ext cx="1144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2027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D260985-F8FE-461F-A95C-B1A7DADD3344}"/>
              </a:ext>
            </a:extLst>
          </p:cNvPr>
          <p:cNvSpPr txBox="1"/>
          <p:nvPr/>
        </p:nvSpPr>
        <p:spPr>
          <a:xfrm>
            <a:off x="3671811" y="3800665"/>
            <a:ext cx="1144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2024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0F72313-3EFB-45C2-918A-4C16A97FAED1}"/>
              </a:ext>
            </a:extLst>
          </p:cNvPr>
          <p:cNvSpPr txBox="1"/>
          <p:nvPr/>
        </p:nvSpPr>
        <p:spPr>
          <a:xfrm>
            <a:off x="1476181" y="3800665"/>
            <a:ext cx="1144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2023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4615E238-7812-4B1F-BB45-7D46B18D9E0B}"/>
              </a:ext>
            </a:extLst>
          </p:cNvPr>
          <p:cNvGrpSpPr/>
          <p:nvPr/>
        </p:nvGrpSpPr>
        <p:grpSpPr>
          <a:xfrm>
            <a:off x="882962" y="4435624"/>
            <a:ext cx="1664465" cy="1680200"/>
            <a:chOff x="2318011" y="3255173"/>
            <a:chExt cx="1664465" cy="168020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74951EF-AB69-468F-BCCE-AB4D098F2E3A}"/>
                </a:ext>
              </a:extLst>
            </p:cNvPr>
            <p:cNvSpPr txBox="1"/>
            <p:nvPr/>
          </p:nvSpPr>
          <p:spPr>
            <a:xfrm flipH="1">
              <a:off x="2318013" y="4449086"/>
              <a:ext cx="1664463" cy="486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accent5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8E8D6AA-4622-4F91-AD73-4FD56FBEC713}"/>
                </a:ext>
              </a:extLst>
            </p:cNvPr>
            <p:cNvSpPr txBox="1"/>
            <p:nvPr/>
          </p:nvSpPr>
          <p:spPr>
            <a:xfrm flipH="1">
              <a:off x="2318011" y="3255173"/>
              <a:ext cx="166446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707E121A-0C56-43BF-AC9B-39863D04CB1E}"/>
              </a:ext>
            </a:extLst>
          </p:cNvPr>
          <p:cNvGrpSpPr/>
          <p:nvPr/>
        </p:nvGrpSpPr>
        <p:grpSpPr>
          <a:xfrm>
            <a:off x="5268182" y="4435624"/>
            <a:ext cx="1664465" cy="1680200"/>
            <a:chOff x="2318011" y="3255173"/>
            <a:chExt cx="1664465" cy="168020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24C1E41-A9F0-409B-A872-40A942C90989}"/>
                </a:ext>
              </a:extLst>
            </p:cNvPr>
            <p:cNvSpPr txBox="1"/>
            <p:nvPr/>
          </p:nvSpPr>
          <p:spPr>
            <a:xfrm flipH="1">
              <a:off x="2318013" y="4449086"/>
              <a:ext cx="1664463" cy="486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accent3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B21912D-C45F-4A8C-A22F-E8A00F91A327}"/>
                </a:ext>
              </a:extLst>
            </p:cNvPr>
            <p:cNvSpPr txBox="1"/>
            <p:nvPr/>
          </p:nvSpPr>
          <p:spPr>
            <a:xfrm flipH="1">
              <a:off x="2318011" y="3255173"/>
              <a:ext cx="166446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7122E456-ADA6-45AA-9850-94B8A4B6BABF}"/>
              </a:ext>
            </a:extLst>
          </p:cNvPr>
          <p:cNvGrpSpPr/>
          <p:nvPr/>
        </p:nvGrpSpPr>
        <p:grpSpPr>
          <a:xfrm>
            <a:off x="9653402" y="4435624"/>
            <a:ext cx="1664465" cy="1680200"/>
            <a:chOff x="2318011" y="3255173"/>
            <a:chExt cx="1664465" cy="168020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772C0C0-5C97-40E2-8C63-5A2AF523CF52}"/>
                </a:ext>
              </a:extLst>
            </p:cNvPr>
            <p:cNvSpPr txBox="1"/>
            <p:nvPr/>
          </p:nvSpPr>
          <p:spPr>
            <a:xfrm flipH="1">
              <a:off x="2318013" y="4449086"/>
              <a:ext cx="1664463" cy="486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accent1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D2B96A9-4B10-40F7-B5CA-DFBCDCBCD3E6}"/>
                </a:ext>
              </a:extLst>
            </p:cNvPr>
            <p:cNvSpPr txBox="1"/>
            <p:nvPr/>
          </p:nvSpPr>
          <p:spPr>
            <a:xfrm flipH="1">
              <a:off x="2318011" y="3255173"/>
              <a:ext cx="166446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E8ED3713-4094-4682-8C22-1D3E82F73ECB}"/>
              </a:ext>
            </a:extLst>
          </p:cNvPr>
          <p:cNvGrpSpPr/>
          <p:nvPr/>
        </p:nvGrpSpPr>
        <p:grpSpPr>
          <a:xfrm>
            <a:off x="3075572" y="1905083"/>
            <a:ext cx="1664465" cy="1680200"/>
            <a:chOff x="2318011" y="3255173"/>
            <a:chExt cx="1664465" cy="168020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C02C7D4-DE3E-4BAB-BBB2-9ECC41F0B82E}"/>
                </a:ext>
              </a:extLst>
            </p:cNvPr>
            <p:cNvSpPr txBox="1"/>
            <p:nvPr/>
          </p:nvSpPr>
          <p:spPr>
            <a:xfrm flipH="1">
              <a:off x="2318013" y="3255173"/>
              <a:ext cx="1664463" cy="486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accent4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8B89716-372C-4DD9-96C1-C5D14E87AB34}"/>
                </a:ext>
              </a:extLst>
            </p:cNvPr>
            <p:cNvSpPr txBox="1"/>
            <p:nvPr/>
          </p:nvSpPr>
          <p:spPr>
            <a:xfrm flipH="1">
              <a:off x="2318011" y="3735044"/>
              <a:ext cx="166446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65665BF0-0C98-426B-98CF-BA991ABBE612}"/>
              </a:ext>
            </a:extLst>
          </p:cNvPr>
          <p:cNvGrpSpPr/>
          <p:nvPr/>
        </p:nvGrpSpPr>
        <p:grpSpPr>
          <a:xfrm>
            <a:off x="7460792" y="1905083"/>
            <a:ext cx="1664465" cy="1680200"/>
            <a:chOff x="2318011" y="3255173"/>
            <a:chExt cx="1664465" cy="168020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9B5DB30-E2D3-4B31-9416-350895781C9D}"/>
                </a:ext>
              </a:extLst>
            </p:cNvPr>
            <p:cNvSpPr txBox="1"/>
            <p:nvPr/>
          </p:nvSpPr>
          <p:spPr>
            <a:xfrm flipH="1">
              <a:off x="2318013" y="3255173"/>
              <a:ext cx="1664463" cy="486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accent2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2A3036F-AC14-4ECA-8F4A-F84384A4DDA9}"/>
                </a:ext>
              </a:extLst>
            </p:cNvPr>
            <p:cNvSpPr txBox="1"/>
            <p:nvPr/>
          </p:nvSpPr>
          <p:spPr>
            <a:xfrm flipH="1">
              <a:off x="2318011" y="3735044"/>
              <a:ext cx="166446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C07B66-9BAB-4C32-990C-47A61FC3D69B}"/>
              </a:ext>
            </a:extLst>
          </p:cNvPr>
          <p:cNvSpPr txBox="1"/>
          <p:nvPr/>
        </p:nvSpPr>
        <p:spPr>
          <a:xfrm>
            <a:off x="805279" y="1889100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4"/>
                </a:solidFill>
              </a:rPr>
              <a:t>A </a:t>
            </a:r>
            <a:r>
              <a:rPr lang="en-US" altLang="ko-KR" sz="2000" dirty="0">
                <a:solidFill>
                  <a:schemeClr val="accent4"/>
                </a:solidFill>
              </a:rPr>
              <a:t>Contents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2AB7A2-7794-4999-8B97-981B044C4D61}"/>
              </a:ext>
            </a:extLst>
          </p:cNvPr>
          <p:cNvSpPr txBox="1"/>
          <p:nvPr/>
        </p:nvSpPr>
        <p:spPr>
          <a:xfrm>
            <a:off x="805279" y="3020265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3"/>
                </a:solidFill>
              </a:rPr>
              <a:t>B </a:t>
            </a:r>
            <a:r>
              <a:rPr lang="en-US" altLang="ko-KR" sz="2000" dirty="0">
                <a:solidFill>
                  <a:schemeClr val="accent3"/>
                </a:solidFill>
              </a:rPr>
              <a:t>Contents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3CF3BA-587F-4535-972E-C5B6DD730815}"/>
              </a:ext>
            </a:extLst>
          </p:cNvPr>
          <p:cNvSpPr txBox="1"/>
          <p:nvPr/>
        </p:nvSpPr>
        <p:spPr>
          <a:xfrm>
            <a:off x="805279" y="4151430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2"/>
                </a:solidFill>
              </a:rPr>
              <a:t>C </a:t>
            </a:r>
            <a:r>
              <a:rPr lang="en-US" altLang="ko-KR" sz="2000" dirty="0">
                <a:solidFill>
                  <a:schemeClr val="accent2"/>
                </a:solidFill>
              </a:rPr>
              <a:t>Contents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566AA1-B963-4841-BA0C-A3138419A5F5}"/>
              </a:ext>
            </a:extLst>
          </p:cNvPr>
          <p:cNvSpPr txBox="1"/>
          <p:nvPr/>
        </p:nvSpPr>
        <p:spPr>
          <a:xfrm>
            <a:off x="805279" y="5282596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1"/>
                </a:solidFill>
              </a:rPr>
              <a:t>D </a:t>
            </a:r>
            <a:r>
              <a:rPr lang="en-US" altLang="ko-KR" sz="2000" dirty="0">
                <a:solidFill>
                  <a:schemeClr val="accent1"/>
                </a:solidFill>
              </a:rPr>
              <a:t>Contents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A7EB6E-2C92-49BB-B037-03188DA5FCF5}"/>
              </a:ext>
            </a:extLst>
          </p:cNvPr>
          <p:cNvSpPr txBox="1"/>
          <p:nvPr/>
        </p:nvSpPr>
        <p:spPr>
          <a:xfrm>
            <a:off x="2180655" y="2482636"/>
            <a:ext cx="14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Group 6">
            <a:extLst>
              <a:ext uri="{FF2B5EF4-FFF2-40B4-BE49-F238E27FC236}">
                <a16:creationId xmlns:a16="http://schemas.microsoft.com/office/drawing/2014/main" id="{638040C4-DFD4-4266-9303-EDFB32DFF143}"/>
              </a:ext>
            </a:extLst>
          </p:cNvPr>
          <p:cNvGrpSpPr/>
          <p:nvPr/>
        </p:nvGrpSpPr>
        <p:grpSpPr>
          <a:xfrm>
            <a:off x="3984610" y="1908853"/>
            <a:ext cx="7603071" cy="668379"/>
            <a:chOff x="3953392" y="1794549"/>
            <a:chExt cx="7603071" cy="668379"/>
          </a:xfrm>
        </p:grpSpPr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1E83F436-F8C1-457D-84C5-CF1A4FAE249B}"/>
                </a:ext>
              </a:extLst>
            </p:cNvPr>
            <p:cNvSpPr/>
            <p:nvPr/>
          </p:nvSpPr>
          <p:spPr>
            <a:xfrm>
              <a:off x="3953392" y="1811603"/>
              <a:ext cx="634270" cy="63427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0" name="Chevron 13">
              <a:extLst>
                <a:ext uri="{FF2B5EF4-FFF2-40B4-BE49-F238E27FC236}">
                  <a16:creationId xmlns:a16="http://schemas.microsoft.com/office/drawing/2014/main" id="{6BF79C15-533D-4A92-B48E-4F72F44C9A31}"/>
                </a:ext>
              </a:extLst>
            </p:cNvPr>
            <p:cNvSpPr/>
            <p:nvPr/>
          </p:nvSpPr>
          <p:spPr>
            <a:xfrm>
              <a:off x="5052655" y="1872159"/>
              <a:ext cx="400199" cy="513159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  <p:grpSp>
          <p:nvGrpSpPr>
            <p:cNvPr id="11" name="Group 9">
              <a:extLst>
                <a:ext uri="{FF2B5EF4-FFF2-40B4-BE49-F238E27FC236}">
                  <a16:creationId xmlns:a16="http://schemas.microsoft.com/office/drawing/2014/main" id="{96491841-6D2B-461B-A143-84729CAC59FA}"/>
                </a:ext>
              </a:extLst>
            </p:cNvPr>
            <p:cNvGrpSpPr/>
            <p:nvPr/>
          </p:nvGrpSpPr>
          <p:grpSpPr>
            <a:xfrm>
              <a:off x="5838937" y="1794549"/>
              <a:ext cx="5717526" cy="668379"/>
              <a:chOff x="3779912" y="1717580"/>
              <a:chExt cx="4896545" cy="668379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1756EB0-9D65-44BA-A332-DFF985C4A394}"/>
                  </a:ext>
                </a:extLst>
              </p:cNvPr>
              <p:cNvSpPr txBox="1"/>
              <p:nvPr/>
            </p:nvSpPr>
            <p:spPr>
              <a:xfrm>
                <a:off x="3779913" y="1924294"/>
                <a:ext cx="48965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You can simply impress your audience and add a unique zing and appeal to your Presentations. Easy to change colors, photos and Text.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E1B8DF8-661B-49E7-BC9C-86418EA4F983}"/>
                  </a:ext>
                </a:extLst>
              </p:cNvPr>
              <p:cNvSpPr txBox="1"/>
              <p:nvPr/>
            </p:nvSpPr>
            <p:spPr>
              <a:xfrm>
                <a:off x="3779912" y="1717580"/>
                <a:ext cx="489654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Add Contents Title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5ED8CD04-9DFE-4CD9-B41C-0441E40BEDF9}"/>
              </a:ext>
            </a:extLst>
          </p:cNvPr>
          <p:cNvSpPr txBox="1"/>
          <p:nvPr/>
        </p:nvSpPr>
        <p:spPr>
          <a:xfrm>
            <a:off x="2180655" y="3612567"/>
            <a:ext cx="14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5" name="Group 13">
            <a:extLst>
              <a:ext uri="{FF2B5EF4-FFF2-40B4-BE49-F238E27FC236}">
                <a16:creationId xmlns:a16="http://schemas.microsoft.com/office/drawing/2014/main" id="{09C7909F-68E8-4967-AD96-394F8EBE4528}"/>
              </a:ext>
            </a:extLst>
          </p:cNvPr>
          <p:cNvGrpSpPr/>
          <p:nvPr/>
        </p:nvGrpSpPr>
        <p:grpSpPr>
          <a:xfrm>
            <a:off x="3984610" y="3038784"/>
            <a:ext cx="7603071" cy="668379"/>
            <a:chOff x="3953392" y="1794549"/>
            <a:chExt cx="7603071" cy="668379"/>
          </a:xfrm>
        </p:grpSpPr>
        <p:sp>
          <p:nvSpPr>
            <p:cNvPr id="16" name="Oval 14">
              <a:extLst>
                <a:ext uri="{FF2B5EF4-FFF2-40B4-BE49-F238E27FC236}">
                  <a16:creationId xmlns:a16="http://schemas.microsoft.com/office/drawing/2014/main" id="{125EFC83-2D15-4DFD-8A79-51634D5DB37F}"/>
                </a:ext>
              </a:extLst>
            </p:cNvPr>
            <p:cNvSpPr/>
            <p:nvPr/>
          </p:nvSpPr>
          <p:spPr>
            <a:xfrm>
              <a:off x="3953392" y="1811603"/>
              <a:ext cx="634270" cy="63427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7" name="Chevron 13">
              <a:extLst>
                <a:ext uri="{FF2B5EF4-FFF2-40B4-BE49-F238E27FC236}">
                  <a16:creationId xmlns:a16="http://schemas.microsoft.com/office/drawing/2014/main" id="{7A057B2D-AB18-4DA0-A1C3-31F80B0F6B7C}"/>
                </a:ext>
              </a:extLst>
            </p:cNvPr>
            <p:cNvSpPr/>
            <p:nvPr/>
          </p:nvSpPr>
          <p:spPr>
            <a:xfrm>
              <a:off x="5052655" y="1872159"/>
              <a:ext cx="400199" cy="513159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  <p:grpSp>
          <p:nvGrpSpPr>
            <p:cNvPr id="18" name="Group 16">
              <a:extLst>
                <a:ext uri="{FF2B5EF4-FFF2-40B4-BE49-F238E27FC236}">
                  <a16:creationId xmlns:a16="http://schemas.microsoft.com/office/drawing/2014/main" id="{A87F0045-607B-412A-A3CA-AE1497701B16}"/>
                </a:ext>
              </a:extLst>
            </p:cNvPr>
            <p:cNvGrpSpPr/>
            <p:nvPr/>
          </p:nvGrpSpPr>
          <p:grpSpPr>
            <a:xfrm>
              <a:off x="5838937" y="1794549"/>
              <a:ext cx="5717526" cy="668379"/>
              <a:chOff x="3779912" y="1717580"/>
              <a:chExt cx="4896545" cy="668379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FEA57AB-C7AD-46FB-A27D-947FFCE90E68}"/>
                  </a:ext>
                </a:extLst>
              </p:cNvPr>
              <p:cNvSpPr txBox="1"/>
              <p:nvPr/>
            </p:nvSpPr>
            <p:spPr>
              <a:xfrm>
                <a:off x="3779913" y="1924294"/>
                <a:ext cx="48965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You can simply impress your audience and add a unique zing and appeal to your Presentations. Easy to change colors, photos and Text.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EBBEFF3-1D3F-4DC9-9083-C7648184AEA3}"/>
                  </a:ext>
                </a:extLst>
              </p:cNvPr>
              <p:cNvSpPr txBox="1"/>
              <p:nvPr/>
            </p:nvSpPr>
            <p:spPr>
              <a:xfrm>
                <a:off x="3779912" y="1717580"/>
                <a:ext cx="489654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Add Contents Title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8DBA1B73-5B78-4715-BEBC-67CABA1A3EC5}"/>
              </a:ext>
            </a:extLst>
          </p:cNvPr>
          <p:cNvSpPr txBox="1"/>
          <p:nvPr/>
        </p:nvSpPr>
        <p:spPr>
          <a:xfrm>
            <a:off x="2180655" y="4742498"/>
            <a:ext cx="14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2" name="Group 20">
            <a:extLst>
              <a:ext uri="{FF2B5EF4-FFF2-40B4-BE49-F238E27FC236}">
                <a16:creationId xmlns:a16="http://schemas.microsoft.com/office/drawing/2014/main" id="{2A44FC77-39CA-408D-A1DC-78ABFBECFEB8}"/>
              </a:ext>
            </a:extLst>
          </p:cNvPr>
          <p:cNvGrpSpPr/>
          <p:nvPr/>
        </p:nvGrpSpPr>
        <p:grpSpPr>
          <a:xfrm>
            <a:off x="3984610" y="4168715"/>
            <a:ext cx="7603071" cy="668379"/>
            <a:chOff x="3953392" y="1794549"/>
            <a:chExt cx="7603071" cy="668379"/>
          </a:xfrm>
        </p:grpSpPr>
        <p:sp>
          <p:nvSpPr>
            <p:cNvPr id="23" name="Oval 21">
              <a:extLst>
                <a:ext uri="{FF2B5EF4-FFF2-40B4-BE49-F238E27FC236}">
                  <a16:creationId xmlns:a16="http://schemas.microsoft.com/office/drawing/2014/main" id="{81CF6B0C-1565-43CA-A7A1-E00967F7C661}"/>
                </a:ext>
              </a:extLst>
            </p:cNvPr>
            <p:cNvSpPr/>
            <p:nvPr/>
          </p:nvSpPr>
          <p:spPr>
            <a:xfrm>
              <a:off x="3953392" y="1811603"/>
              <a:ext cx="634270" cy="634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4" name="Chevron 13">
              <a:extLst>
                <a:ext uri="{FF2B5EF4-FFF2-40B4-BE49-F238E27FC236}">
                  <a16:creationId xmlns:a16="http://schemas.microsoft.com/office/drawing/2014/main" id="{4420C9D6-4AF0-4477-B942-DB73C8A3EED4}"/>
                </a:ext>
              </a:extLst>
            </p:cNvPr>
            <p:cNvSpPr/>
            <p:nvPr/>
          </p:nvSpPr>
          <p:spPr>
            <a:xfrm>
              <a:off x="5052655" y="1872159"/>
              <a:ext cx="400199" cy="513159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  <p:grpSp>
          <p:nvGrpSpPr>
            <p:cNvPr id="25" name="Group 23">
              <a:extLst>
                <a:ext uri="{FF2B5EF4-FFF2-40B4-BE49-F238E27FC236}">
                  <a16:creationId xmlns:a16="http://schemas.microsoft.com/office/drawing/2014/main" id="{9C0AB531-8C85-43A3-8A46-CC802031385A}"/>
                </a:ext>
              </a:extLst>
            </p:cNvPr>
            <p:cNvGrpSpPr/>
            <p:nvPr/>
          </p:nvGrpSpPr>
          <p:grpSpPr>
            <a:xfrm>
              <a:off x="5838937" y="1794549"/>
              <a:ext cx="5717526" cy="668379"/>
              <a:chOff x="3779912" y="1717580"/>
              <a:chExt cx="4896545" cy="668379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52F7E41-0418-4314-93E4-A3FDD36F2E96}"/>
                  </a:ext>
                </a:extLst>
              </p:cNvPr>
              <p:cNvSpPr txBox="1"/>
              <p:nvPr/>
            </p:nvSpPr>
            <p:spPr>
              <a:xfrm>
                <a:off x="3779913" y="1924294"/>
                <a:ext cx="48965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You can simply impress your audience and add a unique zing and appeal to your Presentations. Easy to change colors, photos and Text.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AEDD9A7-87AD-4388-B0B0-D1DC84C568AA}"/>
                  </a:ext>
                </a:extLst>
              </p:cNvPr>
              <p:cNvSpPr txBox="1"/>
              <p:nvPr/>
            </p:nvSpPr>
            <p:spPr>
              <a:xfrm>
                <a:off x="3779912" y="1717580"/>
                <a:ext cx="489654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Add Contents Title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54B3AEA2-91C7-4698-A486-80FC61BD8E25}"/>
              </a:ext>
            </a:extLst>
          </p:cNvPr>
          <p:cNvSpPr txBox="1"/>
          <p:nvPr/>
        </p:nvSpPr>
        <p:spPr>
          <a:xfrm>
            <a:off x="2180655" y="5872430"/>
            <a:ext cx="14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9" name="Group 27">
            <a:extLst>
              <a:ext uri="{FF2B5EF4-FFF2-40B4-BE49-F238E27FC236}">
                <a16:creationId xmlns:a16="http://schemas.microsoft.com/office/drawing/2014/main" id="{7B605C9D-12B5-494E-9AA0-60877158FFEE}"/>
              </a:ext>
            </a:extLst>
          </p:cNvPr>
          <p:cNvGrpSpPr/>
          <p:nvPr/>
        </p:nvGrpSpPr>
        <p:grpSpPr>
          <a:xfrm>
            <a:off x="3984610" y="5298647"/>
            <a:ext cx="7603071" cy="668379"/>
            <a:chOff x="3953392" y="1794549"/>
            <a:chExt cx="7603071" cy="668379"/>
          </a:xfrm>
        </p:grpSpPr>
        <p:sp>
          <p:nvSpPr>
            <p:cNvPr id="30" name="Oval 28">
              <a:extLst>
                <a:ext uri="{FF2B5EF4-FFF2-40B4-BE49-F238E27FC236}">
                  <a16:creationId xmlns:a16="http://schemas.microsoft.com/office/drawing/2014/main" id="{C591B560-D5D2-4858-9BE3-F3FCD0F17BC7}"/>
                </a:ext>
              </a:extLst>
            </p:cNvPr>
            <p:cNvSpPr/>
            <p:nvPr/>
          </p:nvSpPr>
          <p:spPr>
            <a:xfrm>
              <a:off x="3953392" y="1811603"/>
              <a:ext cx="634270" cy="63427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31" name="Chevron 13">
              <a:extLst>
                <a:ext uri="{FF2B5EF4-FFF2-40B4-BE49-F238E27FC236}">
                  <a16:creationId xmlns:a16="http://schemas.microsoft.com/office/drawing/2014/main" id="{9A29FAD4-4163-4E12-809E-E44E8233EB2A}"/>
                </a:ext>
              </a:extLst>
            </p:cNvPr>
            <p:cNvSpPr/>
            <p:nvPr/>
          </p:nvSpPr>
          <p:spPr>
            <a:xfrm>
              <a:off x="5052655" y="1872159"/>
              <a:ext cx="400199" cy="513159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  <p:grpSp>
          <p:nvGrpSpPr>
            <p:cNvPr id="32" name="Group 30">
              <a:extLst>
                <a:ext uri="{FF2B5EF4-FFF2-40B4-BE49-F238E27FC236}">
                  <a16:creationId xmlns:a16="http://schemas.microsoft.com/office/drawing/2014/main" id="{F880D1B0-26D3-447D-A1FE-7B1247170AA6}"/>
                </a:ext>
              </a:extLst>
            </p:cNvPr>
            <p:cNvGrpSpPr/>
            <p:nvPr/>
          </p:nvGrpSpPr>
          <p:grpSpPr>
            <a:xfrm>
              <a:off x="5838937" y="1794549"/>
              <a:ext cx="5717526" cy="668379"/>
              <a:chOff x="3779912" y="1717580"/>
              <a:chExt cx="4896545" cy="668379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3957E49-F1C6-468F-BAA3-E3B52C9C3F84}"/>
                  </a:ext>
                </a:extLst>
              </p:cNvPr>
              <p:cNvSpPr txBox="1"/>
              <p:nvPr/>
            </p:nvSpPr>
            <p:spPr>
              <a:xfrm>
                <a:off x="3779913" y="1924294"/>
                <a:ext cx="48965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You can simply impress your audience and add a unique zing and appeal to your Presentations. Easy to change colors, photos and Text.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490B960-8DC0-4A65-BCED-43D9967C086C}"/>
                  </a:ext>
                </a:extLst>
              </p:cNvPr>
              <p:cNvSpPr txBox="1"/>
              <p:nvPr/>
            </p:nvSpPr>
            <p:spPr>
              <a:xfrm>
                <a:off x="3779912" y="1717580"/>
                <a:ext cx="489654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Add Contents Title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71" name="Group 37">
            <a:extLst>
              <a:ext uri="{FF2B5EF4-FFF2-40B4-BE49-F238E27FC236}">
                <a16:creationId xmlns:a16="http://schemas.microsoft.com/office/drawing/2014/main" id="{D0B67911-BD02-44C7-B1D9-2BD8881223E0}"/>
              </a:ext>
            </a:extLst>
          </p:cNvPr>
          <p:cNvGrpSpPr/>
          <p:nvPr/>
        </p:nvGrpSpPr>
        <p:grpSpPr>
          <a:xfrm rot="5400000">
            <a:off x="4059112" y="5562130"/>
            <a:ext cx="502232" cy="152341"/>
            <a:chOff x="115511" y="1655618"/>
            <a:chExt cx="2541413" cy="770883"/>
          </a:xfrm>
        </p:grpSpPr>
        <p:sp>
          <p:nvSpPr>
            <p:cNvPr id="72" name="Freeform: Shape 38">
              <a:extLst>
                <a:ext uri="{FF2B5EF4-FFF2-40B4-BE49-F238E27FC236}">
                  <a16:creationId xmlns:a16="http://schemas.microsoft.com/office/drawing/2014/main" id="{01FFBE9B-E826-4832-ADDB-A5CCB2BE01A5}"/>
                </a:ext>
              </a:extLst>
            </p:cNvPr>
            <p:cNvSpPr/>
            <p:nvPr/>
          </p:nvSpPr>
          <p:spPr>
            <a:xfrm>
              <a:off x="115511" y="1655618"/>
              <a:ext cx="1749384" cy="730512"/>
            </a:xfrm>
            <a:custGeom>
              <a:avLst/>
              <a:gdLst>
                <a:gd name="connsiteX0" fmla="*/ 1575407 w 1749384"/>
                <a:gd name="connsiteY0" fmla="*/ 685336 h 730512"/>
                <a:gd name="connsiteX1" fmla="*/ 1536959 w 1749384"/>
                <a:gd name="connsiteY1" fmla="*/ 641121 h 730512"/>
                <a:gd name="connsiteX2" fmla="*/ 1435072 w 1749384"/>
                <a:gd name="connsiteY2" fmla="*/ 637276 h 730512"/>
                <a:gd name="connsiteX3" fmla="*/ 1427382 w 1749384"/>
                <a:gd name="connsiteY3" fmla="*/ 639198 h 730512"/>
                <a:gd name="connsiteX4" fmla="*/ 1369710 w 1749384"/>
                <a:gd name="connsiteY4" fmla="*/ 689181 h 730512"/>
                <a:gd name="connsiteX5" fmla="*/ 1363943 w 1749384"/>
                <a:gd name="connsiteY5" fmla="*/ 691103 h 730512"/>
                <a:gd name="connsiteX6" fmla="*/ 1358176 w 1749384"/>
                <a:gd name="connsiteY6" fmla="*/ 687258 h 730512"/>
                <a:gd name="connsiteX7" fmla="*/ 1313961 w 1749384"/>
                <a:gd name="connsiteY7" fmla="*/ 627664 h 730512"/>
                <a:gd name="connsiteX8" fmla="*/ 1304349 w 1749384"/>
                <a:gd name="connsiteY8" fmla="*/ 625741 h 730512"/>
                <a:gd name="connsiteX9" fmla="*/ 1238987 w 1749384"/>
                <a:gd name="connsiteY9" fmla="*/ 662267 h 730512"/>
                <a:gd name="connsiteX10" fmla="*/ 1233220 w 1749384"/>
                <a:gd name="connsiteY10" fmla="*/ 662267 h 730512"/>
                <a:gd name="connsiteX11" fmla="*/ 1229375 w 1749384"/>
                <a:gd name="connsiteY11" fmla="*/ 658422 h 730512"/>
                <a:gd name="connsiteX12" fmla="*/ 1135178 w 1749384"/>
                <a:gd name="connsiteY12" fmla="*/ 575759 h 730512"/>
                <a:gd name="connsiteX13" fmla="*/ 1129410 w 1749384"/>
                <a:gd name="connsiteY13" fmla="*/ 571914 h 730512"/>
                <a:gd name="connsiteX14" fmla="*/ 1121721 w 1749384"/>
                <a:gd name="connsiteY14" fmla="*/ 575759 h 730512"/>
                <a:gd name="connsiteX15" fmla="*/ 1033290 w 1749384"/>
                <a:gd name="connsiteY15" fmla="*/ 616129 h 730512"/>
                <a:gd name="connsiteX16" fmla="*/ 1027523 w 1749384"/>
                <a:gd name="connsiteY16" fmla="*/ 619974 h 730512"/>
                <a:gd name="connsiteX17" fmla="*/ 1021756 w 1749384"/>
                <a:gd name="connsiteY17" fmla="*/ 616129 h 730512"/>
                <a:gd name="connsiteX18" fmla="*/ 987153 w 1749384"/>
                <a:gd name="connsiteY18" fmla="*/ 560380 h 730512"/>
                <a:gd name="connsiteX19" fmla="*/ 981385 w 1749384"/>
                <a:gd name="connsiteY19" fmla="*/ 556535 h 730512"/>
                <a:gd name="connsiteX20" fmla="*/ 917946 w 1749384"/>
                <a:gd name="connsiteY20" fmla="*/ 558457 h 730512"/>
                <a:gd name="connsiteX21" fmla="*/ 864119 w 1749384"/>
                <a:gd name="connsiteY21" fmla="*/ 593061 h 730512"/>
                <a:gd name="connsiteX22" fmla="*/ 858352 w 1749384"/>
                <a:gd name="connsiteY22" fmla="*/ 594983 h 730512"/>
                <a:gd name="connsiteX23" fmla="*/ 852585 w 1749384"/>
                <a:gd name="connsiteY23" fmla="*/ 591138 h 730512"/>
                <a:gd name="connsiteX24" fmla="*/ 812214 w 1749384"/>
                <a:gd name="connsiteY24" fmla="*/ 521932 h 730512"/>
                <a:gd name="connsiteX25" fmla="*/ 806447 w 1749384"/>
                <a:gd name="connsiteY25" fmla="*/ 518087 h 730512"/>
                <a:gd name="connsiteX26" fmla="*/ 798757 w 1749384"/>
                <a:gd name="connsiteY26" fmla="*/ 520009 h 730512"/>
                <a:gd name="connsiteX27" fmla="*/ 712249 w 1749384"/>
                <a:gd name="connsiteY27" fmla="*/ 564225 h 730512"/>
                <a:gd name="connsiteX28" fmla="*/ 633431 w 1749384"/>
                <a:gd name="connsiteY28" fmla="*/ 468105 h 730512"/>
                <a:gd name="connsiteX29" fmla="*/ 625741 w 1749384"/>
                <a:gd name="connsiteY29" fmla="*/ 466182 h 730512"/>
                <a:gd name="connsiteX30" fmla="*/ 514242 w 1749384"/>
                <a:gd name="connsiteY30" fmla="*/ 510397 h 730512"/>
                <a:gd name="connsiteX31" fmla="*/ 506553 w 1749384"/>
                <a:gd name="connsiteY31" fmla="*/ 508475 h 730512"/>
                <a:gd name="connsiteX32" fmla="*/ 445036 w 1749384"/>
                <a:gd name="connsiteY32" fmla="*/ 420045 h 730512"/>
                <a:gd name="connsiteX33" fmla="*/ 439269 w 1749384"/>
                <a:gd name="connsiteY33" fmla="*/ 418122 h 730512"/>
                <a:gd name="connsiteX34" fmla="*/ 343149 w 1749384"/>
                <a:gd name="connsiteY34" fmla="*/ 473872 h 730512"/>
                <a:gd name="connsiteX35" fmla="*/ 337381 w 1749384"/>
                <a:gd name="connsiteY35" fmla="*/ 471949 h 730512"/>
                <a:gd name="connsiteX36" fmla="*/ 250873 w 1749384"/>
                <a:gd name="connsiteY36" fmla="*/ 379674 h 730512"/>
                <a:gd name="connsiteX37" fmla="*/ 241261 w 1749384"/>
                <a:gd name="connsiteY37" fmla="*/ 379674 h 730512"/>
                <a:gd name="connsiteX38" fmla="*/ 152831 w 1749384"/>
                <a:gd name="connsiteY38" fmla="*/ 429657 h 730512"/>
                <a:gd name="connsiteX39" fmla="*/ 148986 w 1749384"/>
                <a:gd name="connsiteY39" fmla="*/ 429657 h 730512"/>
                <a:gd name="connsiteX40" fmla="*/ 68245 w 1749384"/>
                <a:gd name="connsiteY40" fmla="*/ 404665 h 730512"/>
                <a:gd name="connsiteX41" fmla="*/ 14418 w 1749384"/>
                <a:gd name="connsiteY41" fmla="*/ 333536 h 730512"/>
                <a:gd name="connsiteX42" fmla="*/ 16340 w 1749384"/>
                <a:gd name="connsiteY42" fmla="*/ 85547 h 730512"/>
                <a:gd name="connsiteX43" fmla="*/ 87469 w 1749384"/>
                <a:gd name="connsiteY43" fmla="*/ 14418 h 730512"/>
                <a:gd name="connsiteX44" fmla="*/ 1665760 w 1749384"/>
                <a:gd name="connsiteY44" fmla="*/ 22108 h 730512"/>
                <a:gd name="connsiteX45" fmla="*/ 1715743 w 1749384"/>
                <a:gd name="connsiteY45" fmla="*/ 43254 h 730512"/>
                <a:gd name="connsiteX46" fmla="*/ 1736889 w 1749384"/>
                <a:gd name="connsiteY46" fmla="*/ 93236 h 730512"/>
                <a:gd name="connsiteX47" fmla="*/ 1733044 w 1749384"/>
                <a:gd name="connsiteY47" fmla="*/ 654577 h 730512"/>
                <a:gd name="connsiteX48" fmla="*/ 1706131 w 1749384"/>
                <a:gd name="connsiteY48" fmla="*/ 710327 h 730512"/>
                <a:gd name="connsiteX49" fmla="*/ 1625390 w 1749384"/>
                <a:gd name="connsiteY49" fmla="*/ 716094 h 73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749384" h="730512">
                  <a:moveTo>
                    <a:pt x="1575407" y="685336"/>
                  </a:moveTo>
                  <a:lnTo>
                    <a:pt x="1536959" y="641121"/>
                  </a:lnTo>
                  <a:cubicBezTo>
                    <a:pt x="1535037" y="639198"/>
                    <a:pt x="1436994" y="637276"/>
                    <a:pt x="1435072" y="637276"/>
                  </a:cubicBezTo>
                  <a:cubicBezTo>
                    <a:pt x="1433150" y="637276"/>
                    <a:pt x="1429305" y="637276"/>
                    <a:pt x="1427382" y="639198"/>
                  </a:cubicBezTo>
                  <a:lnTo>
                    <a:pt x="1369710" y="689181"/>
                  </a:lnTo>
                  <a:cubicBezTo>
                    <a:pt x="1367788" y="691103"/>
                    <a:pt x="1365866" y="691103"/>
                    <a:pt x="1363943" y="691103"/>
                  </a:cubicBezTo>
                  <a:cubicBezTo>
                    <a:pt x="1362021" y="691103"/>
                    <a:pt x="1360098" y="689181"/>
                    <a:pt x="1358176" y="687258"/>
                  </a:cubicBezTo>
                  <a:lnTo>
                    <a:pt x="1313961" y="627664"/>
                  </a:lnTo>
                  <a:cubicBezTo>
                    <a:pt x="1312038" y="623819"/>
                    <a:pt x="1308194" y="623819"/>
                    <a:pt x="1304349" y="625741"/>
                  </a:cubicBezTo>
                  <a:lnTo>
                    <a:pt x="1238987" y="662267"/>
                  </a:lnTo>
                  <a:cubicBezTo>
                    <a:pt x="1237065" y="664189"/>
                    <a:pt x="1235142" y="664189"/>
                    <a:pt x="1233220" y="662267"/>
                  </a:cubicBezTo>
                  <a:cubicBezTo>
                    <a:pt x="1231298" y="662267"/>
                    <a:pt x="1229375" y="660345"/>
                    <a:pt x="1229375" y="658422"/>
                  </a:cubicBezTo>
                  <a:lnTo>
                    <a:pt x="1135178" y="575759"/>
                  </a:lnTo>
                  <a:cubicBezTo>
                    <a:pt x="1117876" y="556535"/>
                    <a:pt x="1142867" y="594983"/>
                    <a:pt x="1129410" y="571914"/>
                  </a:cubicBezTo>
                  <a:cubicBezTo>
                    <a:pt x="1127488" y="569992"/>
                    <a:pt x="1123643" y="573837"/>
                    <a:pt x="1121721" y="575759"/>
                  </a:cubicBezTo>
                  <a:lnTo>
                    <a:pt x="1033290" y="616129"/>
                  </a:lnTo>
                  <a:cubicBezTo>
                    <a:pt x="1031368" y="618052"/>
                    <a:pt x="1029445" y="619974"/>
                    <a:pt x="1027523" y="619974"/>
                  </a:cubicBezTo>
                  <a:cubicBezTo>
                    <a:pt x="1025601" y="619974"/>
                    <a:pt x="1021756" y="618052"/>
                    <a:pt x="1021756" y="616129"/>
                  </a:cubicBezTo>
                  <a:lnTo>
                    <a:pt x="987153" y="560380"/>
                  </a:lnTo>
                  <a:cubicBezTo>
                    <a:pt x="985230" y="558457"/>
                    <a:pt x="983308" y="556535"/>
                    <a:pt x="981385" y="556535"/>
                  </a:cubicBezTo>
                  <a:cubicBezTo>
                    <a:pt x="979463" y="556535"/>
                    <a:pt x="919869" y="556535"/>
                    <a:pt x="917946" y="558457"/>
                  </a:cubicBezTo>
                  <a:lnTo>
                    <a:pt x="864119" y="593061"/>
                  </a:lnTo>
                  <a:cubicBezTo>
                    <a:pt x="862197" y="594983"/>
                    <a:pt x="860274" y="594983"/>
                    <a:pt x="858352" y="594983"/>
                  </a:cubicBezTo>
                  <a:cubicBezTo>
                    <a:pt x="856429" y="594983"/>
                    <a:pt x="854507" y="593061"/>
                    <a:pt x="852585" y="591138"/>
                  </a:cubicBezTo>
                  <a:lnTo>
                    <a:pt x="812214" y="521932"/>
                  </a:lnTo>
                  <a:cubicBezTo>
                    <a:pt x="810292" y="520009"/>
                    <a:pt x="808369" y="518087"/>
                    <a:pt x="806447" y="518087"/>
                  </a:cubicBezTo>
                  <a:cubicBezTo>
                    <a:pt x="804525" y="518087"/>
                    <a:pt x="800680" y="518087"/>
                    <a:pt x="798757" y="520009"/>
                  </a:cubicBezTo>
                  <a:lnTo>
                    <a:pt x="712249" y="564225"/>
                  </a:lnTo>
                  <a:lnTo>
                    <a:pt x="633431" y="468105"/>
                  </a:lnTo>
                  <a:cubicBezTo>
                    <a:pt x="631509" y="466182"/>
                    <a:pt x="629586" y="466182"/>
                    <a:pt x="625741" y="466182"/>
                  </a:cubicBezTo>
                  <a:lnTo>
                    <a:pt x="514242" y="510397"/>
                  </a:lnTo>
                  <a:cubicBezTo>
                    <a:pt x="512320" y="510397"/>
                    <a:pt x="508475" y="510397"/>
                    <a:pt x="506553" y="508475"/>
                  </a:cubicBezTo>
                  <a:lnTo>
                    <a:pt x="445036" y="420045"/>
                  </a:lnTo>
                  <a:cubicBezTo>
                    <a:pt x="443113" y="418122"/>
                    <a:pt x="441191" y="418122"/>
                    <a:pt x="439269" y="418122"/>
                  </a:cubicBezTo>
                  <a:lnTo>
                    <a:pt x="343149" y="473872"/>
                  </a:lnTo>
                  <a:cubicBezTo>
                    <a:pt x="341226" y="473872"/>
                    <a:pt x="337381" y="473872"/>
                    <a:pt x="337381" y="471949"/>
                  </a:cubicBezTo>
                  <a:lnTo>
                    <a:pt x="250873" y="379674"/>
                  </a:lnTo>
                  <a:cubicBezTo>
                    <a:pt x="247028" y="377752"/>
                    <a:pt x="245106" y="377752"/>
                    <a:pt x="241261" y="379674"/>
                  </a:cubicBezTo>
                  <a:lnTo>
                    <a:pt x="152831" y="429657"/>
                  </a:lnTo>
                  <a:cubicBezTo>
                    <a:pt x="150908" y="429657"/>
                    <a:pt x="148986" y="429657"/>
                    <a:pt x="148986" y="429657"/>
                  </a:cubicBezTo>
                  <a:lnTo>
                    <a:pt x="68245" y="404665"/>
                  </a:lnTo>
                  <a:cubicBezTo>
                    <a:pt x="37487" y="396976"/>
                    <a:pt x="14418" y="368140"/>
                    <a:pt x="14418" y="333536"/>
                  </a:cubicBezTo>
                  <a:lnTo>
                    <a:pt x="16340" y="85547"/>
                  </a:lnTo>
                  <a:cubicBezTo>
                    <a:pt x="16340" y="47099"/>
                    <a:pt x="49021" y="14418"/>
                    <a:pt x="87469" y="14418"/>
                  </a:cubicBezTo>
                  <a:lnTo>
                    <a:pt x="1665760" y="22108"/>
                  </a:lnTo>
                  <a:cubicBezTo>
                    <a:pt x="1684984" y="22108"/>
                    <a:pt x="1702286" y="29797"/>
                    <a:pt x="1715743" y="43254"/>
                  </a:cubicBezTo>
                  <a:cubicBezTo>
                    <a:pt x="1729199" y="56711"/>
                    <a:pt x="1736889" y="74012"/>
                    <a:pt x="1736889" y="93236"/>
                  </a:cubicBezTo>
                  <a:lnTo>
                    <a:pt x="1733044" y="654577"/>
                  </a:lnTo>
                  <a:cubicBezTo>
                    <a:pt x="1733044" y="675724"/>
                    <a:pt x="1723432" y="696870"/>
                    <a:pt x="1706131" y="710327"/>
                  </a:cubicBezTo>
                  <a:cubicBezTo>
                    <a:pt x="1688829" y="723784"/>
                    <a:pt x="1646536" y="721861"/>
                    <a:pt x="1625390" y="716094"/>
                  </a:cubicBezTo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39">
              <a:extLst>
                <a:ext uri="{FF2B5EF4-FFF2-40B4-BE49-F238E27FC236}">
                  <a16:creationId xmlns:a16="http://schemas.microsoft.com/office/drawing/2014/main" id="{13E6460E-6359-411A-86FA-A9E820C99BA9}"/>
                </a:ext>
              </a:extLst>
            </p:cNvPr>
            <p:cNvSpPr/>
            <p:nvPr/>
          </p:nvSpPr>
          <p:spPr>
            <a:xfrm>
              <a:off x="1830292" y="1657541"/>
              <a:ext cx="826632" cy="768960"/>
            </a:xfrm>
            <a:custGeom>
              <a:avLst/>
              <a:gdLst>
                <a:gd name="connsiteX0" fmla="*/ 750697 w 826632"/>
                <a:gd name="connsiteY0" fmla="*/ 18263 h 768960"/>
                <a:gd name="connsiteX1" fmla="*/ 93237 w 826632"/>
                <a:gd name="connsiteY1" fmla="*/ 14418 h 768960"/>
                <a:gd name="connsiteX2" fmla="*/ 41332 w 826632"/>
                <a:gd name="connsiteY2" fmla="*/ 35564 h 768960"/>
                <a:gd name="connsiteX3" fmla="*/ 18263 w 826632"/>
                <a:gd name="connsiteY3" fmla="*/ 87469 h 768960"/>
                <a:gd name="connsiteX4" fmla="*/ 14418 w 826632"/>
                <a:gd name="connsiteY4" fmla="*/ 693025 h 768960"/>
                <a:gd name="connsiteX5" fmla="*/ 35565 w 826632"/>
                <a:gd name="connsiteY5" fmla="*/ 744930 h 768960"/>
                <a:gd name="connsiteX6" fmla="*/ 87469 w 826632"/>
                <a:gd name="connsiteY6" fmla="*/ 767999 h 768960"/>
                <a:gd name="connsiteX7" fmla="*/ 744930 w 826632"/>
                <a:gd name="connsiteY7" fmla="*/ 771844 h 768960"/>
                <a:gd name="connsiteX8" fmla="*/ 744930 w 826632"/>
                <a:gd name="connsiteY8" fmla="*/ 771844 h 768960"/>
                <a:gd name="connsiteX9" fmla="*/ 819904 w 826632"/>
                <a:gd name="connsiteY9" fmla="*/ 696870 h 768960"/>
                <a:gd name="connsiteX10" fmla="*/ 823749 w 826632"/>
                <a:gd name="connsiteY10" fmla="*/ 91314 h 768960"/>
                <a:gd name="connsiteX11" fmla="*/ 750697 w 826632"/>
                <a:gd name="connsiteY11" fmla="*/ 18263 h 768960"/>
                <a:gd name="connsiteX12" fmla="*/ 671879 w 826632"/>
                <a:gd name="connsiteY12" fmla="*/ 623819 h 768960"/>
                <a:gd name="connsiteX13" fmla="*/ 435424 w 826632"/>
                <a:gd name="connsiteY13" fmla="*/ 621897 h 768960"/>
                <a:gd name="connsiteX14" fmla="*/ 437346 w 826632"/>
                <a:gd name="connsiteY14" fmla="*/ 164365 h 768960"/>
                <a:gd name="connsiteX15" fmla="*/ 673801 w 826632"/>
                <a:gd name="connsiteY15" fmla="*/ 166288 h 768960"/>
                <a:gd name="connsiteX16" fmla="*/ 671879 w 826632"/>
                <a:gd name="connsiteY16" fmla="*/ 623819 h 76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26632" h="768960">
                  <a:moveTo>
                    <a:pt x="750697" y="18263"/>
                  </a:moveTo>
                  <a:lnTo>
                    <a:pt x="93237" y="14418"/>
                  </a:lnTo>
                  <a:cubicBezTo>
                    <a:pt x="74013" y="14418"/>
                    <a:pt x="54789" y="22108"/>
                    <a:pt x="41332" y="35564"/>
                  </a:cubicBezTo>
                  <a:cubicBezTo>
                    <a:pt x="27875" y="49021"/>
                    <a:pt x="20185" y="68245"/>
                    <a:pt x="18263" y="87469"/>
                  </a:cubicBezTo>
                  <a:lnTo>
                    <a:pt x="14418" y="693025"/>
                  </a:lnTo>
                  <a:cubicBezTo>
                    <a:pt x="14418" y="712249"/>
                    <a:pt x="22108" y="731473"/>
                    <a:pt x="35565" y="744930"/>
                  </a:cubicBezTo>
                  <a:cubicBezTo>
                    <a:pt x="49021" y="758387"/>
                    <a:pt x="68245" y="766077"/>
                    <a:pt x="87469" y="767999"/>
                  </a:cubicBezTo>
                  <a:lnTo>
                    <a:pt x="744930" y="771844"/>
                  </a:lnTo>
                  <a:cubicBezTo>
                    <a:pt x="744930" y="771844"/>
                    <a:pt x="744930" y="771844"/>
                    <a:pt x="744930" y="771844"/>
                  </a:cubicBezTo>
                  <a:cubicBezTo>
                    <a:pt x="785301" y="771844"/>
                    <a:pt x="819904" y="739163"/>
                    <a:pt x="819904" y="696870"/>
                  </a:cubicBezTo>
                  <a:lnTo>
                    <a:pt x="823749" y="91314"/>
                  </a:lnTo>
                  <a:cubicBezTo>
                    <a:pt x="825671" y="52866"/>
                    <a:pt x="791068" y="18263"/>
                    <a:pt x="750697" y="18263"/>
                  </a:cubicBezTo>
                  <a:close/>
                  <a:moveTo>
                    <a:pt x="671879" y="623819"/>
                  </a:moveTo>
                  <a:lnTo>
                    <a:pt x="435424" y="621897"/>
                  </a:lnTo>
                  <a:lnTo>
                    <a:pt x="437346" y="164365"/>
                  </a:lnTo>
                  <a:lnTo>
                    <a:pt x="673801" y="166288"/>
                  </a:lnTo>
                  <a:lnTo>
                    <a:pt x="671879" y="62381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3" name="그룹 92">
            <a:extLst>
              <a:ext uri="{FF2B5EF4-FFF2-40B4-BE49-F238E27FC236}">
                <a16:creationId xmlns:a16="http://schemas.microsoft.com/office/drawing/2014/main" id="{7361466A-4628-4BA5-A68D-AAABB5FFEE0A}"/>
              </a:ext>
            </a:extLst>
          </p:cNvPr>
          <p:cNvGrpSpPr/>
          <p:nvPr/>
        </p:nvGrpSpPr>
        <p:grpSpPr>
          <a:xfrm>
            <a:off x="4170379" y="2049231"/>
            <a:ext cx="299001" cy="428682"/>
            <a:chOff x="4164389" y="1011626"/>
            <a:chExt cx="1970360" cy="2824941"/>
          </a:xfrm>
        </p:grpSpPr>
        <p:grpSp>
          <p:nvGrpSpPr>
            <p:cNvPr id="92" name="그룹 91">
              <a:extLst>
                <a:ext uri="{FF2B5EF4-FFF2-40B4-BE49-F238E27FC236}">
                  <a16:creationId xmlns:a16="http://schemas.microsoft.com/office/drawing/2014/main" id="{D836326A-F208-46F6-B4CF-705785D66CCE}"/>
                </a:ext>
              </a:extLst>
            </p:cNvPr>
            <p:cNvGrpSpPr/>
            <p:nvPr/>
          </p:nvGrpSpPr>
          <p:grpSpPr>
            <a:xfrm>
              <a:off x="4164389" y="1291796"/>
              <a:ext cx="1970360" cy="1745771"/>
              <a:chOff x="1668929" y="509248"/>
              <a:chExt cx="1970360" cy="1745771"/>
            </a:xfrm>
          </p:grpSpPr>
          <p:sp>
            <p:nvSpPr>
              <p:cNvPr id="88" name="사각형: 둥근 모서리 87">
                <a:extLst>
                  <a:ext uri="{FF2B5EF4-FFF2-40B4-BE49-F238E27FC236}">
                    <a16:creationId xmlns:a16="http://schemas.microsoft.com/office/drawing/2014/main" id="{B8440275-2EE3-421C-907E-D8E42028AA03}"/>
                  </a:ext>
                </a:extLst>
              </p:cNvPr>
              <p:cNvSpPr/>
              <p:nvPr/>
            </p:nvSpPr>
            <p:spPr>
              <a:xfrm>
                <a:off x="1905344" y="509248"/>
                <a:ext cx="1733945" cy="136891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9" name="사각형: 둥근 모서리 88">
                <a:extLst>
                  <a:ext uri="{FF2B5EF4-FFF2-40B4-BE49-F238E27FC236}">
                    <a16:creationId xmlns:a16="http://schemas.microsoft.com/office/drawing/2014/main" id="{FD52C4BA-FE68-4E08-AEDF-4C2CBC4F8AF6}"/>
                  </a:ext>
                </a:extLst>
              </p:cNvPr>
              <p:cNvSpPr/>
              <p:nvPr/>
            </p:nvSpPr>
            <p:spPr>
              <a:xfrm rot="17426923">
                <a:off x="1579381" y="751188"/>
                <a:ext cx="612000" cy="137643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0" name="사각형: 둥근 모서리 89">
                <a:extLst>
                  <a:ext uri="{FF2B5EF4-FFF2-40B4-BE49-F238E27FC236}">
                    <a16:creationId xmlns:a16="http://schemas.microsoft.com/office/drawing/2014/main" id="{F90652DE-2099-42E4-919B-2F03E05E0C3B}"/>
                  </a:ext>
                </a:extLst>
              </p:cNvPr>
              <p:cNvSpPr/>
              <p:nvPr/>
            </p:nvSpPr>
            <p:spPr>
              <a:xfrm rot="2013530">
                <a:off x="1668929" y="1193011"/>
                <a:ext cx="864000" cy="137643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1" name="사각형: 둥근 모서리 90">
                <a:extLst>
                  <a:ext uri="{FF2B5EF4-FFF2-40B4-BE49-F238E27FC236}">
                    <a16:creationId xmlns:a16="http://schemas.microsoft.com/office/drawing/2014/main" id="{D51299E5-D290-45D7-BD18-85611A0EC4E8}"/>
                  </a:ext>
                </a:extLst>
              </p:cNvPr>
              <p:cNvSpPr/>
              <p:nvPr/>
            </p:nvSpPr>
            <p:spPr>
              <a:xfrm rot="5400000">
                <a:off x="1970993" y="1754197"/>
                <a:ext cx="864000" cy="137643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76" name="Freeform: Shape 43">
              <a:extLst>
                <a:ext uri="{FF2B5EF4-FFF2-40B4-BE49-F238E27FC236}">
                  <a16:creationId xmlns:a16="http://schemas.microsoft.com/office/drawing/2014/main" id="{4529B69B-B975-4728-9F89-5E30D110F635}"/>
                </a:ext>
              </a:extLst>
            </p:cNvPr>
            <p:cNvSpPr/>
            <p:nvPr/>
          </p:nvSpPr>
          <p:spPr>
            <a:xfrm>
              <a:off x="4558056" y="1011626"/>
              <a:ext cx="1390472" cy="625712"/>
            </a:xfrm>
            <a:prstGeom prst="roundRect">
              <a:avLst>
                <a:gd name="adj" fmla="val 24745"/>
              </a:avLst>
            </a:pr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43">
              <a:extLst>
                <a:ext uri="{FF2B5EF4-FFF2-40B4-BE49-F238E27FC236}">
                  <a16:creationId xmlns:a16="http://schemas.microsoft.com/office/drawing/2014/main" id="{903462AF-2187-434D-9A34-E05B4401EE39}"/>
                </a:ext>
              </a:extLst>
            </p:cNvPr>
            <p:cNvSpPr/>
            <p:nvPr/>
          </p:nvSpPr>
          <p:spPr>
            <a:xfrm rot="5400000">
              <a:off x="4203090" y="2780065"/>
              <a:ext cx="1429384" cy="683620"/>
            </a:xfrm>
            <a:prstGeom prst="roundRect">
              <a:avLst>
                <a:gd name="adj" fmla="val 31454"/>
              </a:avLst>
            </a:pr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8" name="Group 57">
            <a:extLst>
              <a:ext uri="{FF2B5EF4-FFF2-40B4-BE49-F238E27FC236}">
                <a16:creationId xmlns:a16="http://schemas.microsoft.com/office/drawing/2014/main" id="{79157263-FC9E-419E-9E33-5FDD960093D8}"/>
              </a:ext>
            </a:extLst>
          </p:cNvPr>
          <p:cNvGrpSpPr/>
          <p:nvPr/>
        </p:nvGrpSpPr>
        <p:grpSpPr>
          <a:xfrm>
            <a:off x="4139635" y="3111982"/>
            <a:ext cx="305161" cy="500585"/>
            <a:chOff x="7997054" y="1606357"/>
            <a:chExt cx="796901" cy="1307232"/>
          </a:xfrm>
        </p:grpSpPr>
        <p:sp>
          <p:nvSpPr>
            <p:cNvPr id="79" name="Freeform: Shape 58">
              <a:extLst>
                <a:ext uri="{FF2B5EF4-FFF2-40B4-BE49-F238E27FC236}">
                  <a16:creationId xmlns:a16="http://schemas.microsoft.com/office/drawing/2014/main" id="{A90BCE49-8D1A-4370-91E1-BFD14031B176}"/>
                </a:ext>
              </a:extLst>
            </p:cNvPr>
            <p:cNvSpPr/>
            <p:nvPr/>
          </p:nvSpPr>
          <p:spPr>
            <a:xfrm>
              <a:off x="8198011" y="1606357"/>
              <a:ext cx="595944" cy="1307232"/>
            </a:xfrm>
            <a:custGeom>
              <a:avLst/>
              <a:gdLst>
                <a:gd name="connsiteX0" fmla="*/ 100198 w 595944"/>
                <a:gd name="connsiteY0" fmla="*/ 29076 h 1307232"/>
                <a:gd name="connsiteX1" fmla="*/ 148258 w 595944"/>
                <a:gd name="connsiteY1" fmla="*/ 540435 h 1307232"/>
                <a:gd name="connsiteX2" fmla="*/ 423161 w 595944"/>
                <a:gd name="connsiteY2" fmla="*/ 1178672 h 1307232"/>
                <a:gd name="connsiteX3" fmla="*/ 523126 w 595944"/>
                <a:gd name="connsiteY3" fmla="*/ 1278637 h 1307232"/>
                <a:gd name="connsiteX4" fmla="*/ 575031 w 595944"/>
                <a:gd name="connsiteY4" fmla="*/ 1145991 h 1307232"/>
                <a:gd name="connsiteX5" fmla="*/ 303972 w 595944"/>
                <a:gd name="connsiteY5" fmla="*/ 513521 h 1307232"/>
                <a:gd name="connsiteX6" fmla="*/ 169404 w 595944"/>
                <a:gd name="connsiteY6" fmla="*/ 267454 h 1307232"/>
                <a:gd name="connsiteX7" fmla="*/ 100198 w 595944"/>
                <a:gd name="connsiteY7" fmla="*/ 29076 h 1307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5944" h="1307232">
                  <a:moveTo>
                    <a:pt x="100198" y="29076"/>
                  </a:moveTo>
                  <a:cubicBezTo>
                    <a:pt x="100198" y="29076"/>
                    <a:pt x="-88197" y="236696"/>
                    <a:pt x="148258" y="540435"/>
                  </a:cubicBezTo>
                  <a:cubicBezTo>
                    <a:pt x="384713" y="842252"/>
                    <a:pt x="398170" y="1046026"/>
                    <a:pt x="423161" y="1178672"/>
                  </a:cubicBezTo>
                  <a:cubicBezTo>
                    <a:pt x="446230" y="1311317"/>
                    <a:pt x="523126" y="1278637"/>
                    <a:pt x="523126" y="1278637"/>
                  </a:cubicBezTo>
                  <a:cubicBezTo>
                    <a:pt x="523126" y="1278637"/>
                    <a:pt x="584643" y="1255568"/>
                    <a:pt x="575031" y="1145991"/>
                  </a:cubicBezTo>
                  <a:cubicBezTo>
                    <a:pt x="565419" y="1036414"/>
                    <a:pt x="500057" y="805726"/>
                    <a:pt x="303972" y="513521"/>
                  </a:cubicBezTo>
                  <a:cubicBezTo>
                    <a:pt x="303972" y="513521"/>
                    <a:pt x="350110" y="303980"/>
                    <a:pt x="169404" y="267454"/>
                  </a:cubicBezTo>
                  <a:lnTo>
                    <a:pt x="100198" y="29076"/>
                  </a:lnTo>
                  <a:close/>
                </a:path>
              </a:pathLst>
            </a:custGeom>
            <a:solidFill>
              <a:schemeClr val="accent6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59">
              <a:extLst>
                <a:ext uri="{FF2B5EF4-FFF2-40B4-BE49-F238E27FC236}">
                  <a16:creationId xmlns:a16="http://schemas.microsoft.com/office/drawing/2014/main" id="{309A033E-CCE9-4DA3-88DC-F330E4255FF0}"/>
                </a:ext>
              </a:extLst>
            </p:cNvPr>
            <p:cNvSpPr/>
            <p:nvPr/>
          </p:nvSpPr>
          <p:spPr>
            <a:xfrm>
              <a:off x="7997054" y="1606357"/>
              <a:ext cx="595944" cy="1307232"/>
            </a:xfrm>
            <a:custGeom>
              <a:avLst/>
              <a:gdLst>
                <a:gd name="connsiteX0" fmla="*/ 504929 w 595944"/>
                <a:gd name="connsiteY0" fmla="*/ 29076 h 1307232"/>
                <a:gd name="connsiteX1" fmla="*/ 456869 w 595944"/>
                <a:gd name="connsiteY1" fmla="*/ 540435 h 1307232"/>
                <a:gd name="connsiteX2" fmla="*/ 181966 w 595944"/>
                <a:gd name="connsiteY2" fmla="*/ 1178672 h 1307232"/>
                <a:gd name="connsiteX3" fmla="*/ 82001 w 595944"/>
                <a:gd name="connsiteY3" fmla="*/ 1278637 h 1307232"/>
                <a:gd name="connsiteX4" fmla="*/ 30096 w 595944"/>
                <a:gd name="connsiteY4" fmla="*/ 1145991 h 1307232"/>
                <a:gd name="connsiteX5" fmla="*/ 301154 w 595944"/>
                <a:gd name="connsiteY5" fmla="*/ 513521 h 1307232"/>
                <a:gd name="connsiteX6" fmla="*/ 435722 w 595944"/>
                <a:gd name="connsiteY6" fmla="*/ 267454 h 1307232"/>
                <a:gd name="connsiteX7" fmla="*/ 504929 w 595944"/>
                <a:gd name="connsiteY7" fmla="*/ 29076 h 1307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5944" h="1307232">
                  <a:moveTo>
                    <a:pt x="504929" y="29076"/>
                  </a:moveTo>
                  <a:cubicBezTo>
                    <a:pt x="504929" y="29076"/>
                    <a:pt x="693324" y="236696"/>
                    <a:pt x="456869" y="540435"/>
                  </a:cubicBezTo>
                  <a:cubicBezTo>
                    <a:pt x="220414" y="842252"/>
                    <a:pt x="206957" y="1046026"/>
                    <a:pt x="181966" y="1178672"/>
                  </a:cubicBezTo>
                  <a:cubicBezTo>
                    <a:pt x="158897" y="1311317"/>
                    <a:pt x="82001" y="1278637"/>
                    <a:pt x="82001" y="1278637"/>
                  </a:cubicBezTo>
                  <a:cubicBezTo>
                    <a:pt x="82001" y="1278637"/>
                    <a:pt x="20484" y="1255568"/>
                    <a:pt x="30096" y="1145991"/>
                  </a:cubicBezTo>
                  <a:cubicBezTo>
                    <a:pt x="39708" y="1036414"/>
                    <a:pt x="105070" y="805726"/>
                    <a:pt x="301154" y="513521"/>
                  </a:cubicBezTo>
                  <a:cubicBezTo>
                    <a:pt x="301154" y="513521"/>
                    <a:pt x="255017" y="303980"/>
                    <a:pt x="435722" y="267454"/>
                  </a:cubicBezTo>
                  <a:lnTo>
                    <a:pt x="504929" y="29076"/>
                  </a:lnTo>
                  <a:close/>
                </a:path>
              </a:pathLst>
            </a:custGeom>
            <a:solidFill>
              <a:schemeClr val="accent6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60">
              <a:extLst>
                <a:ext uri="{FF2B5EF4-FFF2-40B4-BE49-F238E27FC236}">
                  <a16:creationId xmlns:a16="http://schemas.microsoft.com/office/drawing/2014/main" id="{B4BE30E6-0C68-4315-A88C-8466D35230BF}"/>
                </a:ext>
              </a:extLst>
            </p:cNvPr>
            <p:cNvSpPr/>
            <p:nvPr/>
          </p:nvSpPr>
          <p:spPr>
            <a:xfrm>
              <a:off x="8324882" y="1938932"/>
              <a:ext cx="134568" cy="134568"/>
            </a:xfrm>
            <a:custGeom>
              <a:avLst/>
              <a:gdLst>
                <a:gd name="connsiteX0" fmla="*/ 121352 w 134568"/>
                <a:gd name="connsiteY0" fmla="*/ 75214 h 134568"/>
                <a:gd name="connsiteX1" fmla="*/ 75214 w 134568"/>
                <a:gd name="connsiteY1" fmla="*/ 121352 h 134568"/>
                <a:gd name="connsiteX2" fmla="*/ 29077 w 134568"/>
                <a:gd name="connsiteY2" fmla="*/ 75214 h 134568"/>
                <a:gd name="connsiteX3" fmla="*/ 75214 w 134568"/>
                <a:gd name="connsiteY3" fmla="*/ 29076 h 134568"/>
                <a:gd name="connsiteX4" fmla="*/ 121352 w 134568"/>
                <a:gd name="connsiteY4" fmla="*/ 75214 h 134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568" h="134568">
                  <a:moveTo>
                    <a:pt x="121352" y="75214"/>
                  </a:moveTo>
                  <a:cubicBezTo>
                    <a:pt x="121352" y="100695"/>
                    <a:pt x="100695" y="121352"/>
                    <a:pt x="75214" y="121352"/>
                  </a:cubicBezTo>
                  <a:cubicBezTo>
                    <a:pt x="49733" y="121352"/>
                    <a:pt x="29077" y="100695"/>
                    <a:pt x="29077" y="75214"/>
                  </a:cubicBezTo>
                  <a:cubicBezTo>
                    <a:pt x="29077" y="49733"/>
                    <a:pt x="49733" y="29076"/>
                    <a:pt x="75214" y="29076"/>
                  </a:cubicBezTo>
                  <a:cubicBezTo>
                    <a:pt x="100695" y="29076"/>
                    <a:pt x="121352" y="49733"/>
                    <a:pt x="121352" y="75214"/>
                  </a:cubicBezTo>
                  <a:close/>
                </a:path>
              </a:pathLst>
            </a:custGeom>
            <a:solidFill>
              <a:srgbClr val="FFFFFF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61">
              <a:extLst>
                <a:ext uri="{FF2B5EF4-FFF2-40B4-BE49-F238E27FC236}">
                  <a16:creationId xmlns:a16="http://schemas.microsoft.com/office/drawing/2014/main" id="{B0881DC2-A897-4793-842A-1D9B38EC7C99}"/>
                </a:ext>
              </a:extLst>
            </p:cNvPr>
            <p:cNvSpPr/>
            <p:nvPr/>
          </p:nvSpPr>
          <p:spPr>
            <a:xfrm>
              <a:off x="8013970" y="2257330"/>
              <a:ext cx="288360" cy="634392"/>
            </a:xfrm>
            <a:custGeom>
              <a:avLst/>
              <a:gdLst>
                <a:gd name="connsiteX0" fmla="*/ 193887 w 288360"/>
                <a:gd name="connsiteY0" fmla="*/ 14418 h 634392"/>
                <a:gd name="connsiteX1" fmla="*/ 15103 w 288360"/>
                <a:gd name="connsiteY1" fmla="*/ 496940 h 634392"/>
                <a:gd name="connsiteX2" fmla="*/ 67008 w 288360"/>
                <a:gd name="connsiteY2" fmla="*/ 629586 h 634392"/>
                <a:gd name="connsiteX3" fmla="*/ 166972 w 288360"/>
                <a:gd name="connsiteY3" fmla="*/ 529621 h 634392"/>
                <a:gd name="connsiteX4" fmla="*/ 282316 w 288360"/>
                <a:gd name="connsiteY4" fmla="*/ 135529 h 634392"/>
                <a:gd name="connsiteX5" fmla="*/ 193887 w 288360"/>
                <a:gd name="connsiteY5" fmla="*/ 14418 h 634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360" h="634392">
                  <a:moveTo>
                    <a:pt x="193887" y="14418"/>
                  </a:moveTo>
                  <a:cubicBezTo>
                    <a:pt x="72775" y="214348"/>
                    <a:pt x="20870" y="416200"/>
                    <a:pt x="15103" y="496940"/>
                  </a:cubicBezTo>
                  <a:cubicBezTo>
                    <a:pt x="7413" y="606517"/>
                    <a:pt x="67008" y="629586"/>
                    <a:pt x="67008" y="629586"/>
                  </a:cubicBezTo>
                  <a:cubicBezTo>
                    <a:pt x="67008" y="629586"/>
                    <a:pt x="141981" y="662267"/>
                    <a:pt x="166972" y="529621"/>
                  </a:cubicBezTo>
                  <a:cubicBezTo>
                    <a:pt x="184275" y="437346"/>
                    <a:pt x="195808" y="308545"/>
                    <a:pt x="282316" y="135529"/>
                  </a:cubicBezTo>
                  <a:lnTo>
                    <a:pt x="193887" y="1441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62">
              <a:extLst>
                <a:ext uri="{FF2B5EF4-FFF2-40B4-BE49-F238E27FC236}">
                  <a16:creationId xmlns:a16="http://schemas.microsoft.com/office/drawing/2014/main" id="{D4770CAB-E24E-4920-A35E-C122B65666F8}"/>
                </a:ext>
              </a:extLst>
            </p:cNvPr>
            <p:cNvSpPr/>
            <p:nvPr/>
          </p:nvSpPr>
          <p:spPr>
            <a:xfrm>
              <a:off x="8489488" y="2284243"/>
              <a:ext cx="288360" cy="615168"/>
            </a:xfrm>
            <a:custGeom>
              <a:avLst/>
              <a:gdLst>
                <a:gd name="connsiteX0" fmla="*/ 122073 w 288360"/>
                <a:gd name="connsiteY0" fmla="*/ 14418 h 615168"/>
                <a:gd name="connsiteX1" fmla="*/ 14418 w 288360"/>
                <a:gd name="connsiteY1" fmla="*/ 108616 h 615168"/>
                <a:gd name="connsiteX2" fmla="*/ 129762 w 288360"/>
                <a:gd name="connsiteY2" fmla="*/ 502708 h 615168"/>
                <a:gd name="connsiteX3" fmla="*/ 229727 w 288360"/>
                <a:gd name="connsiteY3" fmla="*/ 602673 h 615168"/>
                <a:gd name="connsiteX4" fmla="*/ 281632 w 288360"/>
                <a:gd name="connsiteY4" fmla="*/ 470027 h 615168"/>
                <a:gd name="connsiteX5" fmla="*/ 122073 w 288360"/>
                <a:gd name="connsiteY5" fmla="*/ 14418 h 61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360" h="615168">
                  <a:moveTo>
                    <a:pt x="122073" y="14418"/>
                  </a:moveTo>
                  <a:lnTo>
                    <a:pt x="14418" y="108616"/>
                  </a:lnTo>
                  <a:cubicBezTo>
                    <a:pt x="100926" y="281632"/>
                    <a:pt x="114382" y="408510"/>
                    <a:pt x="129762" y="502708"/>
                  </a:cubicBezTo>
                  <a:cubicBezTo>
                    <a:pt x="152830" y="635353"/>
                    <a:pt x="229727" y="602673"/>
                    <a:pt x="229727" y="602673"/>
                  </a:cubicBezTo>
                  <a:cubicBezTo>
                    <a:pt x="229727" y="602673"/>
                    <a:pt x="289321" y="579604"/>
                    <a:pt x="281632" y="470027"/>
                  </a:cubicBezTo>
                  <a:cubicBezTo>
                    <a:pt x="275865" y="360450"/>
                    <a:pt x="214348" y="179744"/>
                    <a:pt x="122073" y="1441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4" name="Group 74">
            <a:extLst>
              <a:ext uri="{FF2B5EF4-FFF2-40B4-BE49-F238E27FC236}">
                <a16:creationId xmlns:a16="http://schemas.microsoft.com/office/drawing/2014/main" id="{C43AD302-C1B3-44E7-94F1-750D69564FDB}"/>
              </a:ext>
            </a:extLst>
          </p:cNvPr>
          <p:cNvGrpSpPr/>
          <p:nvPr/>
        </p:nvGrpSpPr>
        <p:grpSpPr>
          <a:xfrm>
            <a:off x="4156985" y="4246325"/>
            <a:ext cx="289519" cy="474605"/>
            <a:chOff x="8457528" y="4216977"/>
            <a:chExt cx="1076544" cy="1764763"/>
          </a:xfrm>
        </p:grpSpPr>
        <p:sp>
          <p:nvSpPr>
            <p:cNvPr id="85" name="Freeform: Shape 75">
              <a:extLst>
                <a:ext uri="{FF2B5EF4-FFF2-40B4-BE49-F238E27FC236}">
                  <a16:creationId xmlns:a16="http://schemas.microsoft.com/office/drawing/2014/main" id="{76447A62-D283-40A2-A6A2-BA1A432B2883}"/>
                </a:ext>
              </a:extLst>
            </p:cNvPr>
            <p:cNvSpPr/>
            <p:nvPr/>
          </p:nvSpPr>
          <p:spPr>
            <a:xfrm>
              <a:off x="8457528" y="5212780"/>
              <a:ext cx="1076544" cy="768960"/>
            </a:xfrm>
            <a:custGeom>
              <a:avLst/>
              <a:gdLst>
                <a:gd name="connsiteX0" fmla="*/ 905690 w 1076544"/>
                <a:gd name="connsiteY0" fmla="*/ 29076 h 768960"/>
                <a:gd name="connsiteX1" fmla="*/ 538512 w 1076544"/>
                <a:gd name="connsiteY1" fmla="*/ 29076 h 768960"/>
                <a:gd name="connsiteX2" fmla="*/ 171334 w 1076544"/>
                <a:gd name="connsiteY2" fmla="*/ 29076 h 768960"/>
                <a:gd name="connsiteX3" fmla="*/ 29076 w 1076544"/>
                <a:gd name="connsiteY3" fmla="*/ 755744 h 768960"/>
                <a:gd name="connsiteX4" fmla="*/ 538512 w 1076544"/>
                <a:gd name="connsiteY4" fmla="*/ 755744 h 768960"/>
                <a:gd name="connsiteX5" fmla="*/ 1047949 w 1076544"/>
                <a:gd name="connsiteY5" fmla="*/ 755744 h 768960"/>
                <a:gd name="connsiteX6" fmla="*/ 905690 w 1076544"/>
                <a:gd name="connsiteY6" fmla="*/ 29076 h 76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6544" h="768960">
                  <a:moveTo>
                    <a:pt x="905690" y="29076"/>
                  </a:moveTo>
                  <a:lnTo>
                    <a:pt x="538512" y="29076"/>
                  </a:lnTo>
                  <a:lnTo>
                    <a:pt x="171334" y="29076"/>
                  </a:lnTo>
                  <a:cubicBezTo>
                    <a:pt x="109817" y="159800"/>
                    <a:pt x="29076" y="423168"/>
                    <a:pt x="29076" y="755744"/>
                  </a:cubicBezTo>
                  <a:lnTo>
                    <a:pt x="538512" y="755744"/>
                  </a:lnTo>
                  <a:lnTo>
                    <a:pt x="1047949" y="755744"/>
                  </a:lnTo>
                  <a:cubicBezTo>
                    <a:pt x="1049871" y="423168"/>
                    <a:pt x="967208" y="159800"/>
                    <a:pt x="905690" y="29076"/>
                  </a:cubicBezTo>
                  <a:close/>
                </a:path>
              </a:pathLst>
            </a:custGeom>
            <a:solidFill>
              <a:schemeClr val="accent6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76">
              <a:extLst>
                <a:ext uri="{FF2B5EF4-FFF2-40B4-BE49-F238E27FC236}">
                  <a16:creationId xmlns:a16="http://schemas.microsoft.com/office/drawing/2014/main" id="{9BBD52F7-CAF6-49D1-AC9A-CB61DF22460A}"/>
                </a:ext>
              </a:extLst>
            </p:cNvPr>
            <p:cNvSpPr/>
            <p:nvPr/>
          </p:nvSpPr>
          <p:spPr>
            <a:xfrm>
              <a:off x="8601708" y="4216977"/>
              <a:ext cx="788184" cy="1038096"/>
            </a:xfrm>
            <a:custGeom>
              <a:avLst/>
              <a:gdLst>
                <a:gd name="connsiteX0" fmla="*/ 759589 w 788184"/>
                <a:gd name="connsiteY0" fmla="*/ 1024880 h 1038096"/>
                <a:gd name="connsiteX1" fmla="*/ 394332 w 788184"/>
                <a:gd name="connsiteY1" fmla="*/ 1024880 h 1038096"/>
                <a:gd name="connsiteX2" fmla="*/ 29076 w 788184"/>
                <a:gd name="connsiteY2" fmla="*/ 1024880 h 1038096"/>
                <a:gd name="connsiteX3" fmla="*/ 61757 w 788184"/>
                <a:gd name="connsiteY3" fmla="*/ 899923 h 1038096"/>
                <a:gd name="connsiteX4" fmla="*/ 277066 w 788184"/>
                <a:gd name="connsiteY4" fmla="*/ 849941 h 1038096"/>
                <a:gd name="connsiteX5" fmla="*/ 236695 w 788184"/>
                <a:gd name="connsiteY5" fmla="*/ 436625 h 1038096"/>
                <a:gd name="connsiteX6" fmla="*/ 394332 w 788184"/>
                <a:gd name="connsiteY6" fmla="*/ 29076 h 1038096"/>
                <a:gd name="connsiteX7" fmla="*/ 551969 w 788184"/>
                <a:gd name="connsiteY7" fmla="*/ 436625 h 1038096"/>
                <a:gd name="connsiteX8" fmla="*/ 511598 w 788184"/>
                <a:gd name="connsiteY8" fmla="*/ 849941 h 1038096"/>
                <a:gd name="connsiteX9" fmla="*/ 726907 w 788184"/>
                <a:gd name="connsiteY9" fmla="*/ 899923 h 1038096"/>
                <a:gd name="connsiteX10" fmla="*/ 759589 w 788184"/>
                <a:gd name="connsiteY10" fmla="*/ 1024880 h 1038096"/>
                <a:gd name="connsiteX11" fmla="*/ 394332 w 788184"/>
                <a:gd name="connsiteY11" fmla="*/ 190558 h 1038096"/>
                <a:gd name="connsiteX12" fmla="*/ 332815 w 788184"/>
                <a:gd name="connsiteY12" fmla="*/ 303979 h 1038096"/>
                <a:gd name="connsiteX13" fmla="*/ 400099 w 788184"/>
                <a:gd name="connsiteY13" fmla="*/ 402022 h 1038096"/>
                <a:gd name="connsiteX14" fmla="*/ 457771 w 788184"/>
                <a:gd name="connsiteY14" fmla="*/ 303979 h 1038096"/>
                <a:gd name="connsiteX15" fmla="*/ 394332 w 788184"/>
                <a:gd name="connsiteY15" fmla="*/ 190558 h 1038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88184" h="1038096">
                  <a:moveTo>
                    <a:pt x="759589" y="1024880"/>
                  </a:moveTo>
                  <a:lnTo>
                    <a:pt x="394332" y="1024880"/>
                  </a:lnTo>
                  <a:lnTo>
                    <a:pt x="29076" y="1024880"/>
                  </a:lnTo>
                  <a:cubicBezTo>
                    <a:pt x="29076" y="1024880"/>
                    <a:pt x="29076" y="936449"/>
                    <a:pt x="61757" y="899923"/>
                  </a:cubicBezTo>
                  <a:cubicBezTo>
                    <a:pt x="107894" y="849941"/>
                    <a:pt x="244385" y="884545"/>
                    <a:pt x="277066" y="849941"/>
                  </a:cubicBezTo>
                  <a:cubicBezTo>
                    <a:pt x="309746" y="815338"/>
                    <a:pt x="236695" y="607719"/>
                    <a:pt x="236695" y="436625"/>
                  </a:cubicBezTo>
                  <a:cubicBezTo>
                    <a:pt x="236695" y="265531"/>
                    <a:pt x="240540" y="29076"/>
                    <a:pt x="394332" y="29076"/>
                  </a:cubicBezTo>
                  <a:cubicBezTo>
                    <a:pt x="548124" y="29076"/>
                    <a:pt x="551969" y="265531"/>
                    <a:pt x="551969" y="436625"/>
                  </a:cubicBezTo>
                  <a:cubicBezTo>
                    <a:pt x="551969" y="607719"/>
                    <a:pt x="478918" y="815338"/>
                    <a:pt x="511598" y="849941"/>
                  </a:cubicBezTo>
                  <a:cubicBezTo>
                    <a:pt x="544279" y="884545"/>
                    <a:pt x="680770" y="849941"/>
                    <a:pt x="726907" y="899923"/>
                  </a:cubicBezTo>
                  <a:cubicBezTo>
                    <a:pt x="761510" y="936449"/>
                    <a:pt x="759589" y="1024880"/>
                    <a:pt x="759589" y="1024880"/>
                  </a:cubicBezTo>
                  <a:close/>
                  <a:moveTo>
                    <a:pt x="394332" y="190558"/>
                  </a:moveTo>
                  <a:cubicBezTo>
                    <a:pt x="359729" y="190558"/>
                    <a:pt x="332815" y="221316"/>
                    <a:pt x="332815" y="303979"/>
                  </a:cubicBezTo>
                  <a:cubicBezTo>
                    <a:pt x="332815" y="386643"/>
                    <a:pt x="365496" y="402022"/>
                    <a:pt x="400099" y="402022"/>
                  </a:cubicBezTo>
                  <a:cubicBezTo>
                    <a:pt x="434702" y="402022"/>
                    <a:pt x="457771" y="388565"/>
                    <a:pt x="457771" y="303979"/>
                  </a:cubicBezTo>
                  <a:cubicBezTo>
                    <a:pt x="457771" y="221316"/>
                    <a:pt x="428935" y="190558"/>
                    <a:pt x="394332" y="190558"/>
                  </a:cubicBezTo>
                  <a:close/>
                </a:path>
              </a:pathLst>
            </a:custGeom>
            <a:solidFill>
              <a:schemeClr val="accent1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C035472-E1AC-461C-9B76-FEA8D2B40830}"/>
              </a:ext>
            </a:extLst>
          </p:cNvPr>
          <p:cNvSpPr txBox="1"/>
          <p:nvPr/>
        </p:nvSpPr>
        <p:spPr>
          <a:xfrm>
            <a:off x="1" y="146196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Columns 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A422AB-BEA8-4324-B1EA-E26576E33B90}"/>
              </a:ext>
            </a:extLst>
          </p:cNvPr>
          <p:cNvSpPr txBox="1"/>
          <p:nvPr/>
        </p:nvSpPr>
        <p:spPr>
          <a:xfrm>
            <a:off x="824055" y="4798124"/>
            <a:ext cx="59343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05F46C-284D-4985-B6E5-46B51BBB209F}"/>
              </a:ext>
            </a:extLst>
          </p:cNvPr>
          <p:cNvSpPr txBox="1"/>
          <p:nvPr/>
        </p:nvSpPr>
        <p:spPr>
          <a:xfrm>
            <a:off x="846673" y="4036861"/>
            <a:ext cx="5934350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b="1" dirty="0">
                <a:solidFill>
                  <a:schemeClr val="accent4"/>
                </a:solidFill>
                <a:cs typeface="Arial" pitchFamily="34" charset="0"/>
              </a:rPr>
              <a:t>L</a:t>
            </a:r>
            <a:r>
              <a:rPr lang="en-US" altLang="ko-KR" sz="1867" b="1" dirty="0">
                <a:solidFill>
                  <a:schemeClr val="accent4"/>
                </a:solidFill>
                <a:cs typeface="Arial" pitchFamily="34" charset="0"/>
              </a:rPr>
              <a:t>OREM IPSUM DOLOR SIT AMET, CU USU AGAM INTEGRE IMPEDIT. </a:t>
            </a:r>
            <a:endParaRPr lang="ko-KR" altLang="en-US" sz="1867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51A6BD-A10C-40E7-AB47-ED16BDD84477}"/>
              </a:ext>
            </a:extLst>
          </p:cNvPr>
          <p:cNvSpPr txBox="1"/>
          <p:nvPr/>
        </p:nvSpPr>
        <p:spPr>
          <a:xfrm>
            <a:off x="5592881" y="1976985"/>
            <a:ext cx="59343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67C8C2-8E78-4B87-8EF0-31BDBE72A0F1}"/>
              </a:ext>
            </a:extLst>
          </p:cNvPr>
          <p:cNvSpPr txBox="1"/>
          <p:nvPr/>
        </p:nvSpPr>
        <p:spPr>
          <a:xfrm>
            <a:off x="5615499" y="1215722"/>
            <a:ext cx="5934350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b="1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1867" b="1" dirty="0">
                <a:solidFill>
                  <a:schemeClr val="accent1"/>
                </a:solidFill>
                <a:cs typeface="Arial" pitchFamily="34" charset="0"/>
              </a:rPr>
              <a:t>OREM IPSUM DOLOR SIT AMET, CU USU AGAM INTEGRE IMPEDIT. </a:t>
            </a:r>
            <a:endParaRPr lang="ko-KR" altLang="en-US" sz="1867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7733107" y="552403"/>
            <a:ext cx="389401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AA65BF-3122-4400-B4A3-D9FE8DDFDA56}"/>
              </a:ext>
            </a:extLst>
          </p:cNvPr>
          <p:cNvSpPr txBox="1"/>
          <p:nvPr/>
        </p:nvSpPr>
        <p:spPr>
          <a:xfrm>
            <a:off x="967667" y="2333774"/>
            <a:ext cx="324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2A68DB-7283-4B1E-9D4A-CD3765597C70}"/>
              </a:ext>
            </a:extLst>
          </p:cNvPr>
          <p:cNvSpPr txBox="1"/>
          <p:nvPr/>
        </p:nvSpPr>
        <p:spPr>
          <a:xfrm>
            <a:off x="967665" y="2695642"/>
            <a:ext cx="32401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 hope and I believe that this Template will your Time, Money and Reputation.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text can be replaced with your own text.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7A4747-A232-4DA5-882F-60EE0BA4D83F}"/>
              </a:ext>
            </a:extLst>
          </p:cNvPr>
          <p:cNvSpPr txBox="1"/>
          <p:nvPr/>
        </p:nvSpPr>
        <p:spPr>
          <a:xfrm>
            <a:off x="967667" y="1514282"/>
            <a:ext cx="324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4C1581-35B8-42C2-8FBA-2D406F0B2F30}"/>
              </a:ext>
            </a:extLst>
          </p:cNvPr>
          <p:cNvSpPr txBox="1"/>
          <p:nvPr/>
        </p:nvSpPr>
        <p:spPr>
          <a:xfrm>
            <a:off x="967665" y="746037"/>
            <a:ext cx="10273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b="1" dirty="0">
                <a:solidFill>
                  <a:schemeClr val="accent1"/>
                </a:solidFill>
                <a:cs typeface="Calibri" pitchFamily="34" charset="0"/>
              </a:rPr>
              <a:t>01</a:t>
            </a:r>
            <a:endParaRPr lang="ko-KR" altLang="en-US" sz="4400" b="1" dirty="0"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6748E8-853A-4183-9C66-D27ED34ED71A}"/>
              </a:ext>
            </a:extLst>
          </p:cNvPr>
          <p:cNvSpPr txBox="1"/>
          <p:nvPr/>
        </p:nvSpPr>
        <p:spPr>
          <a:xfrm>
            <a:off x="4800039" y="2333774"/>
            <a:ext cx="324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B04F84-4A1A-479C-9176-DD0544694736}"/>
              </a:ext>
            </a:extLst>
          </p:cNvPr>
          <p:cNvSpPr txBox="1"/>
          <p:nvPr/>
        </p:nvSpPr>
        <p:spPr>
          <a:xfrm>
            <a:off x="4800037" y="2695642"/>
            <a:ext cx="32401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 hope and I believe that this Template will your Time, Money and Reputation.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text can be replaced with your own text.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56E781-5CFA-4F57-8CF6-30A2912424BE}"/>
              </a:ext>
            </a:extLst>
          </p:cNvPr>
          <p:cNvSpPr txBox="1"/>
          <p:nvPr/>
        </p:nvSpPr>
        <p:spPr>
          <a:xfrm>
            <a:off x="4800039" y="1514282"/>
            <a:ext cx="324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91E194-16C3-45B5-B0BE-91B1E05FE9F5}"/>
              </a:ext>
            </a:extLst>
          </p:cNvPr>
          <p:cNvSpPr txBox="1"/>
          <p:nvPr/>
        </p:nvSpPr>
        <p:spPr>
          <a:xfrm>
            <a:off x="4800037" y="749777"/>
            <a:ext cx="10273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b="1" dirty="0">
                <a:solidFill>
                  <a:schemeClr val="accent1"/>
                </a:solidFill>
                <a:cs typeface="Calibri" pitchFamily="34" charset="0"/>
              </a:rPr>
              <a:t>02</a:t>
            </a:r>
            <a:endParaRPr lang="ko-KR" altLang="en-US" sz="4400" b="1" dirty="0">
              <a:solidFill>
                <a:schemeClr val="accent1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F1EA7344-D3AB-4637-A6EE-A257402843ED}"/>
              </a:ext>
            </a:extLst>
          </p:cNvPr>
          <p:cNvGrpSpPr/>
          <p:nvPr/>
        </p:nvGrpSpPr>
        <p:grpSpPr>
          <a:xfrm>
            <a:off x="1308243" y="4552449"/>
            <a:ext cx="5788241" cy="1318987"/>
            <a:chOff x="1" y="4959383"/>
            <a:chExt cx="12191999" cy="131898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5C19B4D-AD16-469D-AC69-7E84C4452DE1}"/>
                </a:ext>
              </a:extLst>
            </p:cNvPr>
            <p:cNvSpPr txBox="1"/>
            <p:nvPr/>
          </p:nvSpPr>
          <p:spPr>
            <a:xfrm>
              <a:off x="1" y="4959383"/>
              <a:ext cx="12191999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THANK YOU</a:t>
              </a:r>
              <a:endParaRPr lang="ko-KR" altLang="en-US" sz="6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4B53D9C-4D90-45A3-98FC-3A03C7769269}"/>
                </a:ext>
              </a:extLst>
            </p:cNvPr>
            <p:cNvSpPr txBox="1"/>
            <p:nvPr/>
          </p:nvSpPr>
          <p:spPr>
            <a:xfrm>
              <a:off x="148" y="5898714"/>
              <a:ext cx="12191852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그룹 77">
            <a:extLst>
              <a:ext uri="{FF2B5EF4-FFF2-40B4-BE49-F238E27FC236}">
                <a16:creationId xmlns:a16="http://schemas.microsoft.com/office/drawing/2014/main" id="{EA0B5146-740B-464F-B4EB-67F357BE2DA1}"/>
              </a:ext>
            </a:extLst>
          </p:cNvPr>
          <p:cNvGrpSpPr/>
          <p:nvPr/>
        </p:nvGrpSpPr>
        <p:grpSpPr>
          <a:xfrm>
            <a:off x="2122859" y="2503715"/>
            <a:ext cx="3599808" cy="4070366"/>
            <a:chOff x="464279" y="325260"/>
            <a:chExt cx="4061570" cy="4592489"/>
          </a:xfrm>
        </p:grpSpPr>
        <p:sp>
          <p:nvSpPr>
            <p:cNvPr id="79" name="자유형: 도형 78">
              <a:extLst>
                <a:ext uri="{FF2B5EF4-FFF2-40B4-BE49-F238E27FC236}">
                  <a16:creationId xmlns:a16="http://schemas.microsoft.com/office/drawing/2014/main" id="{A2527E6F-2F8B-458B-BDFC-AD06B3D175D9}"/>
                </a:ext>
              </a:extLst>
            </p:cNvPr>
            <p:cNvSpPr/>
            <p:nvPr/>
          </p:nvSpPr>
          <p:spPr>
            <a:xfrm>
              <a:off x="2641317" y="442631"/>
              <a:ext cx="1884532" cy="1980069"/>
            </a:xfrm>
            <a:custGeom>
              <a:avLst/>
              <a:gdLst>
                <a:gd name="connsiteX0" fmla="*/ 478942 w 1884532"/>
                <a:gd name="connsiteY0" fmla="*/ 1907118 h 1980069"/>
                <a:gd name="connsiteX1" fmla="*/ 26646 w 1884532"/>
                <a:gd name="connsiteY1" fmla="*/ 1379327 h 1980069"/>
                <a:gd name="connsiteX2" fmla="*/ 147 w 1884532"/>
                <a:gd name="connsiteY2" fmla="*/ 1301634 h 1980069"/>
                <a:gd name="connsiteX3" fmla="*/ 36846 w 1884532"/>
                <a:gd name="connsiteY3" fmla="*/ 584052 h 1980069"/>
                <a:gd name="connsiteX4" fmla="*/ 71154 w 1884532"/>
                <a:gd name="connsiteY4" fmla="*/ 509434 h 1980069"/>
                <a:gd name="connsiteX5" fmla="*/ 574935 w 1884532"/>
                <a:gd name="connsiteY5" fmla="*/ 30493 h 1980069"/>
                <a:gd name="connsiteX6" fmla="*/ 656873 w 1884532"/>
                <a:gd name="connsiteY6" fmla="*/ 138 h 1980069"/>
                <a:gd name="connsiteX7" fmla="*/ 1327166 w 1884532"/>
                <a:gd name="connsiteY7" fmla="*/ 34397 h 1980069"/>
                <a:gd name="connsiteX8" fmla="*/ 1405590 w 1884532"/>
                <a:gd name="connsiteY8" fmla="*/ 72951 h 1980069"/>
                <a:gd name="connsiteX9" fmla="*/ 1857886 w 1884532"/>
                <a:gd name="connsiteY9" fmla="*/ 600742 h 1980069"/>
                <a:gd name="connsiteX10" fmla="*/ 1884385 w 1884532"/>
                <a:gd name="connsiteY10" fmla="*/ 678435 h 1980069"/>
                <a:gd name="connsiteX11" fmla="*/ 1847686 w 1884532"/>
                <a:gd name="connsiteY11" fmla="*/ 1396017 h 1980069"/>
                <a:gd name="connsiteX12" fmla="*/ 1813378 w 1884532"/>
                <a:gd name="connsiteY12" fmla="*/ 1470635 h 1980069"/>
                <a:gd name="connsiteX13" fmla="*/ 1309597 w 1884532"/>
                <a:gd name="connsiteY13" fmla="*/ 1949576 h 1980069"/>
                <a:gd name="connsiteX14" fmla="*/ 1227659 w 1884532"/>
                <a:gd name="connsiteY14" fmla="*/ 1979931 h 1980069"/>
                <a:gd name="connsiteX15" fmla="*/ 557366 w 1884532"/>
                <a:gd name="connsiteY15" fmla="*/ 1945672 h 1980069"/>
                <a:gd name="connsiteX16" fmla="*/ 478942 w 1884532"/>
                <a:gd name="connsiteY16" fmla="*/ 1907118 h 1980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84532" h="1980069">
                  <a:moveTo>
                    <a:pt x="478942" y="1907118"/>
                  </a:moveTo>
                  <a:lnTo>
                    <a:pt x="26646" y="1379327"/>
                  </a:lnTo>
                  <a:cubicBezTo>
                    <a:pt x="8199" y="1357756"/>
                    <a:pt x="-1317" y="1329988"/>
                    <a:pt x="147" y="1301634"/>
                  </a:cubicBezTo>
                  <a:lnTo>
                    <a:pt x="36846" y="584052"/>
                  </a:lnTo>
                  <a:cubicBezTo>
                    <a:pt x="38310" y="555698"/>
                    <a:pt x="50559" y="529004"/>
                    <a:pt x="71154" y="509434"/>
                  </a:cubicBezTo>
                  <a:lnTo>
                    <a:pt x="574935" y="30493"/>
                  </a:lnTo>
                  <a:cubicBezTo>
                    <a:pt x="596944" y="9557"/>
                    <a:pt x="626567" y="-1374"/>
                    <a:pt x="656873" y="138"/>
                  </a:cubicBezTo>
                  <a:lnTo>
                    <a:pt x="1327166" y="34397"/>
                  </a:lnTo>
                  <a:cubicBezTo>
                    <a:pt x="1357472" y="35959"/>
                    <a:pt x="1385826" y="49868"/>
                    <a:pt x="1405590" y="72951"/>
                  </a:cubicBezTo>
                  <a:lnTo>
                    <a:pt x="1857886" y="600742"/>
                  </a:lnTo>
                  <a:cubicBezTo>
                    <a:pt x="1876333" y="622313"/>
                    <a:pt x="1885849" y="650081"/>
                    <a:pt x="1884385" y="678435"/>
                  </a:cubicBezTo>
                  <a:lnTo>
                    <a:pt x="1847686" y="1396017"/>
                  </a:lnTo>
                  <a:cubicBezTo>
                    <a:pt x="1846222" y="1424371"/>
                    <a:pt x="1833973" y="1451065"/>
                    <a:pt x="1813378" y="1470635"/>
                  </a:cubicBezTo>
                  <a:lnTo>
                    <a:pt x="1309597" y="1949576"/>
                  </a:lnTo>
                  <a:cubicBezTo>
                    <a:pt x="1287588" y="1970512"/>
                    <a:pt x="1257965" y="1981444"/>
                    <a:pt x="1227659" y="1979931"/>
                  </a:cubicBezTo>
                  <a:lnTo>
                    <a:pt x="557366" y="1945672"/>
                  </a:lnTo>
                  <a:cubicBezTo>
                    <a:pt x="527012" y="1944110"/>
                    <a:pt x="498658" y="1930202"/>
                    <a:pt x="478942" y="1907118"/>
                  </a:cubicBezTo>
                  <a:close/>
                </a:path>
              </a:pathLst>
            </a:custGeom>
            <a:solidFill>
              <a:srgbClr val="D7F4F7"/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0" name="자유형: 도형 79">
              <a:extLst>
                <a:ext uri="{FF2B5EF4-FFF2-40B4-BE49-F238E27FC236}">
                  <a16:creationId xmlns:a16="http://schemas.microsoft.com/office/drawing/2014/main" id="{1987AD36-AEF2-4D44-B2D8-22268FF1E259}"/>
                </a:ext>
              </a:extLst>
            </p:cNvPr>
            <p:cNvSpPr/>
            <p:nvPr/>
          </p:nvSpPr>
          <p:spPr>
            <a:xfrm>
              <a:off x="2712421" y="529157"/>
              <a:ext cx="1720411" cy="1807652"/>
            </a:xfrm>
            <a:custGeom>
              <a:avLst/>
              <a:gdLst>
                <a:gd name="connsiteX0" fmla="*/ 434483 w 1720411"/>
                <a:gd name="connsiteY0" fmla="*/ 1738118 h 1807652"/>
                <a:gd name="connsiteX1" fmla="*/ 26646 w 1720411"/>
                <a:gd name="connsiteY1" fmla="*/ 1262202 h 1807652"/>
                <a:gd name="connsiteX2" fmla="*/ 147 w 1720411"/>
                <a:gd name="connsiteY2" fmla="*/ 1184510 h 1807652"/>
                <a:gd name="connsiteX3" fmla="*/ 33235 w 1720411"/>
                <a:gd name="connsiteY3" fmla="*/ 536959 h 1807652"/>
                <a:gd name="connsiteX4" fmla="*/ 67542 w 1720411"/>
                <a:gd name="connsiteY4" fmla="*/ 462340 h 1807652"/>
                <a:gd name="connsiteX5" fmla="*/ 521741 w 1720411"/>
                <a:gd name="connsiteY5" fmla="*/ 30493 h 1807652"/>
                <a:gd name="connsiteX6" fmla="*/ 603679 w 1720411"/>
                <a:gd name="connsiteY6" fmla="*/ 138 h 1807652"/>
                <a:gd name="connsiteX7" fmla="*/ 1207504 w 1720411"/>
                <a:gd name="connsiteY7" fmla="*/ 30981 h 1807652"/>
                <a:gd name="connsiteX8" fmla="*/ 1285928 w 1720411"/>
                <a:gd name="connsiteY8" fmla="*/ 69535 h 1807652"/>
                <a:gd name="connsiteX9" fmla="*/ 1693765 w 1720411"/>
                <a:gd name="connsiteY9" fmla="*/ 545450 h 1807652"/>
                <a:gd name="connsiteX10" fmla="*/ 1720264 w 1720411"/>
                <a:gd name="connsiteY10" fmla="*/ 623143 h 1807652"/>
                <a:gd name="connsiteX11" fmla="*/ 1687177 w 1720411"/>
                <a:gd name="connsiteY11" fmla="*/ 1270694 h 1807652"/>
                <a:gd name="connsiteX12" fmla="*/ 1652869 w 1720411"/>
                <a:gd name="connsiteY12" fmla="*/ 1345312 h 1807652"/>
                <a:gd name="connsiteX13" fmla="*/ 1198671 w 1720411"/>
                <a:gd name="connsiteY13" fmla="*/ 1777159 h 1807652"/>
                <a:gd name="connsiteX14" fmla="*/ 1116733 w 1720411"/>
                <a:gd name="connsiteY14" fmla="*/ 1807514 h 1807652"/>
                <a:gd name="connsiteX15" fmla="*/ 512908 w 1720411"/>
                <a:gd name="connsiteY15" fmla="*/ 1776671 h 1807652"/>
                <a:gd name="connsiteX16" fmla="*/ 434483 w 1720411"/>
                <a:gd name="connsiteY16" fmla="*/ 1738118 h 180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20411" h="1807652">
                  <a:moveTo>
                    <a:pt x="434483" y="1738118"/>
                  </a:moveTo>
                  <a:lnTo>
                    <a:pt x="26646" y="1262202"/>
                  </a:lnTo>
                  <a:cubicBezTo>
                    <a:pt x="8199" y="1240632"/>
                    <a:pt x="-1317" y="1212864"/>
                    <a:pt x="147" y="1184510"/>
                  </a:cubicBezTo>
                  <a:lnTo>
                    <a:pt x="33235" y="536959"/>
                  </a:lnTo>
                  <a:cubicBezTo>
                    <a:pt x="34699" y="508605"/>
                    <a:pt x="46948" y="481910"/>
                    <a:pt x="67542" y="462340"/>
                  </a:cubicBezTo>
                  <a:lnTo>
                    <a:pt x="521741" y="30493"/>
                  </a:lnTo>
                  <a:cubicBezTo>
                    <a:pt x="543751" y="9557"/>
                    <a:pt x="573373" y="-1374"/>
                    <a:pt x="603679" y="138"/>
                  </a:cubicBezTo>
                  <a:lnTo>
                    <a:pt x="1207504" y="30981"/>
                  </a:lnTo>
                  <a:cubicBezTo>
                    <a:pt x="1237810" y="32543"/>
                    <a:pt x="1266164" y="46451"/>
                    <a:pt x="1285928" y="69535"/>
                  </a:cubicBezTo>
                  <a:lnTo>
                    <a:pt x="1693765" y="545450"/>
                  </a:lnTo>
                  <a:cubicBezTo>
                    <a:pt x="1712212" y="567020"/>
                    <a:pt x="1721729" y="594789"/>
                    <a:pt x="1720264" y="623143"/>
                  </a:cubicBezTo>
                  <a:lnTo>
                    <a:pt x="1687177" y="1270694"/>
                  </a:lnTo>
                  <a:cubicBezTo>
                    <a:pt x="1685713" y="1299048"/>
                    <a:pt x="1673464" y="1325742"/>
                    <a:pt x="1652869" y="1345312"/>
                  </a:cubicBezTo>
                  <a:lnTo>
                    <a:pt x="1198671" y="1777159"/>
                  </a:lnTo>
                  <a:cubicBezTo>
                    <a:pt x="1176661" y="1798095"/>
                    <a:pt x="1147039" y="1809027"/>
                    <a:pt x="1116733" y="1807514"/>
                  </a:cubicBezTo>
                  <a:lnTo>
                    <a:pt x="512908" y="1776671"/>
                  </a:lnTo>
                  <a:cubicBezTo>
                    <a:pt x="482553" y="1775109"/>
                    <a:pt x="454199" y="1761201"/>
                    <a:pt x="434483" y="1738118"/>
                  </a:cubicBezTo>
                  <a:close/>
                </a:path>
              </a:pathLst>
            </a:custGeom>
            <a:solidFill>
              <a:srgbClr val="D71C1E"/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81" name="그래픽 198">
              <a:extLst>
                <a:ext uri="{FF2B5EF4-FFF2-40B4-BE49-F238E27FC236}">
                  <a16:creationId xmlns:a16="http://schemas.microsoft.com/office/drawing/2014/main" id="{F51F5A8C-3905-4044-B991-ED620A220195}"/>
                </a:ext>
              </a:extLst>
            </p:cNvPr>
            <p:cNvGrpSpPr/>
            <p:nvPr/>
          </p:nvGrpSpPr>
          <p:grpSpPr>
            <a:xfrm>
              <a:off x="2924014" y="769498"/>
              <a:ext cx="1289356" cy="1179158"/>
              <a:chOff x="2924014" y="769498"/>
              <a:chExt cx="1289356" cy="1179158"/>
            </a:xfrm>
            <a:solidFill>
              <a:srgbClr val="000000"/>
            </a:solidFill>
          </p:grpSpPr>
          <p:sp>
            <p:nvSpPr>
              <p:cNvPr id="101" name="자유형: 도형 100">
                <a:extLst>
                  <a:ext uri="{FF2B5EF4-FFF2-40B4-BE49-F238E27FC236}">
                    <a16:creationId xmlns:a16="http://schemas.microsoft.com/office/drawing/2014/main" id="{EC9D6D62-1C10-45C9-9BAD-BAAAE6C911B8}"/>
                  </a:ext>
                </a:extLst>
              </p:cNvPr>
              <p:cNvSpPr/>
              <p:nvPr/>
            </p:nvSpPr>
            <p:spPr>
              <a:xfrm>
                <a:off x="2924014" y="844783"/>
                <a:ext cx="1289356" cy="1103872"/>
              </a:xfrm>
              <a:custGeom>
                <a:avLst/>
                <a:gdLst>
                  <a:gd name="connsiteX0" fmla="*/ 1287599 w 1289356"/>
                  <a:gd name="connsiteY0" fmla="*/ 1089418 h 1103872"/>
                  <a:gd name="connsiteX1" fmla="*/ 1280621 w 1289356"/>
                  <a:gd name="connsiteY1" fmla="*/ 1072582 h 1103872"/>
                  <a:gd name="connsiteX2" fmla="*/ 1268420 w 1289356"/>
                  <a:gd name="connsiteY2" fmla="*/ 1050377 h 1103872"/>
                  <a:gd name="connsiteX3" fmla="*/ 1240994 w 1289356"/>
                  <a:gd name="connsiteY3" fmla="*/ 1028709 h 1103872"/>
                  <a:gd name="connsiteX4" fmla="*/ 1229721 w 1289356"/>
                  <a:gd name="connsiteY4" fmla="*/ 1026611 h 1103872"/>
                  <a:gd name="connsiteX5" fmla="*/ 1208345 w 1289356"/>
                  <a:gd name="connsiteY5" fmla="*/ 1017192 h 1103872"/>
                  <a:gd name="connsiteX6" fmla="*/ 1166620 w 1289356"/>
                  <a:gd name="connsiteY6" fmla="*/ 1007236 h 1103872"/>
                  <a:gd name="connsiteX7" fmla="*/ 1153199 w 1289356"/>
                  <a:gd name="connsiteY7" fmla="*/ 995817 h 1103872"/>
                  <a:gd name="connsiteX8" fmla="*/ 1151687 w 1289356"/>
                  <a:gd name="connsiteY8" fmla="*/ 982689 h 1103872"/>
                  <a:gd name="connsiteX9" fmla="*/ 1142512 w 1289356"/>
                  <a:gd name="connsiteY9" fmla="*/ 940963 h 1103872"/>
                  <a:gd name="connsiteX10" fmla="*/ 1136363 w 1289356"/>
                  <a:gd name="connsiteY10" fmla="*/ 919539 h 1103872"/>
                  <a:gd name="connsiteX11" fmla="*/ 1128115 w 1289356"/>
                  <a:gd name="connsiteY11" fmla="*/ 902898 h 1103872"/>
                  <a:gd name="connsiteX12" fmla="*/ 1125529 w 1289356"/>
                  <a:gd name="connsiteY12" fmla="*/ 896700 h 1103872"/>
                  <a:gd name="connsiteX13" fmla="*/ 1091270 w 1289356"/>
                  <a:gd name="connsiteY13" fmla="*/ 858830 h 1103872"/>
                  <a:gd name="connsiteX14" fmla="*/ 1081656 w 1289356"/>
                  <a:gd name="connsiteY14" fmla="*/ 853559 h 1103872"/>
                  <a:gd name="connsiteX15" fmla="*/ 1071407 w 1289356"/>
                  <a:gd name="connsiteY15" fmla="*/ 847752 h 1103872"/>
                  <a:gd name="connsiteX16" fmla="*/ 1059549 w 1289356"/>
                  <a:gd name="connsiteY16" fmla="*/ 843164 h 1103872"/>
                  <a:gd name="connsiteX17" fmla="*/ 1038027 w 1289356"/>
                  <a:gd name="connsiteY17" fmla="*/ 825840 h 1103872"/>
                  <a:gd name="connsiteX18" fmla="*/ 1037881 w 1289356"/>
                  <a:gd name="connsiteY18" fmla="*/ 825694 h 1103872"/>
                  <a:gd name="connsiteX19" fmla="*/ 1021776 w 1289356"/>
                  <a:gd name="connsiteY19" fmla="*/ 809491 h 1103872"/>
                  <a:gd name="connsiteX20" fmla="*/ 1015627 w 1289356"/>
                  <a:gd name="connsiteY20" fmla="*/ 803684 h 1103872"/>
                  <a:gd name="connsiteX21" fmla="*/ 972974 w 1289356"/>
                  <a:gd name="connsiteY21" fmla="*/ 768156 h 1103872"/>
                  <a:gd name="connsiteX22" fmla="*/ 971461 w 1289356"/>
                  <a:gd name="connsiteY22" fmla="*/ 766936 h 1103872"/>
                  <a:gd name="connsiteX23" fmla="*/ 962921 w 1289356"/>
                  <a:gd name="connsiteY23" fmla="*/ 763373 h 1103872"/>
                  <a:gd name="connsiteX24" fmla="*/ 932664 w 1289356"/>
                  <a:gd name="connsiteY24" fmla="*/ 760104 h 1103872"/>
                  <a:gd name="connsiteX25" fmla="*/ 889816 w 1289356"/>
                  <a:gd name="connsiteY25" fmla="*/ 765326 h 1103872"/>
                  <a:gd name="connsiteX26" fmla="*/ 861755 w 1289356"/>
                  <a:gd name="connsiteY26" fmla="*/ 776257 h 1103872"/>
                  <a:gd name="connsiteX27" fmla="*/ 848871 w 1289356"/>
                  <a:gd name="connsiteY27" fmla="*/ 786652 h 1103872"/>
                  <a:gd name="connsiteX28" fmla="*/ 824470 w 1289356"/>
                  <a:gd name="connsiteY28" fmla="*/ 809442 h 1103872"/>
                  <a:gd name="connsiteX29" fmla="*/ 769568 w 1289356"/>
                  <a:gd name="connsiteY29" fmla="*/ 780601 h 1103872"/>
                  <a:gd name="connsiteX30" fmla="*/ 530976 w 1289356"/>
                  <a:gd name="connsiteY30" fmla="*/ 526734 h 1103872"/>
                  <a:gd name="connsiteX31" fmla="*/ 527999 w 1289356"/>
                  <a:gd name="connsiteY31" fmla="*/ 512825 h 1103872"/>
                  <a:gd name="connsiteX32" fmla="*/ 697878 w 1289356"/>
                  <a:gd name="connsiteY32" fmla="*/ 286726 h 1103872"/>
                  <a:gd name="connsiteX33" fmla="*/ 693584 w 1289356"/>
                  <a:gd name="connsiteY33" fmla="*/ 243683 h 1103872"/>
                  <a:gd name="connsiteX34" fmla="*/ 557476 w 1289356"/>
                  <a:gd name="connsiteY34" fmla="*/ 53502 h 1103872"/>
                  <a:gd name="connsiteX35" fmla="*/ 515360 w 1289356"/>
                  <a:gd name="connsiteY35" fmla="*/ 14558 h 1103872"/>
                  <a:gd name="connsiteX36" fmla="*/ 272375 w 1289356"/>
                  <a:gd name="connsiteY36" fmla="*/ 15 h 1103872"/>
                  <a:gd name="connsiteX37" fmla="*/ 258174 w 1289356"/>
                  <a:gd name="connsiteY37" fmla="*/ 19341 h 1103872"/>
                  <a:gd name="connsiteX38" fmla="*/ 185654 w 1289356"/>
                  <a:gd name="connsiteY38" fmla="*/ 149398 h 1103872"/>
                  <a:gd name="connsiteX39" fmla="*/ 166817 w 1289356"/>
                  <a:gd name="connsiteY39" fmla="*/ 137149 h 1103872"/>
                  <a:gd name="connsiteX40" fmla="*/ 144124 w 1289356"/>
                  <a:gd name="connsiteY40" fmla="*/ 136758 h 1103872"/>
                  <a:gd name="connsiteX41" fmla="*/ 142123 w 1289356"/>
                  <a:gd name="connsiteY41" fmla="*/ 160281 h 1103872"/>
                  <a:gd name="connsiteX42" fmla="*/ 155397 w 1289356"/>
                  <a:gd name="connsiteY42" fmla="*/ 175848 h 1103872"/>
                  <a:gd name="connsiteX43" fmla="*/ 159399 w 1289356"/>
                  <a:gd name="connsiteY43" fmla="*/ 200298 h 1103872"/>
                  <a:gd name="connsiteX44" fmla="*/ 163986 w 1289356"/>
                  <a:gd name="connsiteY44" fmla="*/ 249539 h 1103872"/>
                  <a:gd name="connsiteX45" fmla="*/ 214984 w 1289356"/>
                  <a:gd name="connsiteY45" fmla="*/ 256567 h 1103872"/>
                  <a:gd name="connsiteX46" fmla="*/ 238409 w 1289356"/>
                  <a:gd name="connsiteY46" fmla="*/ 264863 h 1103872"/>
                  <a:gd name="connsiteX47" fmla="*/ 232602 w 1289356"/>
                  <a:gd name="connsiteY47" fmla="*/ 282383 h 1103872"/>
                  <a:gd name="connsiteX48" fmla="*/ 139586 w 1289356"/>
                  <a:gd name="connsiteY48" fmla="*/ 368860 h 1103872"/>
                  <a:gd name="connsiteX49" fmla="*/ 116112 w 1289356"/>
                  <a:gd name="connsiteY49" fmla="*/ 416734 h 1103872"/>
                  <a:gd name="connsiteX50" fmla="*/ 92785 w 1289356"/>
                  <a:gd name="connsiteY50" fmla="*/ 644199 h 1103872"/>
                  <a:gd name="connsiteX51" fmla="*/ 81609 w 1289356"/>
                  <a:gd name="connsiteY51" fmla="*/ 679727 h 1103872"/>
                  <a:gd name="connsiteX52" fmla="*/ 68140 w 1289356"/>
                  <a:gd name="connsiteY52" fmla="*/ 721746 h 1103872"/>
                  <a:gd name="connsiteX53" fmla="*/ 25389 w 1289356"/>
                  <a:gd name="connsiteY53" fmla="*/ 853998 h 1103872"/>
                  <a:gd name="connsiteX54" fmla="*/ 5137 w 1289356"/>
                  <a:gd name="connsiteY54" fmla="*/ 908998 h 1103872"/>
                  <a:gd name="connsiteX55" fmla="*/ 4941 w 1289356"/>
                  <a:gd name="connsiteY55" fmla="*/ 976393 h 1103872"/>
                  <a:gd name="connsiteX56" fmla="*/ 27829 w 1289356"/>
                  <a:gd name="connsiteY56" fmla="*/ 1004210 h 1103872"/>
                  <a:gd name="connsiteX57" fmla="*/ 125970 w 1289356"/>
                  <a:gd name="connsiteY57" fmla="*/ 983226 h 1103872"/>
                  <a:gd name="connsiteX58" fmla="*/ 149736 w 1289356"/>
                  <a:gd name="connsiteY58" fmla="*/ 905777 h 1103872"/>
                  <a:gd name="connsiteX59" fmla="*/ 175992 w 1289356"/>
                  <a:gd name="connsiteY59" fmla="*/ 820472 h 1103872"/>
                  <a:gd name="connsiteX60" fmla="*/ 218352 w 1289356"/>
                  <a:gd name="connsiteY60" fmla="*/ 683046 h 1103872"/>
                  <a:gd name="connsiteX61" fmla="*/ 229674 w 1289356"/>
                  <a:gd name="connsiteY61" fmla="*/ 592079 h 1103872"/>
                  <a:gd name="connsiteX62" fmla="*/ 241728 w 1289356"/>
                  <a:gd name="connsiteY62" fmla="*/ 476272 h 1103872"/>
                  <a:gd name="connsiteX63" fmla="*/ 254221 w 1289356"/>
                  <a:gd name="connsiteY63" fmla="*/ 472027 h 1103872"/>
                  <a:gd name="connsiteX64" fmla="*/ 298484 w 1289356"/>
                  <a:gd name="connsiteY64" fmla="*/ 527758 h 1103872"/>
                  <a:gd name="connsiteX65" fmla="*/ 373688 w 1289356"/>
                  <a:gd name="connsiteY65" fmla="*/ 671870 h 1103872"/>
                  <a:gd name="connsiteX66" fmla="*/ 373541 w 1289356"/>
                  <a:gd name="connsiteY66" fmla="*/ 694368 h 1103872"/>
                  <a:gd name="connsiteX67" fmla="*/ 249682 w 1289356"/>
                  <a:gd name="connsiteY67" fmla="*/ 908266 h 1103872"/>
                  <a:gd name="connsiteX68" fmla="*/ 246022 w 1289356"/>
                  <a:gd name="connsiteY68" fmla="*/ 1013532 h 1103872"/>
                  <a:gd name="connsiteX69" fmla="*/ 269594 w 1289356"/>
                  <a:gd name="connsiteY69" fmla="*/ 1026806 h 1103872"/>
                  <a:gd name="connsiteX70" fmla="*/ 342552 w 1289356"/>
                  <a:gd name="connsiteY70" fmla="*/ 1014410 h 1103872"/>
                  <a:gd name="connsiteX71" fmla="*/ 355095 w 1289356"/>
                  <a:gd name="connsiteY71" fmla="*/ 995280 h 1103872"/>
                  <a:gd name="connsiteX72" fmla="*/ 500817 w 1289356"/>
                  <a:gd name="connsiteY72" fmla="*/ 735459 h 1103872"/>
                  <a:gd name="connsiteX73" fmla="*/ 522875 w 1289356"/>
                  <a:gd name="connsiteY73" fmla="*/ 697540 h 1103872"/>
                  <a:gd name="connsiteX74" fmla="*/ 523265 w 1289356"/>
                  <a:gd name="connsiteY74" fmla="*/ 676165 h 1103872"/>
                  <a:gd name="connsiteX75" fmla="*/ 408923 w 1289356"/>
                  <a:gd name="connsiteY75" fmla="*/ 450895 h 1103872"/>
                  <a:gd name="connsiteX76" fmla="*/ 451722 w 1289356"/>
                  <a:gd name="connsiteY76" fmla="*/ 507701 h 1103872"/>
                  <a:gd name="connsiteX77" fmla="*/ 475000 w 1289356"/>
                  <a:gd name="connsiteY77" fmla="*/ 530686 h 1103872"/>
                  <a:gd name="connsiteX78" fmla="*/ 503159 w 1289356"/>
                  <a:gd name="connsiteY78" fmla="*/ 548987 h 1103872"/>
                  <a:gd name="connsiteX79" fmla="*/ 772887 w 1289356"/>
                  <a:gd name="connsiteY79" fmla="*/ 839309 h 1103872"/>
                  <a:gd name="connsiteX80" fmla="*/ 772496 w 1289356"/>
                  <a:gd name="connsiteY80" fmla="*/ 873080 h 1103872"/>
                  <a:gd name="connsiteX81" fmla="*/ 694365 w 1289356"/>
                  <a:gd name="connsiteY81" fmla="*/ 904557 h 1103872"/>
                  <a:gd name="connsiteX82" fmla="*/ 614720 w 1289356"/>
                  <a:gd name="connsiteY82" fmla="*/ 935888 h 1103872"/>
                  <a:gd name="connsiteX83" fmla="*/ 557768 w 1289356"/>
                  <a:gd name="connsiteY83" fmla="*/ 996646 h 1103872"/>
                  <a:gd name="connsiteX84" fmla="*/ 505843 w 1289356"/>
                  <a:gd name="connsiteY84" fmla="*/ 1028855 h 1103872"/>
                  <a:gd name="connsiteX85" fmla="*/ 490666 w 1289356"/>
                  <a:gd name="connsiteY85" fmla="*/ 1033931 h 1103872"/>
                  <a:gd name="connsiteX86" fmla="*/ 483638 w 1289356"/>
                  <a:gd name="connsiteY86" fmla="*/ 1043447 h 1103872"/>
                  <a:gd name="connsiteX87" fmla="*/ 491495 w 1289356"/>
                  <a:gd name="connsiteY87" fmla="*/ 1048815 h 1103872"/>
                  <a:gd name="connsiteX88" fmla="*/ 562112 w 1289356"/>
                  <a:gd name="connsiteY88" fmla="*/ 1054525 h 1103872"/>
                  <a:gd name="connsiteX89" fmla="*/ 638047 w 1289356"/>
                  <a:gd name="connsiteY89" fmla="*/ 1060186 h 1103872"/>
                  <a:gd name="connsiteX90" fmla="*/ 789919 w 1289356"/>
                  <a:gd name="connsiteY90" fmla="*/ 1071459 h 1103872"/>
                  <a:gd name="connsiteX91" fmla="*/ 1093710 w 1289356"/>
                  <a:gd name="connsiteY91" fmla="*/ 1094006 h 1103872"/>
                  <a:gd name="connsiteX92" fmla="*/ 1182578 w 1289356"/>
                  <a:gd name="connsiteY92" fmla="*/ 1099862 h 1103872"/>
                  <a:gd name="connsiteX93" fmla="*/ 1274765 w 1289356"/>
                  <a:gd name="connsiteY93" fmla="*/ 1103229 h 1103872"/>
                  <a:gd name="connsiteX94" fmla="*/ 1287599 w 1289356"/>
                  <a:gd name="connsiteY94" fmla="*/ 1089418 h 1103872"/>
                  <a:gd name="connsiteX95" fmla="*/ 279988 w 1289356"/>
                  <a:gd name="connsiteY95" fmla="*/ 238900 h 1103872"/>
                  <a:gd name="connsiteX96" fmla="*/ 260614 w 1289356"/>
                  <a:gd name="connsiteY96" fmla="*/ 237973 h 1103872"/>
                  <a:gd name="connsiteX97" fmla="*/ 254709 w 1289356"/>
                  <a:gd name="connsiteY97" fmla="*/ 199029 h 1103872"/>
                  <a:gd name="connsiteX98" fmla="*/ 307708 w 1289356"/>
                  <a:gd name="connsiteY98" fmla="*/ 103671 h 1103872"/>
                  <a:gd name="connsiteX99" fmla="*/ 333134 w 1289356"/>
                  <a:gd name="connsiteY99" fmla="*/ 84394 h 1103872"/>
                  <a:gd name="connsiteX100" fmla="*/ 421611 w 1289356"/>
                  <a:gd name="connsiteY100" fmla="*/ 91128 h 1103872"/>
                  <a:gd name="connsiteX101" fmla="*/ 431372 w 1289356"/>
                  <a:gd name="connsiteY101" fmla="*/ 94545 h 1103872"/>
                  <a:gd name="connsiteX102" fmla="*/ 426052 w 1289356"/>
                  <a:gd name="connsiteY102" fmla="*/ 103280 h 1103872"/>
                  <a:gd name="connsiteX103" fmla="*/ 279988 w 1289356"/>
                  <a:gd name="connsiteY103" fmla="*/ 238900 h 1103872"/>
                  <a:gd name="connsiteX104" fmla="*/ 473634 w 1289356"/>
                  <a:gd name="connsiteY104" fmla="*/ 445332 h 1103872"/>
                  <a:gd name="connsiteX105" fmla="*/ 453772 w 1289356"/>
                  <a:gd name="connsiteY105" fmla="*/ 446211 h 1103872"/>
                  <a:gd name="connsiteX106" fmla="*/ 416341 w 1289356"/>
                  <a:gd name="connsiteY106" fmla="*/ 404631 h 1103872"/>
                  <a:gd name="connsiteX107" fmla="*/ 418390 w 1289356"/>
                  <a:gd name="connsiteY107" fmla="*/ 391796 h 1103872"/>
                  <a:gd name="connsiteX108" fmla="*/ 562551 w 1289356"/>
                  <a:gd name="connsiteY108" fmla="*/ 316690 h 1103872"/>
                  <a:gd name="connsiteX109" fmla="*/ 567578 w 1289356"/>
                  <a:gd name="connsiteY109" fmla="*/ 316642 h 1103872"/>
                  <a:gd name="connsiteX110" fmla="*/ 535954 w 1289356"/>
                  <a:gd name="connsiteY110" fmla="*/ 362515 h 1103872"/>
                  <a:gd name="connsiteX111" fmla="*/ 473634 w 1289356"/>
                  <a:gd name="connsiteY111" fmla="*/ 445332 h 1103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</a:cxnLst>
                <a:rect l="l" t="t" r="r" b="b"/>
                <a:pathLst>
                  <a:path w="1289356" h="1103872">
                    <a:moveTo>
                      <a:pt x="1287599" y="1089418"/>
                    </a:moveTo>
                    <a:cubicBezTo>
                      <a:pt x="1286233" y="1083416"/>
                      <a:pt x="1289649" y="1075412"/>
                      <a:pt x="1280621" y="1072582"/>
                    </a:cubicBezTo>
                    <a:cubicBezTo>
                      <a:pt x="1276570" y="1065164"/>
                      <a:pt x="1272520" y="1057746"/>
                      <a:pt x="1268420" y="1050377"/>
                    </a:cubicBezTo>
                    <a:cubicBezTo>
                      <a:pt x="1262271" y="1039397"/>
                      <a:pt x="1256562" y="1027831"/>
                      <a:pt x="1240994" y="1028709"/>
                    </a:cubicBezTo>
                    <a:cubicBezTo>
                      <a:pt x="1237139" y="1028611"/>
                      <a:pt x="1232990" y="1029831"/>
                      <a:pt x="1229721" y="1026611"/>
                    </a:cubicBezTo>
                    <a:cubicBezTo>
                      <a:pt x="1224060" y="1020120"/>
                      <a:pt x="1217178" y="1016655"/>
                      <a:pt x="1208345" y="1017192"/>
                    </a:cubicBezTo>
                    <a:cubicBezTo>
                      <a:pt x="1193461" y="1018070"/>
                      <a:pt x="1180235" y="1011628"/>
                      <a:pt x="1166620" y="1007236"/>
                    </a:cubicBezTo>
                    <a:cubicBezTo>
                      <a:pt x="1159836" y="1006163"/>
                      <a:pt x="1155786" y="1001819"/>
                      <a:pt x="1153199" y="995817"/>
                    </a:cubicBezTo>
                    <a:cubicBezTo>
                      <a:pt x="1149930" y="991766"/>
                      <a:pt x="1151784" y="987179"/>
                      <a:pt x="1151687" y="982689"/>
                    </a:cubicBezTo>
                    <a:cubicBezTo>
                      <a:pt x="1151345" y="968244"/>
                      <a:pt x="1153004" y="953213"/>
                      <a:pt x="1142512" y="940963"/>
                    </a:cubicBezTo>
                    <a:cubicBezTo>
                      <a:pt x="1137144" y="934765"/>
                      <a:pt x="1137241" y="927055"/>
                      <a:pt x="1136363" y="919539"/>
                    </a:cubicBezTo>
                    <a:cubicBezTo>
                      <a:pt x="1133337" y="914122"/>
                      <a:pt x="1134801" y="906509"/>
                      <a:pt x="1128115" y="902898"/>
                    </a:cubicBezTo>
                    <a:cubicBezTo>
                      <a:pt x="1125577" y="901531"/>
                      <a:pt x="1125626" y="899091"/>
                      <a:pt x="1125529" y="896700"/>
                    </a:cubicBezTo>
                    <a:cubicBezTo>
                      <a:pt x="1119624" y="879083"/>
                      <a:pt x="1107472" y="867126"/>
                      <a:pt x="1091270" y="858830"/>
                    </a:cubicBezTo>
                    <a:cubicBezTo>
                      <a:pt x="1087854" y="857463"/>
                      <a:pt x="1083998" y="856927"/>
                      <a:pt x="1081656" y="853559"/>
                    </a:cubicBezTo>
                    <a:cubicBezTo>
                      <a:pt x="1079850" y="848728"/>
                      <a:pt x="1074775" y="849753"/>
                      <a:pt x="1071407" y="847752"/>
                    </a:cubicBezTo>
                    <a:cubicBezTo>
                      <a:pt x="1066869" y="847703"/>
                      <a:pt x="1062526" y="847264"/>
                      <a:pt x="1059549" y="843164"/>
                    </a:cubicBezTo>
                    <a:cubicBezTo>
                      <a:pt x="1053448" y="836088"/>
                      <a:pt x="1045152" y="831647"/>
                      <a:pt x="1038027" y="825840"/>
                    </a:cubicBezTo>
                    <a:lnTo>
                      <a:pt x="1037881" y="825694"/>
                    </a:lnTo>
                    <a:cubicBezTo>
                      <a:pt x="1033781" y="819056"/>
                      <a:pt x="1030951" y="811151"/>
                      <a:pt x="1021776" y="809491"/>
                    </a:cubicBezTo>
                    <a:cubicBezTo>
                      <a:pt x="1018945" y="808369"/>
                      <a:pt x="1016896" y="806466"/>
                      <a:pt x="1015627" y="803684"/>
                    </a:cubicBezTo>
                    <a:cubicBezTo>
                      <a:pt x="1005183" y="787335"/>
                      <a:pt x="991031" y="775428"/>
                      <a:pt x="972974" y="768156"/>
                    </a:cubicBezTo>
                    <a:cubicBezTo>
                      <a:pt x="972096" y="768205"/>
                      <a:pt x="971608" y="767814"/>
                      <a:pt x="971461" y="766936"/>
                    </a:cubicBezTo>
                    <a:cubicBezTo>
                      <a:pt x="968533" y="765911"/>
                      <a:pt x="966435" y="762885"/>
                      <a:pt x="962921" y="763373"/>
                    </a:cubicBezTo>
                    <a:cubicBezTo>
                      <a:pt x="952477" y="764886"/>
                      <a:pt x="942766" y="761665"/>
                      <a:pt x="932664" y="760104"/>
                    </a:cubicBezTo>
                    <a:cubicBezTo>
                      <a:pt x="918462" y="757957"/>
                      <a:pt x="902943" y="754784"/>
                      <a:pt x="889816" y="765326"/>
                    </a:cubicBezTo>
                    <a:cubicBezTo>
                      <a:pt x="882008" y="772939"/>
                      <a:pt x="870198" y="770401"/>
                      <a:pt x="861755" y="776257"/>
                    </a:cubicBezTo>
                    <a:cubicBezTo>
                      <a:pt x="856338" y="778307"/>
                      <a:pt x="853800" y="783968"/>
                      <a:pt x="848871" y="786652"/>
                    </a:cubicBezTo>
                    <a:cubicBezTo>
                      <a:pt x="839306" y="792703"/>
                      <a:pt x="831302" y="800463"/>
                      <a:pt x="824470" y="809442"/>
                    </a:cubicBezTo>
                    <a:cubicBezTo>
                      <a:pt x="808512" y="830476"/>
                      <a:pt x="779280" y="790946"/>
                      <a:pt x="769568" y="780601"/>
                    </a:cubicBezTo>
                    <a:cubicBezTo>
                      <a:pt x="750536" y="760397"/>
                      <a:pt x="546983" y="543180"/>
                      <a:pt x="530976" y="526734"/>
                    </a:cubicBezTo>
                    <a:cubicBezTo>
                      <a:pt x="528634" y="524342"/>
                      <a:pt x="521997" y="515655"/>
                      <a:pt x="527999" y="512825"/>
                    </a:cubicBezTo>
                    <a:cubicBezTo>
                      <a:pt x="534685" y="509702"/>
                      <a:pt x="690558" y="297316"/>
                      <a:pt x="697878" y="286726"/>
                    </a:cubicBezTo>
                    <a:cubicBezTo>
                      <a:pt x="707932" y="272134"/>
                      <a:pt x="702417" y="257250"/>
                      <a:pt x="693584" y="243683"/>
                    </a:cubicBezTo>
                    <a:cubicBezTo>
                      <a:pt x="683531" y="228262"/>
                      <a:pt x="579631" y="86590"/>
                      <a:pt x="557476" y="53502"/>
                    </a:cubicBezTo>
                    <a:cubicBezTo>
                      <a:pt x="546739" y="37495"/>
                      <a:pt x="533660" y="22025"/>
                      <a:pt x="515360" y="14558"/>
                    </a:cubicBezTo>
                    <a:cubicBezTo>
                      <a:pt x="500866" y="8605"/>
                      <a:pt x="292091" y="-424"/>
                      <a:pt x="272375" y="15"/>
                    </a:cubicBezTo>
                    <a:cubicBezTo>
                      <a:pt x="265885" y="162"/>
                      <a:pt x="260614" y="14802"/>
                      <a:pt x="258174" y="19341"/>
                    </a:cubicBezTo>
                    <a:cubicBezTo>
                      <a:pt x="252464" y="29980"/>
                      <a:pt x="192780" y="146323"/>
                      <a:pt x="185654" y="149398"/>
                    </a:cubicBezTo>
                    <a:cubicBezTo>
                      <a:pt x="176382" y="153400"/>
                      <a:pt x="173356" y="141199"/>
                      <a:pt x="166817" y="137149"/>
                    </a:cubicBezTo>
                    <a:cubicBezTo>
                      <a:pt x="159009" y="132268"/>
                      <a:pt x="150664" y="130804"/>
                      <a:pt x="144124" y="136758"/>
                    </a:cubicBezTo>
                    <a:cubicBezTo>
                      <a:pt x="137292" y="143005"/>
                      <a:pt x="135681" y="151936"/>
                      <a:pt x="142123" y="160281"/>
                    </a:cubicBezTo>
                    <a:cubicBezTo>
                      <a:pt x="146320" y="165698"/>
                      <a:pt x="150127" y="171700"/>
                      <a:pt x="155397" y="175848"/>
                    </a:cubicBezTo>
                    <a:cubicBezTo>
                      <a:pt x="164621" y="183218"/>
                      <a:pt x="165109" y="190147"/>
                      <a:pt x="159399" y="200298"/>
                    </a:cubicBezTo>
                    <a:cubicBezTo>
                      <a:pt x="149395" y="218160"/>
                      <a:pt x="151933" y="237436"/>
                      <a:pt x="163986" y="249539"/>
                    </a:cubicBezTo>
                    <a:cubicBezTo>
                      <a:pt x="178969" y="264570"/>
                      <a:pt x="195073" y="267596"/>
                      <a:pt x="214984" y="256567"/>
                    </a:cubicBezTo>
                    <a:cubicBezTo>
                      <a:pt x="227429" y="249686"/>
                      <a:pt x="232260" y="257689"/>
                      <a:pt x="238409" y="264863"/>
                    </a:cubicBezTo>
                    <a:cubicBezTo>
                      <a:pt x="246169" y="273842"/>
                      <a:pt x="237531" y="277795"/>
                      <a:pt x="232602" y="282383"/>
                    </a:cubicBezTo>
                    <a:cubicBezTo>
                      <a:pt x="201710" y="311322"/>
                      <a:pt x="170965" y="340408"/>
                      <a:pt x="139586" y="368860"/>
                    </a:cubicBezTo>
                    <a:cubicBezTo>
                      <a:pt x="125189" y="381939"/>
                      <a:pt x="118064" y="398141"/>
                      <a:pt x="116112" y="416734"/>
                    </a:cubicBezTo>
                    <a:cubicBezTo>
                      <a:pt x="108206" y="492523"/>
                      <a:pt x="100788" y="568410"/>
                      <a:pt x="92785" y="644199"/>
                    </a:cubicBezTo>
                    <a:cubicBezTo>
                      <a:pt x="91516" y="656449"/>
                      <a:pt x="85367" y="668064"/>
                      <a:pt x="81609" y="679727"/>
                    </a:cubicBezTo>
                    <a:cubicBezTo>
                      <a:pt x="77119" y="693733"/>
                      <a:pt x="72630" y="707739"/>
                      <a:pt x="68140" y="721746"/>
                    </a:cubicBezTo>
                    <a:cubicBezTo>
                      <a:pt x="54036" y="765862"/>
                      <a:pt x="40420" y="810174"/>
                      <a:pt x="25389" y="853998"/>
                    </a:cubicBezTo>
                    <a:cubicBezTo>
                      <a:pt x="19045" y="872494"/>
                      <a:pt x="10407" y="890161"/>
                      <a:pt x="5137" y="908998"/>
                    </a:cubicBezTo>
                    <a:cubicBezTo>
                      <a:pt x="-476" y="928860"/>
                      <a:pt x="-2769" y="956873"/>
                      <a:pt x="4941" y="976393"/>
                    </a:cubicBezTo>
                    <a:cubicBezTo>
                      <a:pt x="9431" y="987715"/>
                      <a:pt x="17972" y="997134"/>
                      <a:pt x="27829" y="1004210"/>
                    </a:cubicBezTo>
                    <a:cubicBezTo>
                      <a:pt x="60088" y="1027440"/>
                      <a:pt x="105668" y="1016411"/>
                      <a:pt x="125970" y="983226"/>
                    </a:cubicBezTo>
                    <a:cubicBezTo>
                      <a:pt x="140269" y="959899"/>
                      <a:pt x="142904" y="931789"/>
                      <a:pt x="149736" y="905777"/>
                    </a:cubicBezTo>
                    <a:cubicBezTo>
                      <a:pt x="157252" y="876984"/>
                      <a:pt x="167110" y="848874"/>
                      <a:pt x="175992" y="820472"/>
                    </a:cubicBezTo>
                    <a:cubicBezTo>
                      <a:pt x="190340" y="774744"/>
                      <a:pt x="205029" y="729066"/>
                      <a:pt x="218352" y="683046"/>
                    </a:cubicBezTo>
                    <a:cubicBezTo>
                      <a:pt x="226990" y="653618"/>
                      <a:pt x="225623" y="622385"/>
                      <a:pt x="229674" y="592079"/>
                    </a:cubicBezTo>
                    <a:cubicBezTo>
                      <a:pt x="234847" y="553623"/>
                      <a:pt x="237921" y="514875"/>
                      <a:pt x="241728" y="476272"/>
                    </a:cubicBezTo>
                    <a:cubicBezTo>
                      <a:pt x="242850" y="464804"/>
                      <a:pt x="247633" y="467976"/>
                      <a:pt x="254221" y="472027"/>
                    </a:cubicBezTo>
                    <a:cubicBezTo>
                      <a:pt x="275840" y="485301"/>
                      <a:pt x="287504" y="505895"/>
                      <a:pt x="298484" y="527758"/>
                    </a:cubicBezTo>
                    <a:cubicBezTo>
                      <a:pt x="322885" y="576121"/>
                      <a:pt x="348311" y="623996"/>
                      <a:pt x="373688" y="671870"/>
                    </a:cubicBezTo>
                    <a:cubicBezTo>
                      <a:pt x="377982" y="679922"/>
                      <a:pt x="378324" y="686169"/>
                      <a:pt x="373541" y="694368"/>
                    </a:cubicBezTo>
                    <a:cubicBezTo>
                      <a:pt x="332060" y="765570"/>
                      <a:pt x="291554" y="837308"/>
                      <a:pt x="249682" y="908266"/>
                    </a:cubicBezTo>
                    <a:cubicBezTo>
                      <a:pt x="232065" y="938084"/>
                      <a:pt x="217717" y="984543"/>
                      <a:pt x="246022" y="1013532"/>
                    </a:cubicBezTo>
                    <a:cubicBezTo>
                      <a:pt x="252366" y="1020022"/>
                      <a:pt x="261004" y="1023780"/>
                      <a:pt x="269594" y="1026806"/>
                    </a:cubicBezTo>
                    <a:cubicBezTo>
                      <a:pt x="293555" y="1035346"/>
                      <a:pt x="323325" y="1032906"/>
                      <a:pt x="342552" y="1014410"/>
                    </a:cubicBezTo>
                    <a:cubicBezTo>
                      <a:pt x="348067" y="1009091"/>
                      <a:pt x="351630" y="1002014"/>
                      <a:pt x="355095" y="995280"/>
                    </a:cubicBezTo>
                    <a:cubicBezTo>
                      <a:pt x="400187" y="906949"/>
                      <a:pt x="451088" y="821253"/>
                      <a:pt x="500817" y="735459"/>
                    </a:cubicBezTo>
                    <a:cubicBezTo>
                      <a:pt x="508137" y="722819"/>
                      <a:pt x="515457" y="710131"/>
                      <a:pt x="522875" y="697540"/>
                    </a:cubicBezTo>
                    <a:cubicBezTo>
                      <a:pt x="527316" y="689927"/>
                      <a:pt x="527462" y="684119"/>
                      <a:pt x="523265" y="676165"/>
                    </a:cubicBezTo>
                    <a:cubicBezTo>
                      <a:pt x="488958" y="610868"/>
                      <a:pt x="412192" y="461046"/>
                      <a:pt x="408923" y="450895"/>
                    </a:cubicBezTo>
                    <a:cubicBezTo>
                      <a:pt x="424442" y="468903"/>
                      <a:pt x="447379" y="480518"/>
                      <a:pt x="451722" y="507701"/>
                    </a:cubicBezTo>
                    <a:cubicBezTo>
                      <a:pt x="453528" y="519072"/>
                      <a:pt x="463532" y="527612"/>
                      <a:pt x="475000" y="530686"/>
                    </a:cubicBezTo>
                    <a:cubicBezTo>
                      <a:pt x="486762" y="533859"/>
                      <a:pt x="495302" y="540496"/>
                      <a:pt x="503159" y="548987"/>
                    </a:cubicBezTo>
                    <a:cubicBezTo>
                      <a:pt x="593052" y="645761"/>
                      <a:pt x="682994" y="742535"/>
                      <a:pt x="772887" y="839309"/>
                    </a:cubicBezTo>
                    <a:cubicBezTo>
                      <a:pt x="788650" y="856292"/>
                      <a:pt x="788650" y="856243"/>
                      <a:pt x="772496" y="873080"/>
                    </a:cubicBezTo>
                    <a:cubicBezTo>
                      <a:pt x="751170" y="895334"/>
                      <a:pt x="726379" y="908120"/>
                      <a:pt x="694365" y="904557"/>
                    </a:cubicBezTo>
                    <a:cubicBezTo>
                      <a:pt x="662595" y="900995"/>
                      <a:pt x="636437" y="912805"/>
                      <a:pt x="614720" y="935888"/>
                    </a:cubicBezTo>
                    <a:cubicBezTo>
                      <a:pt x="595687" y="956092"/>
                      <a:pt x="579095" y="978590"/>
                      <a:pt x="557768" y="996646"/>
                    </a:cubicBezTo>
                    <a:cubicBezTo>
                      <a:pt x="542005" y="1010018"/>
                      <a:pt x="524876" y="1020949"/>
                      <a:pt x="505843" y="1028855"/>
                    </a:cubicBezTo>
                    <a:cubicBezTo>
                      <a:pt x="501109" y="1031393"/>
                      <a:pt x="495644" y="1031686"/>
                      <a:pt x="490666" y="1033931"/>
                    </a:cubicBezTo>
                    <a:cubicBezTo>
                      <a:pt x="484858" y="1036566"/>
                      <a:pt x="482760" y="1039543"/>
                      <a:pt x="483638" y="1043447"/>
                    </a:cubicBezTo>
                    <a:cubicBezTo>
                      <a:pt x="485054" y="1046522"/>
                      <a:pt x="488031" y="1048230"/>
                      <a:pt x="491495" y="1048815"/>
                    </a:cubicBezTo>
                    <a:cubicBezTo>
                      <a:pt x="514530" y="1052768"/>
                      <a:pt x="538736" y="1052768"/>
                      <a:pt x="562112" y="1054525"/>
                    </a:cubicBezTo>
                    <a:cubicBezTo>
                      <a:pt x="587440" y="1056429"/>
                      <a:pt x="612719" y="1058283"/>
                      <a:pt x="638047" y="1060186"/>
                    </a:cubicBezTo>
                    <a:cubicBezTo>
                      <a:pt x="688655" y="1063944"/>
                      <a:pt x="739311" y="1067702"/>
                      <a:pt x="789919" y="1071459"/>
                    </a:cubicBezTo>
                    <a:cubicBezTo>
                      <a:pt x="891182" y="1078975"/>
                      <a:pt x="992446" y="1086490"/>
                      <a:pt x="1093710" y="1094006"/>
                    </a:cubicBezTo>
                    <a:cubicBezTo>
                      <a:pt x="1122991" y="1096202"/>
                      <a:pt x="1153297" y="1100594"/>
                      <a:pt x="1182578" y="1099862"/>
                    </a:cubicBezTo>
                    <a:cubicBezTo>
                      <a:pt x="1213079" y="1099081"/>
                      <a:pt x="1244361" y="1100399"/>
                      <a:pt x="1274765" y="1103229"/>
                    </a:cubicBezTo>
                    <a:cubicBezTo>
                      <a:pt x="1290967" y="1104742"/>
                      <a:pt x="1290918" y="1104791"/>
                      <a:pt x="1287599" y="1089418"/>
                    </a:cubicBezTo>
                    <a:close/>
                    <a:moveTo>
                      <a:pt x="279988" y="238900"/>
                    </a:moveTo>
                    <a:cubicBezTo>
                      <a:pt x="272668" y="245733"/>
                      <a:pt x="267446" y="245098"/>
                      <a:pt x="260614" y="237973"/>
                    </a:cubicBezTo>
                    <a:cubicBezTo>
                      <a:pt x="243241" y="219965"/>
                      <a:pt x="242899" y="220209"/>
                      <a:pt x="254709" y="199029"/>
                    </a:cubicBezTo>
                    <a:cubicBezTo>
                      <a:pt x="272424" y="167259"/>
                      <a:pt x="290725" y="135831"/>
                      <a:pt x="307708" y="103671"/>
                    </a:cubicBezTo>
                    <a:cubicBezTo>
                      <a:pt x="314930" y="90006"/>
                      <a:pt x="322836" y="80929"/>
                      <a:pt x="333134" y="84394"/>
                    </a:cubicBezTo>
                    <a:cubicBezTo>
                      <a:pt x="366807" y="89225"/>
                      <a:pt x="394233" y="90104"/>
                      <a:pt x="421611" y="91128"/>
                    </a:cubicBezTo>
                    <a:cubicBezTo>
                      <a:pt x="425223" y="91275"/>
                      <a:pt x="429956" y="90933"/>
                      <a:pt x="431372" y="94545"/>
                    </a:cubicBezTo>
                    <a:cubicBezTo>
                      <a:pt x="432884" y="98351"/>
                      <a:pt x="428687" y="100889"/>
                      <a:pt x="426052" y="103280"/>
                    </a:cubicBezTo>
                    <a:cubicBezTo>
                      <a:pt x="377348" y="148519"/>
                      <a:pt x="328595" y="193563"/>
                      <a:pt x="279988" y="238900"/>
                    </a:cubicBezTo>
                    <a:close/>
                    <a:moveTo>
                      <a:pt x="473634" y="445332"/>
                    </a:moveTo>
                    <a:cubicBezTo>
                      <a:pt x="466265" y="455483"/>
                      <a:pt x="461092" y="454604"/>
                      <a:pt x="453772" y="446211"/>
                    </a:cubicBezTo>
                    <a:cubicBezTo>
                      <a:pt x="441522" y="432156"/>
                      <a:pt x="428883" y="418393"/>
                      <a:pt x="416341" y="404631"/>
                    </a:cubicBezTo>
                    <a:cubicBezTo>
                      <a:pt x="411461" y="399312"/>
                      <a:pt x="411802" y="395261"/>
                      <a:pt x="418390" y="391796"/>
                    </a:cubicBezTo>
                    <a:cubicBezTo>
                      <a:pt x="466460" y="366761"/>
                      <a:pt x="514481" y="341677"/>
                      <a:pt x="562551" y="316690"/>
                    </a:cubicBezTo>
                    <a:cubicBezTo>
                      <a:pt x="563576" y="316154"/>
                      <a:pt x="565040" y="316642"/>
                      <a:pt x="567578" y="316642"/>
                    </a:cubicBezTo>
                    <a:cubicBezTo>
                      <a:pt x="559672" y="334406"/>
                      <a:pt x="546593" y="347728"/>
                      <a:pt x="535954" y="362515"/>
                    </a:cubicBezTo>
                    <a:cubicBezTo>
                      <a:pt x="515799" y="390576"/>
                      <a:pt x="493935" y="417369"/>
                      <a:pt x="473634" y="445332"/>
                    </a:cubicBezTo>
                    <a:close/>
                  </a:path>
                </a:pathLst>
              </a:custGeom>
              <a:solidFill>
                <a:srgbClr val="000000"/>
              </a:solidFill>
              <a:ln w="48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2" name="자유형: 도형 101">
                <a:extLst>
                  <a:ext uri="{FF2B5EF4-FFF2-40B4-BE49-F238E27FC236}">
                    <a16:creationId xmlns:a16="http://schemas.microsoft.com/office/drawing/2014/main" id="{CA48A088-3487-45FD-9F11-41FB2E7C539B}"/>
                  </a:ext>
                </a:extLst>
              </p:cNvPr>
              <p:cNvSpPr/>
              <p:nvPr/>
            </p:nvSpPr>
            <p:spPr>
              <a:xfrm>
                <a:off x="3539808" y="769498"/>
                <a:ext cx="239128" cy="239128"/>
              </a:xfrm>
              <a:custGeom>
                <a:avLst/>
                <a:gdLst>
                  <a:gd name="connsiteX0" fmla="*/ 239129 w 239128"/>
                  <a:gd name="connsiteY0" fmla="*/ 119564 h 239128"/>
                  <a:gd name="connsiteX1" fmla="*/ 119565 w 239128"/>
                  <a:gd name="connsiteY1" fmla="*/ 239129 h 239128"/>
                  <a:gd name="connsiteX2" fmla="*/ 0 w 239128"/>
                  <a:gd name="connsiteY2" fmla="*/ 119564 h 239128"/>
                  <a:gd name="connsiteX3" fmla="*/ 119565 w 239128"/>
                  <a:gd name="connsiteY3" fmla="*/ 0 h 239128"/>
                  <a:gd name="connsiteX4" fmla="*/ 239129 w 239128"/>
                  <a:gd name="connsiteY4" fmla="*/ 119564 h 239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9128" h="239128">
                    <a:moveTo>
                      <a:pt x="239129" y="119564"/>
                    </a:moveTo>
                    <a:cubicBezTo>
                      <a:pt x="239129" y="185598"/>
                      <a:pt x="185598" y="239129"/>
                      <a:pt x="119565" y="239129"/>
                    </a:cubicBezTo>
                    <a:cubicBezTo>
                      <a:pt x="53531" y="239129"/>
                      <a:pt x="0" y="185598"/>
                      <a:pt x="0" y="119564"/>
                    </a:cubicBezTo>
                    <a:cubicBezTo>
                      <a:pt x="0" y="53531"/>
                      <a:pt x="53531" y="0"/>
                      <a:pt x="119565" y="0"/>
                    </a:cubicBezTo>
                    <a:cubicBezTo>
                      <a:pt x="185598" y="0"/>
                      <a:pt x="239129" y="53531"/>
                      <a:pt x="239129" y="119564"/>
                    </a:cubicBezTo>
                    <a:close/>
                  </a:path>
                </a:pathLst>
              </a:custGeom>
              <a:solidFill>
                <a:srgbClr val="000000"/>
              </a:solidFill>
              <a:ln w="48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82" name="자유형: 도형 81">
              <a:extLst>
                <a:ext uri="{FF2B5EF4-FFF2-40B4-BE49-F238E27FC236}">
                  <a16:creationId xmlns:a16="http://schemas.microsoft.com/office/drawing/2014/main" id="{C7159B92-A99D-4010-AEEF-89B82EC0E02C}"/>
                </a:ext>
              </a:extLst>
            </p:cNvPr>
            <p:cNvSpPr/>
            <p:nvPr/>
          </p:nvSpPr>
          <p:spPr>
            <a:xfrm>
              <a:off x="921563" y="1411640"/>
              <a:ext cx="1757117" cy="2715645"/>
            </a:xfrm>
            <a:custGeom>
              <a:avLst/>
              <a:gdLst>
                <a:gd name="connsiteX0" fmla="*/ 1756308 w 1757117"/>
                <a:gd name="connsiteY0" fmla="*/ 1266692 h 2715645"/>
                <a:gd name="connsiteX1" fmla="*/ 1752403 w 1757117"/>
                <a:gd name="connsiteY1" fmla="*/ 1039373 h 2715645"/>
                <a:gd name="connsiteX2" fmla="*/ 1738251 w 1757117"/>
                <a:gd name="connsiteY2" fmla="*/ 452483 h 2715645"/>
                <a:gd name="connsiteX3" fmla="*/ 1686179 w 1757117"/>
                <a:gd name="connsiteY3" fmla="*/ 280212 h 2715645"/>
                <a:gd name="connsiteX4" fmla="*/ 1324216 w 1757117"/>
                <a:gd name="connsiteY4" fmla="*/ 113895 h 2715645"/>
                <a:gd name="connsiteX5" fmla="*/ 1234275 w 1757117"/>
                <a:gd name="connsiteY5" fmla="*/ 20196 h 2715645"/>
                <a:gd name="connsiteX6" fmla="*/ 1225978 w 1757117"/>
                <a:gd name="connsiteY6" fmla="*/ 18830 h 2715645"/>
                <a:gd name="connsiteX7" fmla="*/ 1224953 w 1757117"/>
                <a:gd name="connsiteY7" fmla="*/ 32982 h 2715645"/>
                <a:gd name="connsiteX8" fmla="*/ 1253502 w 1757117"/>
                <a:gd name="connsiteY8" fmla="*/ 104086 h 2715645"/>
                <a:gd name="connsiteX9" fmla="*/ 1263409 w 1757117"/>
                <a:gd name="connsiteY9" fmla="*/ 143713 h 2715645"/>
                <a:gd name="connsiteX10" fmla="*/ 1328755 w 1757117"/>
                <a:gd name="connsiteY10" fmla="*/ 526613 h 2715645"/>
                <a:gd name="connsiteX11" fmla="*/ 1325339 w 1757117"/>
                <a:gd name="connsiteY11" fmla="*/ 698590 h 2715645"/>
                <a:gd name="connsiteX12" fmla="*/ 1235202 w 1757117"/>
                <a:gd name="connsiteY12" fmla="*/ 1062310 h 2715645"/>
                <a:gd name="connsiteX13" fmla="*/ 1151067 w 1757117"/>
                <a:gd name="connsiteY13" fmla="*/ 1294558 h 2715645"/>
                <a:gd name="connsiteX14" fmla="*/ 1150238 w 1757117"/>
                <a:gd name="connsiteY14" fmla="*/ 1292606 h 2715645"/>
                <a:gd name="connsiteX15" fmla="*/ 831318 w 1757117"/>
                <a:gd name="connsiteY15" fmla="*/ 425642 h 2715645"/>
                <a:gd name="connsiteX16" fmla="*/ 581355 w 1757117"/>
                <a:gd name="connsiteY16" fmla="*/ 9899 h 2715645"/>
                <a:gd name="connsiteX17" fmla="*/ 566080 w 1757117"/>
                <a:gd name="connsiteY17" fmla="*/ 1212 h 2715645"/>
                <a:gd name="connsiteX18" fmla="*/ 252040 w 1757117"/>
                <a:gd name="connsiteY18" fmla="*/ 165674 h 2715645"/>
                <a:gd name="connsiteX19" fmla="*/ 207826 w 1757117"/>
                <a:gd name="connsiteY19" fmla="*/ 268207 h 2715645"/>
                <a:gd name="connsiteX20" fmla="*/ 234862 w 1757117"/>
                <a:gd name="connsiteY20" fmla="*/ 290070 h 2715645"/>
                <a:gd name="connsiteX21" fmla="*/ 372532 w 1757117"/>
                <a:gd name="connsiteY21" fmla="*/ 584491 h 2715645"/>
                <a:gd name="connsiteX22" fmla="*/ 378779 w 1757117"/>
                <a:gd name="connsiteY22" fmla="*/ 760959 h 2715645"/>
                <a:gd name="connsiteX23" fmla="*/ 342080 w 1757117"/>
                <a:gd name="connsiteY23" fmla="*/ 868225 h 2715645"/>
                <a:gd name="connsiteX24" fmla="*/ 269853 w 1757117"/>
                <a:gd name="connsiteY24" fmla="*/ 1001649 h 2715645"/>
                <a:gd name="connsiteX25" fmla="*/ 244379 w 1757117"/>
                <a:gd name="connsiteY25" fmla="*/ 1014631 h 2715645"/>
                <a:gd name="connsiteX26" fmla="*/ 214609 w 1757117"/>
                <a:gd name="connsiteY26" fmla="*/ 1017852 h 2715645"/>
                <a:gd name="connsiteX27" fmla="*/ 133794 w 1757117"/>
                <a:gd name="connsiteY27" fmla="*/ 1043473 h 2715645"/>
                <a:gd name="connsiteX28" fmla="*/ 83186 w 1757117"/>
                <a:gd name="connsiteY28" fmla="*/ 1053087 h 2715645"/>
                <a:gd name="connsiteX29" fmla="*/ 37459 w 1757117"/>
                <a:gd name="connsiteY29" fmla="*/ 1054209 h 2715645"/>
                <a:gd name="connsiteX30" fmla="*/ 38240 w 1757117"/>
                <a:gd name="connsiteY30" fmla="*/ 1056551 h 2715645"/>
                <a:gd name="connsiteX31" fmla="*/ 149410 w 1757117"/>
                <a:gd name="connsiteY31" fmla="*/ 1469464 h 2715645"/>
                <a:gd name="connsiteX32" fmla="*/ 117445 w 1757117"/>
                <a:gd name="connsiteY32" fmla="*/ 1647737 h 2715645"/>
                <a:gd name="connsiteX33" fmla="*/ 104464 w 1757117"/>
                <a:gd name="connsiteY33" fmla="*/ 1668868 h 2715645"/>
                <a:gd name="connsiteX34" fmla="*/ 95826 w 1757117"/>
                <a:gd name="connsiteY34" fmla="*/ 1673553 h 2715645"/>
                <a:gd name="connsiteX35" fmla="*/ 91629 w 1757117"/>
                <a:gd name="connsiteY35" fmla="*/ 1682288 h 2715645"/>
                <a:gd name="connsiteX36" fmla="*/ 36190 w 1757117"/>
                <a:gd name="connsiteY36" fmla="*/ 1882961 h 2715645"/>
                <a:gd name="connsiteX37" fmla="*/ 13985 w 1757117"/>
                <a:gd name="connsiteY37" fmla="*/ 1989300 h 2715645"/>
                <a:gd name="connsiteX38" fmla="*/ 12716 w 1757117"/>
                <a:gd name="connsiteY38" fmla="*/ 2051913 h 2715645"/>
                <a:gd name="connsiteX39" fmla="*/ 9544 w 1757117"/>
                <a:gd name="connsiteY39" fmla="*/ 2115551 h 2715645"/>
                <a:gd name="connsiteX40" fmla="*/ 2126 w 1757117"/>
                <a:gd name="connsiteY40" fmla="*/ 2226526 h 2715645"/>
                <a:gd name="connsiteX41" fmla="*/ 418 w 1757117"/>
                <a:gd name="connsiteY41" fmla="*/ 2253221 h 2715645"/>
                <a:gd name="connsiteX42" fmla="*/ 8080 w 1757117"/>
                <a:gd name="connsiteY42" fmla="*/ 2267520 h 2715645"/>
                <a:gd name="connsiteX43" fmla="*/ 32091 w 1757117"/>
                <a:gd name="connsiteY43" fmla="*/ 2539785 h 2715645"/>
                <a:gd name="connsiteX44" fmla="*/ 236229 w 1757117"/>
                <a:gd name="connsiteY44" fmla="*/ 2608401 h 2715645"/>
                <a:gd name="connsiteX45" fmla="*/ 498343 w 1757117"/>
                <a:gd name="connsiteY45" fmla="*/ 2658374 h 2715645"/>
                <a:gd name="connsiteX46" fmla="*/ 944392 w 1757117"/>
                <a:gd name="connsiteY46" fmla="*/ 2715374 h 2715645"/>
                <a:gd name="connsiteX47" fmla="*/ 1219390 w 1757117"/>
                <a:gd name="connsiteY47" fmla="*/ 2672087 h 2715645"/>
                <a:gd name="connsiteX48" fmla="*/ 1497609 w 1757117"/>
                <a:gd name="connsiteY48" fmla="*/ 2603374 h 2715645"/>
                <a:gd name="connsiteX49" fmla="*/ 1605364 w 1757117"/>
                <a:gd name="connsiteY49" fmla="*/ 2575459 h 2715645"/>
                <a:gd name="connsiteX50" fmla="*/ 1705700 w 1757117"/>
                <a:gd name="connsiteY50" fmla="*/ 2476294 h 2715645"/>
                <a:gd name="connsiteX51" fmla="*/ 1701454 w 1757117"/>
                <a:gd name="connsiteY51" fmla="*/ 2323788 h 2715645"/>
                <a:gd name="connsiteX52" fmla="*/ 1712532 w 1757117"/>
                <a:gd name="connsiteY52" fmla="*/ 2305780 h 2715645"/>
                <a:gd name="connsiteX53" fmla="*/ 1706042 w 1757117"/>
                <a:gd name="connsiteY53" fmla="*/ 2103204 h 2715645"/>
                <a:gd name="connsiteX54" fmla="*/ 1700820 w 1757117"/>
                <a:gd name="connsiteY54" fmla="*/ 1917025 h 2715645"/>
                <a:gd name="connsiteX55" fmla="*/ 1712191 w 1757117"/>
                <a:gd name="connsiteY55" fmla="*/ 1691512 h 2715645"/>
                <a:gd name="connsiteX56" fmla="*/ 1728588 w 1757117"/>
                <a:gd name="connsiteY56" fmla="*/ 1480249 h 2715645"/>
                <a:gd name="connsiteX57" fmla="*/ 1756308 w 1757117"/>
                <a:gd name="connsiteY57" fmla="*/ 1266692 h 271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757117" h="2715645">
                  <a:moveTo>
                    <a:pt x="1756308" y="1266692"/>
                  </a:moveTo>
                  <a:cubicBezTo>
                    <a:pt x="1758211" y="1190903"/>
                    <a:pt x="1756698" y="1115162"/>
                    <a:pt x="1752403" y="1039373"/>
                  </a:cubicBezTo>
                  <a:cubicBezTo>
                    <a:pt x="1748402" y="968318"/>
                    <a:pt x="1738788" y="465561"/>
                    <a:pt x="1738251" y="452483"/>
                  </a:cubicBezTo>
                  <a:cubicBezTo>
                    <a:pt x="1738300" y="451018"/>
                    <a:pt x="1720341" y="329014"/>
                    <a:pt x="1686179" y="280212"/>
                  </a:cubicBezTo>
                  <a:cubicBezTo>
                    <a:pt x="1642258" y="231410"/>
                    <a:pt x="1333293" y="125998"/>
                    <a:pt x="1324216" y="113895"/>
                  </a:cubicBezTo>
                  <a:cubicBezTo>
                    <a:pt x="1304452" y="87494"/>
                    <a:pt x="1243449" y="26003"/>
                    <a:pt x="1234275" y="20196"/>
                  </a:cubicBezTo>
                  <a:cubicBezTo>
                    <a:pt x="1231786" y="17902"/>
                    <a:pt x="1228809" y="15853"/>
                    <a:pt x="1225978" y="18830"/>
                  </a:cubicBezTo>
                  <a:cubicBezTo>
                    <a:pt x="1221977" y="23027"/>
                    <a:pt x="1223245" y="28102"/>
                    <a:pt x="1224953" y="32982"/>
                  </a:cubicBezTo>
                  <a:cubicBezTo>
                    <a:pt x="1233396" y="57090"/>
                    <a:pt x="1243547" y="80564"/>
                    <a:pt x="1253502" y="104086"/>
                  </a:cubicBezTo>
                  <a:cubicBezTo>
                    <a:pt x="1258920" y="116872"/>
                    <a:pt x="1262433" y="130000"/>
                    <a:pt x="1263409" y="143713"/>
                  </a:cubicBezTo>
                  <a:cubicBezTo>
                    <a:pt x="1268875" y="219015"/>
                    <a:pt x="1323094" y="472345"/>
                    <a:pt x="1328755" y="526613"/>
                  </a:cubicBezTo>
                  <a:cubicBezTo>
                    <a:pt x="1334758" y="584199"/>
                    <a:pt x="1334806" y="641638"/>
                    <a:pt x="1325339" y="698590"/>
                  </a:cubicBezTo>
                  <a:cubicBezTo>
                    <a:pt x="1315188" y="759788"/>
                    <a:pt x="1255064" y="1002479"/>
                    <a:pt x="1235202" y="1062310"/>
                  </a:cubicBezTo>
                  <a:cubicBezTo>
                    <a:pt x="1216218" y="1119506"/>
                    <a:pt x="1159949" y="1288506"/>
                    <a:pt x="1151067" y="1294558"/>
                  </a:cubicBezTo>
                  <a:cubicBezTo>
                    <a:pt x="1150726" y="1293923"/>
                    <a:pt x="1150433" y="1293289"/>
                    <a:pt x="1150238" y="1292606"/>
                  </a:cubicBezTo>
                  <a:cubicBezTo>
                    <a:pt x="1134670" y="1238143"/>
                    <a:pt x="850546" y="460291"/>
                    <a:pt x="831318" y="425642"/>
                  </a:cubicBezTo>
                  <a:cubicBezTo>
                    <a:pt x="809650" y="386551"/>
                    <a:pt x="598826" y="53381"/>
                    <a:pt x="581355" y="9899"/>
                  </a:cubicBezTo>
                  <a:cubicBezTo>
                    <a:pt x="578573" y="3018"/>
                    <a:pt x="574962" y="-2546"/>
                    <a:pt x="566080" y="1212"/>
                  </a:cubicBezTo>
                  <a:cubicBezTo>
                    <a:pt x="541874" y="10924"/>
                    <a:pt x="253602" y="164064"/>
                    <a:pt x="252040" y="165674"/>
                  </a:cubicBezTo>
                  <a:cubicBezTo>
                    <a:pt x="237302" y="203105"/>
                    <a:pt x="222564" y="230776"/>
                    <a:pt x="207826" y="268207"/>
                  </a:cubicBezTo>
                  <a:cubicBezTo>
                    <a:pt x="212560" y="265669"/>
                    <a:pt x="229787" y="283628"/>
                    <a:pt x="234862" y="290070"/>
                  </a:cubicBezTo>
                  <a:cubicBezTo>
                    <a:pt x="303526" y="377523"/>
                    <a:pt x="345252" y="477859"/>
                    <a:pt x="372532" y="584491"/>
                  </a:cubicBezTo>
                  <a:cubicBezTo>
                    <a:pt x="387368" y="642468"/>
                    <a:pt x="390930" y="701518"/>
                    <a:pt x="378779" y="760959"/>
                  </a:cubicBezTo>
                  <a:cubicBezTo>
                    <a:pt x="371117" y="798390"/>
                    <a:pt x="356964" y="833381"/>
                    <a:pt x="342080" y="868225"/>
                  </a:cubicBezTo>
                  <a:cubicBezTo>
                    <a:pt x="322169" y="914928"/>
                    <a:pt x="298988" y="959924"/>
                    <a:pt x="269853" y="1001649"/>
                  </a:cubicBezTo>
                  <a:cubicBezTo>
                    <a:pt x="263460" y="1010824"/>
                    <a:pt x="255310" y="1015119"/>
                    <a:pt x="244379" y="1014631"/>
                  </a:cubicBezTo>
                  <a:cubicBezTo>
                    <a:pt x="234277" y="1014240"/>
                    <a:pt x="223931" y="1013655"/>
                    <a:pt x="214609" y="1017852"/>
                  </a:cubicBezTo>
                  <a:cubicBezTo>
                    <a:pt x="188647" y="1029564"/>
                    <a:pt x="160537" y="1034347"/>
                    <a:pt x="133794" y="1043473"/>
                  </a:cubicBezTo>
                  <a:cubicBezTo>
                    <a:pt x="117494" y="1049036"/>
                    <a:pt x="101292" y="1055966"/>
                    <a:pt x="83186" y="1053087"/>
                  </a:cubicBezTo>
                  <a:cubicBezTo>
                    <a:pt x="71913" y="1051281"/>
                    <a:pt x="39264" y="1047865"/>
                    <a:pt x="37459" y="1054209"/>
                  </a:cubicBezTo>
                  <a:cubicBezTo>
                    <a:pt x="37459" y="1055087"/>
                    <a:pt x="37703" y="1055868"/>
                    <a:pt x="38240" y="1056551"/>
                  </a:cubicBezTo>
                  <a:cubicBezTo>
                    <a:pt x="43022" y="1062359"/>
                    <a:pt x="147360" y="1447307"/>
                    <a:pt x="149410" y="1469464"/>
                  </a:cubicBezTo>
                  <a:cubicBezTo>
                    <a:pt x="155315" y="1533248"/>
                    <a:pt x="135941" y="1587662"/>
                    <a:pt x="117445" y="1647737"/>
                  </a:cubicBezTo>
                  <a:cubicBezTo>
                    <a:pt x="114956" y="1655838"/>
                    <a:pt x="111882" y="1664720"/>
                    <a:pt x="104464" y="1668868"/>
                  </a:cubicBezTo>
                  <a:cubicBezTo>
                    <a:pt x="101584" y="1670478"/>
                    <a:pt x="98217" y="1671259"/>
                    <a:pt x="95826" y="1673553"/>
                  </a:cubicBezTo>
                  <a:cubicBezTo>
                    <a:pt x="93434" y="1675798"/>
                    <a:pt x="92507" y="1679116"/>
                    <a:pt x="91629" y="1682288"/>
                  </a:cubicBezTo>
                  <a:cubicBezTo>
                    <a:pt x="73133" y="1749196"/>
                    <a:pt x="54686" y="1816054"/>
                    <a:pt x="36190" y="1882961"/>
                  </a:cubicBezTo>
                  <a:cubicBezTo>
                    <a:pt x="26527" y="1917903"/>
                    <a:pt x="16816" y="1953138"/>
                    <a:pt x="13985" y="1989300"/>
                  </a:cubicBezTo>
                  <a:cubicBezTo>
                    <a:pt x="12375" y="2010139"/>
                    <a:pt x="13058" y="2031075"/>
                    <a:pt x="12716" y="2051913"/>
                  </a:cubicBezTo>
                  <a:cubicBezTo>
                    <a:pt x="12375" y="2073142"/>
                    <a:pt x="10959" y="2094371"/>
                    <a:pt x="9544" y="2115551"/>
                  </a:cubicBezTo>
                  <a:cubicBezTo>
                    <a:pt x="7055" y="2152543"/>
                    <a:pt x="4615" y="2189535"/>
                    <a:pt x="2126" y="2226526"/>
                  </a:cubicBezTo>
                  <a:cubicBezTo>
                    <a:pt x="1589" y="2234676"/>
                    <a:pt x="-997" y="2245217"/>
                    <a:pt x="418" y="2253221"/>
                  </a:cubicBezTo>
                  <a:cubicBezTo>
                    <a:pt x="1638" y="2260248"/>
                    <a:pt x="5835" y="2261956"/>
                    <a:pt x="8080" y="2267520"/>
                  </a:cubicBezTo>
                  <a:cubicBezTo>
                    <a:pt x="13546" y="2280891"/>
                    <a:pt x="9203" y="2499621"/>
                    <a:pt x="32091" y="2539785"/>
                  </a:cubicBezTo>
                  <a:cubicBezTo>
                    <a:pt x="48781" y="2569066"/>
                    <a:pt x="193137" y="2601373"/>
                    <a:pt x="236229" y="2608401"/>
                  </a:cubicBezTo>
                  <a:cubicBezTo>
                    <a:pt x="324023" y="2622748"/>
                    <a:pt x="411427" y="2639390"/>
                    <a:pt x="498343" y="2658374"/>
                  </a:cubicBezTo>
                  <a:cubicBezTo>
                    <a:pt x="584283" y="2677162"/>
                    <a:pt x="882414" y="2719425"/>
                    <a:pt x="944392" y="2715374"/>
                  </a:cubicBezTo>
                  <a:cubicBezTo>
                    <a:pt x="1036871" y="2709372"/>
                    <a:pt x="1128424" y="2691900"/>
                    <a:pt x="1219390" y="2672087"/>
                  </a:cubicBezTo>
                  <a:cubicBezTo>
                    <a:pt x="1312748" y="2651736"/>
                    <a:pt x="1404056" y="2622895"/>
                    <a:pt x="1497609" y="2603374"/>
                  </a:cubicBezTo>
                  <a:cubicBezTo>
                    <a:pt x="1533966" y="2595761"/>
                    <a:pt x="1570958" y="2589563"/>
                    <a:pt x="1605364" y="2575459"/>
                  </a:cubicBezTo>
                  <a:cubicBezTo>
                    <a:pt x="1677981" y="2545690"/>
                    <a:pt x="1707847" y="2552669"/>
                    <a:pt x="1705700" y="2476294"/>
                  </a:cubicBezTo>
                  <a:cubicBezTo>
                    <a:pt x="1704919" y="2447599"/>
                    <a:pt x="1702723" y="2352435"/>
                    <a:pt x="1701454" y="2323788"/>
                  </a:cubicBezTo>
                  <a:cubicBezTo>
                    <a:pt x="1713899" y="2323154"/>
                    <a:pt x="1712288" y="2313930"/>
                    <a:pt x="1712532" y="2305780"/>
                  </a:cubicBezTo>
                  <a:cubicBezTo>
                    <a:pt x="1714436" y="2238141"/>
                    <a:pt x="1707506" y="2170746"/>
                    <a:pt x="1706042" y="2103204"/>
                  </a:cubicBezTo>
                  <a:cubicBezTo>
                    <a:pt x="1704675" y="2041177"/>
                    <a:pt x="1699795" y="1979150"/>
                    <a:pt x="1700820" y="1917025"/>
                  </a:cubicBezTo>
                  <a:cubicBezTo>
                    <a:pt x="1702040" y="1841724"/>
                    <a:pt x="1708970" y="1766715"/>
                    <a:pt x="1712191" y="1691512"/>
                  </a:cubicBezTo>
                  <a:cubicBezTo>
                    <a:pt x="1713752" y="1654618"/>
                    <a:pt x="1728735" y="1486983"/>
                    <a:pt x="1728588" y="1480249"/>
                  </a:cubicBezTo>
                  <a:cubicBezTo>
                    <a:pt x="1728832" y="1479224"/>
                    <a:pt x="1754502" y="1338040"/>
                    <a:pt x="1756308" y="1266692"/>
                  </a:cubicBezTo>
                  <a:close/>
                </a:path>
              </a:pathLst>
            </a:custGeom>
            <a:solidFill>
              <a:srgbClr val="F4AE62"/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3" name="자유형: 도형 82">
              <a:extLst>
                <a:ext uri="{FF2B5EF4-FFF2-40B4-BE49-F238E27FC236}">
                  <a16:creationId xmlns:a16="http://schemas.microsoft.com/office/drawing/2014/main" id="{FE5D60B8-32D2-4607-A81E-3546F74B0C8C}"/>
                </a:ext>
              </a:extLst>
            </p:cNvPr>
            <p:cNvSpPr/>
            <p:nvPr/>
          </p:nvSpPr>
          <p:spPr>
            <a:xfrm>
              <a:off x="1485886" y="1361366"/>
              <a:ext cx="774003" cy="1347222"/>
            </a:xfrm>
            <a:custGeom>
              <a:avLst/>
              <a:gdLst>
                <a:gd name="connsiteX0" fmla="*/ 765017 w 774003"/>
                <a:gd name="connsiteY0" fmla="*/ 545116 h 1347222"/>
                <a:gd name="connsiteX1" fmla="*/ 706211 w 774003"/>
                <a:gd name="connsiteY1" fmla="*/ 220682 h 1347222"/>
                <a:gd name="connsiteX2" fmla="*/ 695231 w 774003"/>
                <a:gd name="connsiteY2" fmla="*/ 154995 h 1347222"/>
                <a:gd name="connsiteX3" fmla="*/ 664730 w 774003"/>
                <a:gd name="connsiteY3" fmla="*/ 80328 h 1347222"/>
                <a:gd name="connsiteX4" fmla="*/ 668243 w 774003"/>
                <a:gd name="connsiteY4" fmla="*/ 70470 h 1347222"/>
                <a:gd name="connsiteX5" fmla="*/ 613634 w 774003"/>
                <a:gd name="connsiteY5" fmla="*/ 30306 h 1347222"/>
                <a:gd name="connsiteX6" fmla="*/ 497095 w 774003"/>
                <a:gd name="connsiteY6" fmla="*/ 389975 h 1347222"/>
                <a:gd name="connsiteX7" fmla="*/ 482992 w 774003"/>
                <a:gd name="connsiteY7" fmla="*/ 393587 h 1347222"/>
                <a:gd name="connsiteX8" fmla="*/ 266556 w 774003"/>
                <a:gd name="connsiteY8" fmla="*/ 223024 h 1347222"/>
                <a:gd name="connsiteX9" fmla="*/ 138207 w 774003"/>
                <a:gd name="connsiteY9" fmla="*/ 77644 h 1347222"/>
                <a:gd name="connsiteX10" fmla="*/ 138207 w 774003"/>
                <a:gd name="connsiteY10" fmla="*/ 77644 h 1347222"/>
                <a:gd name="connsiteX11" fmla="*/ 87355 w 774003"/>
                <a:gd name="connsiteY11" fmla="*/ 0 h 1347222"/>
                <a:gd name="connsiteX12" fmla="*/ 58953 w 774003"/>
                <a:gd name="connsiteY12" fmla="*/ 13860 h 1347222"/>
                <a:gd name="connsiteX13" fmla="*/ 30940 w 774003"/>
                <a:gd name="connsiteY13" fmla="*/ 30843 h 1347222"/>
                <a:gd name="connsiteX14" fmla="*/ 0 w 774003"/>
                <a:gd name="connsiteY14" fmla="*/ 51486 h 1347222"/>
                <a:gd name="connsiteX15" fmla="*/ 8492 w 774003"/>
                <a:gd name="connsiteY15" fmla="*/ 59831 h 1347222"/>
                <a:gd name="connsiteX16" fmla="*/ 232931 w 774003"/>
                <a:gd name="connsiteY16" fmla="*/ 435215 h 1347222"/>
                <a:gd name="connsiteX17" fmla="*/ 293641 w 774003"/>
                <a:gd name="connsiteY17" fmla="*/ 555755 h 1347222"/>
                <a:gd name="connsiteX18" fmla="*/ 357473 w 774003"/>
                <a:gd name="connsiteY18" fmla="*/ 733638 h 1347222"/>
                <a:gd name="connsiteX19" fmla="*/ 580839 w 774003"/>
                <a:gd name="connsiteY19" fmla="*/ 1347223 h 1347222"/>
                <a:gd name="connsiteX20" fmla="*/ 711091 w 774003"/>
                <a:gd name="connsiteY20" fmla="*/ 999608 h 1347222"/>
                <a:gd name="connsiteX21" fmla="*/ 768921 w 774003"/>
                <a:gd name="connsiteY21" fmla="*/ 725293 h 1347222"/>
                <a:gd name="connsiteX22" fmla="*/ 765017 w 774003"/>
                <a:gd name="connsiteY22" fmla="*/ 545116 h 1347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74003" h="1347222">
                  <a:moveTo>
                    <a:pt x="765017" y="545116"/>
                  </a:moveTo>
                  <a:cubicBezTo>
                    <a:pt x="756087" y="492557"/>
                    <a:pt x="712458" y="276999"/>
                    <a:pt x="706211" y="220682"/>
                  </a:cubicBezTo>
                  <a:cubicBezTo>
                    <a:pt x="703771" y="198721"/>
                    <a:pt x="705089" y="176175"/>
                    <a:pt x="695231" y="154995"/>
                  </a:cubicBezTo>
                  <a:cubicBezTo>
                    <a:pt x="683860" y="130642"/>
                    <a:pt x="674587" y="105363"/>
                    <a:pt x="664730" y="80328"/>
                  </a:cubicBezTo>
                  <a:cubicBezTo>
                    <a:pt x="663412" y="77009"/>
                    <a:pt x="657556" y="70323"/>
                    <a:pt x="668243" y="70470"/>
                  </a:cubicBezTo>
                  <a:cubicBezTo>
                    <a:pt x="659313" y="59245"/>
                    <a:pt x="624858" y="28012"/>
                    <a:pt x="613634" y="30306"/>
                  </a:cubicBezTo>
                  <a:cubicBezTo>
                    <a:pt x="604459" y="130398"/>
                    <a:pt x="512370" y="352935"/>
                    <a:pt x="497095" y="389975"/>
                  </a:cubicBezTo>
                  <a:cubicBezTo>
                    <a:pt x="493679" y="398272"/>
                    <a:pt x="490019" y="399101"/>
                    <a:pt x="482992" y="393587"/>
                  </a:cubicBezTo>
                  <a:cubicBezTo>
                    <a:pt x="468693" y="382362"/>
                    <a:pt x="311697" y="271924"/>
                    <a:pt x="266556" y="223024"/>
                  </a:cubicBezTo>
                  <a:cubicBezTo>
                    <a:pt x="222683" y="175491"/>
                    <a:pt x="180128" y="126836"/>
                    <a:pt x="138207" y="77644"/>
                  </a:cubicBezTo>
                  <a:lnTo>
                    <a:pt x="138207" y="77644"/>
                  </a:lnTo>
                  <a:cubicBezTo>
                    <a:pt x="119369" y="52999"/>
                    <a:pt x="104094" y="26011"/>
                    <a:pt x="87355" y="0"/>
                  </a:cubicBezTo>
                  <a:cubicBezTo>
                    <a:pt x="76228" y="1220"/>
                    <a:pt x="68323" y="8980"/>
                    <a:pt x="58953" y="13860"/>
                  </a:cubicBezTo>
                  <a:cubicBezTo>
                    <a:pt x="49583" y="19472"/>
                    <a:pt x="39822" y="24547"/>
                    <a:pt x="30940" y="30843"/>
                  </a:cubicBezTo>
                  <a:cubicBezTo>
                    <a:pt x="20838" y="38017"/>
                    <a:pt x="8735" y="42262"/>
                    <a:pt x="0" y="51486"/>
                  </a:cubicBezTo>
                  <a:cubicBezTo>
                    <a:pt x="3611" y="53438"/>
                    <a:pt x="6979" y="55390"/>
                    <a:pt x="8492" y="59831"/>
                  </a:cubicBezTo>
                  <a:cubicBezTo>
                    <a:pt x="23083" y="103704"/>
                    <a:pt x="206432" y="395929"/>
                    <a:pt x="232931" y="435215"/>
                  </a:cubicBezTo>
                  <a:cubicBezTo>
                    <a:pt x="258406" y="472987"/>
                    <a:pt x="277536" y="513688"/>
                    <a:pt x="293641" y="555755"/>
                  </a:cubicBezTo>
                  <a:cubicBezTo>
                    <a:pt x="316187" y="614561"/>
                    <a:pt x="336196" y="674344"/>
                    <a:pt x="357473" y="733638"/>
                  </a:cubicBezTo>
                  <a:cubicBezTo>
                    <a:pt x="372895" y="776583"/>
                    <a:pt x="562587" y="1297543"/>
                    <a:pt x="580839" y="1347223"/>
                  </a:cubicBezTo>
                  <a:cubicBezTo>
                    <a:pt x="609388" y="1345564"/>
                    <a:pt x="690546" y="1072518"/>
                    <a:pt x="711091" y="999608"/>
                  </a:cubicBezTo>
                  <a:cubicBezTo>
                    <a:pt x="736468" y="909471"/>
                    <a:pt x="756282" y="818065"/>
                    <a:pt x="768921" y="725293"/>
                  </a:cubicBezTo>
                  <a:cubicBezTo>
                    <a:pt x="777071" y="665120"/>
                    <a:pt x="775168" y="604752"/>
                    <a:pt x="765017" y="545116"/>
                  </a:cubicBezTo>
                  <a:close/>
                </a:path>
              </a:pathLst>
            </a:custGeom>
            <a:solidFill>
              <a:srgbClr val="9F8074"/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4" name="자유형: 도형 83">
              <a:extLst>
                <a:ext uri="{FF2B5EF4-FFF2-40B4-BE49-F238E27FC236}">
                  <a16:creationId xmlns:a16="http://schemas.microsoft.com/office/drawing/2014/main" id="{C68D2303-6E77-483C-819A-E05FC83FF9D7}"/>
                </a:ext>
              </a:extLst>
            </p:cNvPr>
            <p:cNvSpPr/>
            <p:nvPr/>
          </p:nvSpPr>
          <p:spPr>
            <a:xfrm>
              <a:off x="1396039" y="325357"/>
              <a:ext cx="804507" cy="1273868"/>
            </a:xfrm>
            <a:custGeom>
              <a:avLst/>
              <a:gdLst>
                <a:gd name="connsiteX0" fmla="*/ 797327 w 804507"/>
                <a:gd name="connsiteY0" fmla="*/ 295783 h 1273868"/>
                <a:gd name="connsiteX1" fmla="*/ 754625 w 804507"/>
                <a:gd name="connsiteY1" fmla="*/ 199204 h 1273868"/>
                <a:gd name="connsiteX2" fmla="*/ 627594 w 804507"/>
                <a:gd name="connsiteY2" fmla="*/ 91059 h 1273868"/>
                <a:gd name="connsiteX3" fmla="*/ 489095 w 804507"/>
                <a:gd name="connsiteY3" fmla="*/ 16636 h 1273868"/>
                <a:gd name="connsiteX4" fmla="*/ 450102 w 804507"/>
                <a:gd name="connsiteY4" fmla="*/ 10097 h 1273868"/>
                <a:gd name="connsiteX5" fmla="*/ 434290 w 804507"/>
                <a:gd name="connsiteY5" fmla="*/ 8096 h 1273868"/>
                <a:gd name="connsiteX6" fmla="*/ 318972 w 804507"/>
                <a:gd name="connsiteY6" fmla="*/ 1947 h 1273868"/>
                <a:gd name="connsiteX7" fmla="*/ 243231 w 804507"/>
                <a:gd name="connsiteY7" fmla="*/ 32448 h 1273868"/>
                <a:gd name="connsiteX8" fmla="*/ 99412 w 804507"/>
                <a:gd name="connsiteY8" fmla="*/ 170264 h 1273868"/>
                <a:gd name="connsiteX9" fmla="*/ 23818 w 804507"/>
                <a:gd name="connsiteY9" fmla="*/ 275676 h 1273868"/>
                <a:gd name="connsiteX10" fmla="*/ 9373 w 804507"/>
                <a:gd name="connsiteY10" fmla="*/ 308325 h 1273868"/>
                <a:gd name="connsiteX11" fmla="*/ 247 w 804507"/>
                <a:gd name="connsiteY11" fmla="*/ 374744 h 1273868"/>
                <a:gd name="connsiteX12" fmla="*/ 17181 w 804507"/>
                <a:gd name="connsiteY12" fmla="*/ 511194 h 1273868"/>
                <a:gd name="connsiteX13" fmla="*/ 32456 w 804507"/>
                <a:gd name="connsiteY13" fmla="*/ 566779 h 1273868"/>
                <a:gd name="connsiteX14" fmla="*/ 36409 w 804507"/>
                <a:gd name="connsiteY14" fmla="*/ 614507 h 1273868"/>
                <a:gd name="connsiteX15" fmla="*/ 37971 w 804507"/>
                <a:gd name="connsiteY15" fmla="*/ 627586 h 1273868"/>
                <a:gd name="connsiteX16" fmla="*/ 36458 w 804507"/>
                <a:gd name="connsiteY16" fmla="*/ 632320 h 1273868"/>
                <a:gd name="connsiteX17" fmla="*/ 38361 w 804507"/>
                <a:gd name="connsiteY17" fmla="*/ 675266 h 1273868"/>
                <a:gd name="connsiteX18" fmla="*/ 53197 w 804507"/>
                <a:gd name="connsiteY18" fmla="*/ 746955 h 1273868"/>
                <a:gd name="connsiteX19" fmla="*/ 79208 w 804507"/>
                <a:gd name="connsiteY19" fmla="*/ 819817 h 1273868"/>
                <a:gd name="connsiteX20" fmla="*/ 98973 w 804507"/>
                <a:gd name="connsiteY20" fmla="*/ 866862 h 1273868"/>
                <a:gd name="connsiteX21" fmla="*/ 122691 w 804507"/>
                <a:gd name="connsiteY21" fmla="*/ 877940 h 1273868"/>
                <a:gd name="connsiteX22" fmla="*/ 173933 w 804507"/>
                <a:gd name="connsiteY22" fmla="*/ 968662 h 1273868"/>
                <a:gd name="connsiteX23" fmla="*/ 177056 w 804507"/>
                <a:gd name="connsiteY23" fmla="*/ 1039620 h 1273868"/>
                <a:gd name="connsiteX24" fmla="*/ 367383 w 804507"/>
                <a:gd name="connsiteY24" fmla="*/ 1273869 h 1273868"/>
                <a:gd name="connsiteX25" fmla="*/ 406425 w 804507"/>
                <a:gd name="connsiteY25" fmla="*/ 1268989 h 1273868"/>
                <a:gd name="connsiteX26" fmla="*/ 526721 w 804507"/>
                <a:gd name="connsiteY26" fmla="*/ 1268696 h 1273868"/>
                <a:gd name="connsiteX27" fmla="*/ 629351 w 804507"/>
                <a:gd name="connsiteY27" fmla="*/ 1255422 h 1273868"/>
                <a:gd name="connsiteX28" fmla="*/ 655167 w 804507"/>
                <a:gd name="connsiteY28" fmla="*/ 1243514 h 1273868"/>
                <a:gd name="connsiteX29" fmla="*/ 703530 w 804507"/>
                <a:gd name="connsiteY29" fmla="*/ 1066412 h 1273868"/>
                <a:gd name="connsiteX30" fmla="*/ 703432 w 804507"/>
                <a:gd name="connsiteY30" fmla="*/ 1066217 h 1273868"/>
                <a:gd name="connsiteX31" fmla="*/ 694306 w 804507"/>
                <a:gd name="connsiteY31" fmla="*/ 1002043 h 1273868"/>
                <a:gd name="connsiteX32" fmla="*/ 694892 w 804507"/>
                <a:gd name="connsiteY32" fmla="*/ 987646 h 1273868"/>
                <a:gd name="connsiteX33" fmla="*/ 710509 w 804507"/>
                <a:gd name="connsiteY33" fmla="*/ 953143 h 1273868"/>
                <a:gd name="connsiteX34" fmla="*/ 726418 w 804507"/>
                <a:gd name="connsiteY34" fmla="*/ 878769 h 1273868"/>
                <a:gd name="connsiteX35" fmla="*/ 733885 w 804507"/>
                <a:gd name="connsiteY35" fmla="*/ 814497 h 1273868"/>
                <a:gd name="connsiteX36" fmla="*/ 764532 w 804507"/>
                <a:gd name="connsiteY36" fmla="*/ 765451 h 1273868"/>
                <a:gd name="connsiteX37" fmla="*/ 777904 w 804507"/>
                <a:gd name="connsiteY37" fmla="*/ 679170 h 1273868"/>
                <a:gd name="connsiteX38" fmla="*/ 774537 w 804507"/>
                <a:gd name="connsiteY38" fmla="*/ 633150 h 1273868"/>
                <a:gd name="connsiteX39" fmla="*/ 768436 w 804507"/>
                <a:gd name="connsiteY39" fmla="*/ 570439 h 1273868"/>
                <a:gd name="connsiteX40" fmla="*/ 785663 w 804507"/>
                <a:gd name="connsiteY40" fmla="*/ 523394 h 1273868"/>
                <a:gd name="connsiteX41" fmla="*/ 801866 w 804507"/>
                <a:gd name="connsiteY41" fmla="*/ 476008 h 1273868"/>
                <a:gd name="connsiteX42" fmla="*/ 797327 w 804507"/>
                <a:gd name="connsiteY42" fmla="*/ 295783 h 127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04507" h="1273868">
                  <a:moveTo>
                    <a:pt x="797327" y="295783"/>
                  </a:moveTo>
                  <a:cubicBezTo>
                    <a:pt x="790202" y="260060"/>
                    <a:pt x="776440" y="227899"/>
                    <a:pt x="754625" y="199204"/>
                  </a:cubicBezTo>
                  <a:cubicBezTo>
                    <a:pt x="720513" y="154404"/>
                    <a:pt x="674639" y="121121"/>
                    <a:pt x="627594" y="91059"/>
                  </a:cubicBezTo>
                  <a:cubicBezTo>
                    <a:pt x="584014" y="63193"/>
                    <a:pt x="540044" y="29422"/>
                    <a:pt x="489095" y="16636"/>
                  </a:cubicBezTo>
                  <a:cubicBezTo>
                    <a:pt x="476309" y="13415"/>
                    <a:pt x="463181" y="11756"/>
                    <a:pt x="450102" y="10097"/>
                  </a:cubicBezTo>
                  <a:cubicBezTo>
                    <a:pt x="444832" y="9414"/>
                    <a:pt x="439561" y="8779"/>
                    <a:pt x="434290" y="8096"/>
                  </a:cubicBezTo>
                  <a:cubicBezTo>
                    <a:pt x="394956" y="3118"/>
                    <a:pt x="358599" y="-3275"/>
                    <a:pt x="318972" y="1947"/>
                  </a:cubicBezTo>
                  <a:cubicBezTo>
                    <a:pt x="291106" y="5607"/>
                    <a:pt x="267925" y="20882"/>
                    <a:pt x="243231" y="32448"/>
                  </a:cubicBezTo>
                  <a:cubicBezTo>
                    <a:pt x="180179" y="61924"/>
                    <a:pt x="142114" y="118095"/>
                    <a:pt x="99412" y="170264"/>
                  </a:cubicBezTo>
                  <a:cubicBezTo>
                    <a:pt x="71986" y="203791"/>
                    <a:pt x="44364" y="237562"/>
                    <a:pt x="23818" y="275676"/>
                  </a:cubicBezTo>
                  <a:cubicBezTo>
                    <a:pt x="18157" y="286169"/>
                    <a:pt x="13033" y="297003"/>
                    <a:pt x="9373" y="308325"/>
                  </a:cubicBezTo>
                  <a:cubicBezTo>
                    <a:pt x="2492" y="329651"/>
                    <a:pt x="930" y="352344"/>
                    <a:pt x="247" y="374744"/>
                  </a:cubicBezTo>
                  <a:cubicBezTo>
                    <a:pt x="-1168" y="422326"/>
                    <a:pt x="3370" y="465271"/>
                    <a:pt x="17181" y="511194"/>
                  </a:cubicBezTo>
                  <a:cubicBezTo>
                    <a:pt x="22696" y="529592"/>
                    <a:pt x="28503" y="547942"/>
                    <a:pt x="32456" y="566779"/>
                  </a:cubicBezTo>
                  <a:cubicBezTo>
                    <a:pt x="35872" y="583128"/>
                    <a:pt x="34652" y="598500"/>
                    <a:pt x="36409" y="614507"/>
                  </a:cubicBezTo>
                  <a:cubicBezTo>
                    <a:pt x="36897" y="618851"/>
                    <a:pt x="34945" y="623877"/>
                    <a:pt x="37971" y="627586"/>
                  </a:cubicBezTo>
                  <a:cubicBezTo>
                    <a:pt x="37434" y="629148"/>
                    <a:pt x="36897" y="630710"/>
                    <a:pt x="36458" y="632320"/>
                  </a:cubicBezTo>
                  <a:cubicBezTo>
                    <a:pt x="37336" y="646619"/>
                    <a:pt x="34018" y="661113"/>
                    <a:pt x="38361" y="675266"/>
                  </a:cubicBezTo>
                  <a:cubicBezTo>
                    <a:pt x="37336" y="700399"/>
                    <a:pt x="46072" y="723384"/>
                    <a:pt x="53197" y="746955"/>
                  </a:cubicBezTo>
                  <a:cubicBezTo>
                    <a:pt x="60712" y="771698"/>
                    <a:pt x="72669" y="794732"/>
                    <a:pt x="79208" y="819817"/>
                  </a:cubicBezTo>
                  <a:cubicBezTo>
                    <a:pt x="83503" y="836312"/>
                    <a:pt x="88188" y="852953"/>
                    <a:pt x="98973" y="866862"/>
                  </a:cubicBezTo>
                  <a:cubicBezTo>
                    <a:pt x="105708" y="873011"/>
                    <a:pt x="113028" y="876573"/>
                    <a:pt x="122691" y="877940"/>
                  </a:cubicBezTo>
                  <a:cubicBezTo>
                    <a:pt x="158755" y="882917"/>
                    <a:pt x="173689" y="937429"/>
                    <a:pt x="173933" y="968662"/>
                  </a:cubicBezTo>
                  <a:cubicBezTo>
                    <a:pt x="174030" y="979594"/>
                    <a:pt x="177154" y="1029176"/>
                    <a:pt x="177056" y="1039620"/>
                  </a:cubicBezTo>
                  <a:cubicBezTo>
                    <a:pt x="233910" y="1144641"/>
                    <a:pt x="333222" y="1239707"/>
                    <a:pt x="367383" y="1273869"/>
                  </a:cubicBezTo>
                  <a:cubicBezTo>
                    <a:pt x="374118" y="1270941"/>
                    <a:pt x="398909" y="1269037"/>
                    <a:pt x="406425" y="1268989"/>
                  </a:cubicBezTo>
                  <a:cubicBezTo>
                    <a:pt x="447076" y="1268793"/>
                    <a:pt x="486069" y="1271477"/>
                    <a:pt x="526721" y="1268696"/>
                  </a:cubicBezTo>
                  <a:cubicBezTo>
                    <a:pt x="561224" y="1266304"/>
                    <a:pt x="596020" y="1268549"/>
                    <a:pt x="629351" y="1255422"/>
                  </a:cubicBezTo>
                  <a:cubicBezTo>
                    <a:pt x="638282" y="1251908"/>
                    <a:pt x="645358" y="1244783"/>
                    <a:pt x="655167" y="1243514"/>
                  </a:cubicBezTo>
                  <a:cubicBezTo>
                    <a:pt x="660487" y="1241367"/>
                    <a:pt x="708996" y="1071195"/>
                    <a:pt x="703530" y="1066412"/>
                  </a:cubicBezTo>
                  <a:lnTo>
                    <a:pt x="703432" y="1066217"/>
                  </a:lnTo>
                  <a:cubicBezTo>
                    <a:pt x="699333" y="1044988"/>
                    <a:pt x="695624" y="1023711"/>
                    <a:pt x="694306" y="1002043"/>
                  </a:cubicBezTo>
                  <a:cubicBezTo>
                    <a:pt x="693330" y="1001506"/>
                    <a:pt x="694160" y="988476"/>
                    <a:pt x="694892" y="987646"/>
                  </a:cubicBezTo>
                  <a:cubicBezTo>
                    <a:pt x="702554" y="978813"/>
                    <a:pt x="706702" y="964026"/>
                    <a:pt x="710509" y="953143"/>
                  </a:cubicBezTo>
                  <a:cubicBezTo>
                    <a:pt x="718854" y="929133"/>
                    <a:pt x="723392" y="904000"/>
                    <a:pt x="726418" y="878769"/>
                  </a:cubicBezTo>
                  <a:cubicBezTo>
                    <a:pt x="727980" y="865397"/>
                    <a:pt x="723978" y="823867"/>
                    <a:pt x="733885" y="814497"/>
                  </a:cubicBezTo>
                  <a:cubicBezTo>
                    <a:pt x="748428" y="800784"/>
                    <a:pt x="753015" y="780775"/>
                    <a:pt x="764532" y="765451"/>
                  </a:cubicBezTo>
                  <a:cubicBezTo>
                    <a:pt x="784687" y="738610"/>
                    <a:pt x="782540" y="708744"/>
                    <a:pt x="777904" y="679170"/>
                  </a:cubicBezTo>
                  <a:cubicBezTo>
                    <a:pt x="775464" y="663700"/>
                    <a:pt x="773512" y="648522"/>
                    <a:pt x="774537" y="633150"/>
                  </a:cubicBezTo>
                  <a:cubicBezTo>
                    <a:pt x="775952" y="611823"/>
                    <a:pt x="778148" y="590594"/>
                    <a:pt x="768436" y="570439"/>
                  </a:cubicBezTo>
                  <a:cubicBezTo>
                    <a:pt x="774195" y="554774"/>
                    <a:pt x="780100" y="539157"/>
                    <a:pt x="785663" y="523394"/>
                  </a:cubicBezTo>
                  <a:cubicBezTo>
                    <a:pt x="791227" y="507631"/>
                    <a:pt x="801573" y="493088"/>
                    <a:pt x="801866" y="476008"/>
                  </a:cubicBezTo>
                  <a:cubicBezTo>
                    <a:pt x="802890" y="415835"/>
                    <a:pt x="809332" y="355711"/>
                    <a:pt x="797327" y="295783"/>
                  </a:cubicBezTo>
                  <a:close/>
                </a:path>
              </a:pathLst>
            </a:custGeom>
            <a:solidFill>
              <a:srgbClr val="FDCA93"/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5" name="자유형: 도형 84">
              <a:extLst>
                <a:ext uri="{FF2B5EF4-FFF2-40B4-BE49-F238E27FC236}">
                  <a16:creationId xmlns:a16="http://schemas.microsoft.com/office/drawing/2014/main" id="{26C04078-11B5-4EB6-96C2-70AA512698E3}"/>
                </a:ext>
              </a:extLst>
            </p:cNvPr>
            <p:cNvSpPr/>
            <p:nvPr/>
          </p:nvSpPr>
          <p:spPr>
            <a:xfrm>
              <a:off x="1040803" y="3956256"/>
              <a:ext cx="1569498" cy="961054"/>
            </a:xfrm>
            <a:custGeom>
              <a:avLst/>
              <a:gdLst>
                <a:gd name="connsiteX0" fmla="*/ 103275 w 1569498"/>
                <a:gd name="connsiteY0" fmla="*/ 961054 h 961054"/>
                <a:gd name="connsiteX1" fmla="*/ 96492 w 1569498"/>
                <a:gd name="connsiteY1" fmla="*/ 852177 h 961054"/>
                <a:gd name="connsiteX2" fmla="*/ 90440 w 1569498"/>
                <a:gd name="connsiteY2" fmla="*/ 711042 h 961054"/>
                <a:gd name="connsiteX3" fmla="*/ 61794 w 1569498"/>
                <a:gd name="connsiteY3" fmla="*/ 561172 h 961054"/>
                <a:gd name="connsiteX4" fmla="*/ 9576 w 1569498"/>
                <a:gd name="connsiteY4" fmla="*/ 390024 h 961054"/>
                <a:gd name="connsiteX5" fmla="*/ 743 w 1569498"/>
                <a:gd name="connsiteY5" fmla="*/ 241959 h 961054"/>
                <a:gd name="connsiteX6" fmla="*/ 16115 w 1569498"/>
                <a:gd name="connsiteY6" fmla="*/ 42360 h 961054"/>
                <a:gd name="connsiteX7" fmla="*/ 152663 w 1569498"/>
                <a:gd name="connsiteY7" fmla="*/ 62710 h 961054"/>
                <a:gd name="connsiteX8" fmla="*/ 467776 w 1569498"/>
                <a:gd name="connsiteY8" fmla="*/ 125567 h 961054"/>
                <a:gd name="connsiteX9" fmla="*/ 883665 w 1569498"/>
                <a:gd name="connsiteY9" fmla="*/ 161046 h 961054"/>
                <a:gd name="connsiteX10" fmla="*/ 1191117 w 1569498"/>
                <a:gd name="connsiteY10" fmla="*/ 97604 h 961054"/>
                <a:gd name="connsiteX11" fmla="*/ 1466164 w 1569498"/>
                <a:gd name="connsiteY11" fmla="*/ 30599 h 961054"/>
                <a:gd name="connsiteX12" fmla="*/ 1562010 w 1569498"/>
                <a:gd name="connsiteY12" fmla="*/ 0 h 961054"/>
                <a:gd name="connsiteX13" fmla="*/ 1564158 w 1569498"/>
                <a:gd name="connsiteY13" fmla="*/ 156654 h 961054"/>
                <a:gd name="connsiteX14" fmla="*/ 1567671 w 1569498"/>
                <a:gd name="connsiteY14" fmla="*/ 580742 h 961054"/>
                <a:gd name="connsiteX15" fmla="*/ 1562352 w 1569498"/>
                <a:gd name="connsiteY15" fmla="*/ 718460 h 961054"/>
                <a:gd name="connsiteX16" fmla="*/ 1557423 w 1569498"/>
                <a:gd name="connsiteY16" fmla="*/ 801423 h 961054"/>
                <a:gd name="connsiteX17" fmla="*/ 1546101 w 1569498"/>
                <a:gd name="connsiteY17" fmla="*/ 928796 h 961054"/>
                <a:gd name="connsiteX18" fmla="*/ 1541855 w 1569498"/>
                <a:gd name="connsiteY18" fmla="*/ 961054 h 961054"/>
                <a:gd name="connsiteX19" fmla="*/ 850041 w 1569498"/>
                <a:gd name="connsiteY19" fmla="*/ 961054 h 961054"/>
                <a:gd name="connsiteX20" fmla="*/ 843891 w 1569498"/>
                <a:gd name="connsiteY20" fmla="*/ 949244 h 961054"/>
                <a:gd name="connsiteX21" fmla="*/ 829690 w 1569498"/>
                <a:gd name="connsiteY21" fmla="*/ 844954 h 961054"/>
                <a:gd name="connsiteX22" fmla="*/ 809584 w 1569498"/>
                <a:gd name="connsiteY22" fmla="*/ 691570 h 961054"/>
                <a:gd name="connsiteX23" fmla="*/ 784256 w 1569498"/>
                <a:gd name="connsiteY23" fmla="*/ 514078 h 961054"/>
                <a:gd name="connsiteX24" fmla="*/ 780449 w 1569498"/>
                <a:gd name="connsiteY24" fmla="*/ 480649 h 961054"/>
                <a:gd name="connsiteX25" fmla="*/ 767809 w 1569498"/>
                <a:gd name="connsiteY25" fmla="*/ 636717 h 961054"/>
                <a:gd name="connsiteX26" fmla="*/ 757024 w 1569498"/>
                <a:gd name="connsiteY26" fmla="*/ 833584 h 961054"/>
                <a:gd name="connsiteX27" fmla="*/ 752047 w 1569498"/>
                <a:gd name="connsiteY27" fmla="*/ 936165 h 961054"/>
                <a:gd name="connsiteX28" fmla="*/ 742969 w 1569498"/>
                <a:gd name="connsiteY28" fmla="*/ 961005 h 961054"/>
                <a:gd name="connsiteX29" fmla="*/ 103275 w 1569498"/>
                <a:gd name="connsiteY29" fmla="*/ 961054 h 96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569498" h="961054">
                  <a:moveTo>
                    <a:pt x="103275" y="961054"/>
                  </a:moveTo>
                  <a:cubicBezTo>
                    <a:pt x="95076" y="925087"/>
                    <a:pt x="100982" y="888144"/>
                    <a:pt x="96492" y="852177"/>
                  </a:cubicBezTo>
                  <a:cubicBezTo>
                    <a:pt x="90684" y="805474"/>
                    <a:pt x="94979" y="758038"/>
                    <a:pt x="90440" y="711042"/>
                  </a:cubicBezTo>
                  <a:cubicBezTo>
                    <a:pt x="85560" y="660337"/>
                    <a:pt x="75946" y="610120"/>
                    <a:pt x="61794" y="561172"/>
                  </a:cubicBezTo>
                  <a:cubicBezTo>
                    <a:pt x="45201" y="503879"/>
                    <a:pt x="22459" y="448342"/>
                    <a:pt x="9576" y="390024"/>
                  </a:cubicBezTo>
                  <a:cubicBezTo>
                    <a:pt x="-1258" y="340978"/>
                    <a:pt x="-624" y="291835"/>
                    <a:pt x="743" y="241959"/>
                  </a:cubicBezTo>
                  <a:cubicBezTo>
                    <a:pt x="1133" y="227856"/>
                    <a:pt x="9527" y="41237"/>
                    <a:pt x="16115" y="42360"/>
                  </a:cubicBezTo>
                  <a:cubicBezTo>
                    <a:pt x="61452" y="50168"/>
                    <a:pt x="107619" y="52608"/>
                    <a:pt x="152663" y="62710"/>
                  </a:cubicBezTo>
                  <a:cubicBezTo>
                    <a:pt x="185116" y="69982"/>
                    <a:pt x="436884" y="119760"/>
                    <a:pt x="467776" y="125567"/>
                  </a:cubicBezTo>
                  <a:cubicBezTo>
                    <a:pt x="500961" y="131814"/>
                    <a:pt x="775227" y="177443"/>
                    <a:pt x="883665" y="161046"/>
                  </a:cubicBezTo>
                  <a:cubicBezTo>
                    <a:pt x="950914" y="162803"/>
                    <a:pt x="1117914" y="120882"/>
                    <a:pt x="1191117" y="97604"/>
                  </a:cubicBezTo>
                  <a:cubicBezTo>
                    <a:pt x="1238942" y="85891"/>
                    <a:pt x="1427952" y="43287"/>
                    <a:pt x="1466164" y="30599"/>
                  </a:cubicBezTo>
                  <a:cubicBezTo>
                    <a:pt x="1496469" y="20545"/>
                    <a:pt x="1537609" y="9760"/>
                    <a:pt x="1562010" y="0"/>
                  </a:cubicBezTo>
                  <a:cubicBezTo>
                    <a:pt x="1574552" y="59538"/>
                    <a:pt x="1561425" y="96774"/>
                    <a:pt x="1564158" y="156654"/>
                  </a:cubicBezTo>
                  <a:cubicBezTo>
                    <a:pt x="1570551" y="297984"/>
                    <a:pt x="1570502" y="439411"/>
                    <a:pt x="1567671" y="580742"/>
                  </a:cubicBezTo>
                  <a:cubicBezTo>
                    <a:pt x="1566744" y="626615"/>
                    <a:pt x="1566988" y="672831"/>
                    <a:pt x="1562352" y="718460"/>
                  </a:cubicBezTo>
                  <a:cubicBezTo>
                    <a:pt x="1559521" y="746180"/>
                    <a:pt x="1560644" y="773948"/>
                    <a:pt x="1557423" y="801423"/>
                  </a:cubicBezTo>
                  <a:cubicBezTo>
                    <a:pt x="1552445" y="843783"/>
                    <a:pt x="1549078" y="886241"/>
                    <a:pt x="1546101" y="928796"/>
                  </a:cubicBezTo>
                  <a:cubicBezTo>
                    <a:pt x="1545369" y="939435"/>
                    <a:pt x="1541806" y="950074"/>
                    <a:pt x="1541855" y="961054"/>
                  </a:cubicBezTo>
                  <a:cubicBezTo>
                    <a:pt x="1311267" y="961054"/>
                    <a:pt x="1080629" y="961054"/>
                    <a:pt x="850041" y="961054"/>
                  </a:cubicBezTo>
                  <a:cubicBezTo>
                    <a:pt x="846429" y="957931"/>
                    <a:pt x="844526" y="954124"/>
                    <a:pt x="843891" y="949244"/>
                  </a:cubicBezTo>
                  <a:cubicBezTo>
                    <a:pt x="839353" y="914449"/>
                    <a:pt x="834619" y="879702"/>
                    <a:pt x="829690" y="844954"/>
                  </a:cubicBezTo>
                  <a:cubicBezTo>
                    <a:pt x="822468" y="793859"/>
                    <a:pt x="817734" y="742422"/>
                    <a:pt x="809584" y="691570"/>
                  </a:cubicBezTo>
                  <a:cubicBezTo>
                    <a:pt x="800116" y="632520"/>
                    <a:pt x="793918" y="573080"/>
                    <a:pt x="784256" y="514078"/>
                  </a:cubicBezTo>
                  <a:cubicBezTo>
                    <a:pt x="782401" y="502805"/>
                    <a:pt x="783231" y="491239"/>
                    <a:pt x="780449" y="480649"/>
                  </a:cubicBezTo>
                  <a:cubicBezTo>
                    <a:pt x="776496" y="532233"/>
                    <a:pt x="770201" y="584206"/>
                    <a:pt x="767809" y="636717"/>
                  </a:cubicBezTo>
                  <a:cubicBezTo>
                    <a:pt x="764833" y="702356"/>
                    <a:pt x="759513" y="767848"/>
                    <a:pt x="757024" y="833584"/>
                  </a:cubicBezTo>
                  <a:cubicBezTo>
                    <a:pt x="755707" y="867745"/>
                    <a:pt x="752047" y="901858"/>
                    <a:pt x="752047" y="936165"/>
                  </a:cubicBezTo>
                  <a:cubicBezTo>
                    <a:pt x="752047" y="945486"/>
                    <a:pt x="750729" y="954466"/>
                    <a:pt x="742969" y="961005"/>
                  </a:cubicBezTo>
                  <a:cubicBezTo>
                    <a:pt x="529705" y="961054"/>
                    <a:pt x="316490" y="961054"/>
                    <a:pt x="103275" y="961054"/>
                  </a:cubicBezTo>
                  <a:close/>
                </a:path>
              </a:pathLst>
            </a:custGeom>
            <a:solidFill>
              <a:srgbClr val="738BA1"/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6" name="자유형: 도형 85">
              <a:extLst>
                <a:ext uri="{FF2B5EF4-FFF2-40B4-BE49-F238E27FC236}">
                  <a16:creationId xmlns:a16="http://schemas.microsoft.com/office/drawing/2014/main" id="{289B6F27-D809-4405-BBF2-87E6C234610E}"/>
                </a:ext>
              </a:extLst>
            </p:cNvPr>
            <p:cNvSpPr/>
            <p:nvPr/>
          </p:nvSpPr>
          <p:spPr>
            <a:xfrm>
              <a:off x="1783675" y="4407088"/>
              <a:ext cx="107718" cy="510661"/>
            </a:xfrm>
            <a:custGeom>
              <a:avLst/>
              <a:gdLst>
                <a:gd name="connsiteX0" fmla="*/ 99507 w 107718"/>
                <a:gd name="connsiteY0" fmla="*/ 440339 h 510661"/>
                <a:gd name="connsiteX1" fmla="*/ 86086 w 107718"/>
                <a:gd name="connsiteY1" fmla="*/ 344199 h 510661"/>
                <a:gd name="connsiteX2" fmla="*/ 61295 w 107718"/>
                <a:gd name="connsiteY2" fmla="*/ 157434 h 510661"/>
                <a:gd name="connsiteX3" fmla="*/ 46313 w 107718"/>
                <a:gd name="connsiteY3" fmla="*/ 43531 h 510661"/>
                <a:gd name="connsiteX4" fmla="*/ 37285 w 107718"/>
                <a:gd name="connsiteY4" fmla="*/ 0 h 510661"/>
                <a:gd name="connsiteX5" fmla="*/ 32990 w 107718"/>
                <a:gd name="connsiteY5" fmla="*/ 18252 h 510661"/>
                <a:gd name="connsiteX6" fmla="*/ 19814 w 107718"/>
                <a:gd name="connsiteY6" fmla="*/ 140549 h 510661"/>
                <a:gd name="connsiteX7" fmla="*/ 8833 w 107718"/>
                <a:gd name="connsiteY7" fmla="*/ 331657 h 510661"/>
                <a:gd name="connsiteX8" fmla="*/ 0 w 107718"/>
                <a:gd name="connsiteY8" fmla="*/ 510662 h 510661"/>
                <a:gd name="connsiteX9" fmla="*/ 41189 w 107718"/>
                <a:gd name="connsiteY9" fmla="*/ 510662 h 510661"/>
                <a:gd name="connsiteX10" fmla="*/ 41530 w 107718"/>
                <a:gd name="connsiteY10" fmla="*/ 510320 h 510661"/>
                <a:gd name="connsiteX11" fmla="*/ 41189 w 107718"/>
                <a:gd name="connsiteY11" fmla="*/ 510320 h 510661"/>
                <a:gd name="connsiteX12" fmla="*/ 52316 w 107718"/>
                <a:gd name="connsiteY12" fmla="*/ 452637 h 510661"/>
                <a:gd name="connsiteX13" fmla="*/ 62759 w 107718"/>
                <a:gd name="connsiteY13" fmla="*/ 463422 h 510661"/>
                <a:gd name="connsiteX14" fmla="*/ 68664 w 107718"/>
                <a:gd name="connsiteY14" fmla="*/ 510320 h 510661"/>
                <a:gd name="connsiteX15" fmla="*/ 68371 w 107718"/>
                <a:gd name="connsiteY15" fmla="*/ 510320 h 510661"/>
                <a:gd name="connsiteX16" fmla="*/ 68664 w 107718"/>
                <a:gd name="connsiteY16" fmla="*/ 510662 h 510661"/>
                <a:gd name="connsiteX17" fmla="*/ 107120 w 107718"/>
                <a:gd name="connsiteY17" fmla="*/ 510662 h 510661"/>
                <a:gd name="connsiteX18" fmla="*/ 99507 w 107718"/>
                <a:gd name="connsiteY18" fmla="*/ 440339 h 510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7718" h="510661">
                  <a:moveTo>
                    <a:pt x="99507" y="440339"/>
                  </a:moveTo>
                  <a:cubicBezTo>
                    <a:pt x="95798" y="408227"/>
                    <a:pt x="89259" y="376213"/>
                    <a:pt x="86086" y="344199"/>
                  </a:cubicBezTo>
                  <a:cubicBezTo>
                    <a:pt x="79986" y="281586"/>
                    <a:pt x="68225" y="219852"/>
                    <a:pt x="61295" y="157434"/>
                  </a:cubicBezTo>
                  <a:cubicBezTo>
                    <a:pt x="57049" y="119369"/>
                    <a:pt x="49875" y="81694"/>
                    <a:pt x="46313" y="43531"/>
                  </a:cubicBezTo>
                  <a:cubicBezTo>
                    <a:pt x="45044" y="30159"/>
                    <a:pt x="43678" y="16348"/>
                    <a:pt x="37285" y="0"/>
                  </a:cubicBezTo>
                  <a:cubicBezTo>
                    <a:pt x="35235" y="8589"/>
                    <a:pt x="33576" y="13372"/>
                    <a:pt x="32990" y="18252"/>
                  </a:cubicBezTo>
                  <a:cubicBezTo>
                    <a:pt x="28354" y="59001"/>
                    <a:pt x="21912" y="99653"/>
                    <a:pt x="19814" y="140549"/>
                  </a:cubicBezTo>
                  <a:cubicBezTo>
                    <a:pt x="16544" y="204284"/>
                    <a:pt x="11712" y="267971"/>
                    <a:pt x="8833" y="331657"/>
                  </a:cubicBezTo>
                  <a:cubicBezTo>
                    <a:pt x="6100" y="391342"/>
                    <a:pt x="2879" y="450977"/>
                    <a:pt x="0" y="510662"/>
                  </a:cubicBezTo>
                  <a:cubicBezTo>
                    <a:pt x="13713" y="510662"/>
                    <a:pt x="27475" y="510662"/>
                    <a:pt x="41189" y="510662"/>
                  </a:cubicBezTo>
                  <a:cubicBezTo>
                    <a:pt x="41335" y="510565"/>
                    <a:pt x="41433" y="510418"/>
                    <a:pt x="41530" y="510320"/>
                  </a:cubicBezTo>
                  <a:cubicBezTo>
                    <a:pt x="41433" y="510320"/>
                    <a:pt x="41286" y="510320"/>
                    <a:pt x="41189" y="510320"/>
                  </a:cubicBezTo>
                  <a:cubicBezTo>
                    <a:pt x="47094" y="491532"/>
                    <a:pt x="45581" y="471279"/>
                    <a:pt x="52316" y="452637"/>
                  </a:cubicBezTo>
                  <a:cubicBezTo>
                    <a:pt x="63686" y="448586"/>
                    <a:pt x="58611" y="460445"/>
                    <a:pt x="62759" y="463422"/>
                  </a:cubicBezTo>
                  <a:cubicBezTo>
                    <a:pt x="61051" y="479526"/>
                    <a:pt x="68225" y="494509"/>
                    <a:pt x="68664" y="510320"/>
                  </a:cubicBezTo>
                  <a:cubicBezTo>
                    <a:pt x="68566" y="510320"/>
                    <a:pt x="68469" y="510320"/>
                    <a:pt x="68371" y="510320"/>
                  </a:cubicBezTo>
                  <a:cubicBezTo>
                    <a:pt x="68469" y="510418"/>
                    <a:pt x="68566" y="510565"/>
                    <a:pt x="68664" y="510662"/>
                  </a:cubicBezTo>
                  <a:cubicBezTo>
                    <a:pt x="81499" y="510662"/>
                    <a:pt x="94285" y="510662"/>
                    <a:pt x="107120" y="510662"/>
                  </a:cubicBezTo>
                  <a:cubicBezTo>
                    <a:pt x="109902" y="486603"/>
                    <a:pt x="102240" y="463715"/>
                    <a:pt x="99507" y="440339"/>
                  </a:cubicBezTo>
                  <a:close/>
                </a:path>
              </a:pathLst>
            </a:custGeom>
            <a:solidFill>
              <a:srgbClr val="6F7C84"/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7" name="자유형: 도형 86">
              <a:extLst>
                <a:ext uri="{FF2B5EF4-FFF2-40B4-BE49-F238E27FC236}">
                  <a16:creationId xmlns:a16="http://schemas.microsoft.com/office/drawing/2014/main" id="{4240E4F9-74C7-4EB1-80C6-31C0B0A54C1B}"/>
                </a:ext>
              </a:extLst>
            </p:cNvPr>
            <p:cNvSpPr/>
            <p:nvPr/>
          </p:nvSpPr>
          <p:spPr>
            <a:xfrm>
              <a:off x="464279" y="903329"/>
              <a:ext cx="754758" cy="1090309"/>
            </a:xfrm>
            <a:custGeom>
              <a:avLst/>
              <a:gdLst>
                <a:gd name="connsiteX0" fmla="*/ 20926 w 754758"/>
                <a:gd name="connsiteY0" fmla="*/ 156686 h 1090309"/>
                <a:gd name="connsiteX1" fmla="*/ 26635 w 754758"/>
                <a:gd name="connsiteY1" fmla="*/ 148536 h 1090309"/>
                <a:gd name="connsiteX2" fmla="*/ 45571 w 754758"/>
                <a:gd name="connsiteY2" fmla="*/ 137409 h 1090309"/>
                <a:gd name="connsiteX3" fmla="*/ 45619 w 754758"/>
                <a:gd name="connsiteY3" fmla="*/ 137409 h 1090309"/>
                <a:gd name="connsiteX4" fmla="*/ 64798 w 754758"/>
                <a:gd name="connsiteY4" fmla="*/ 142923 h 1090309"/>
                <a:gd name="connsiteX5" fmla="*/ 64798 w 754758"/>
                <a:gd name="connsiteY5" fmla="*/ 142923 h 1090309"/>
                <a:gd name="connsiteX6" fmla="*/ 84466 w 754758"/>
                <a:gd name="connsiteY6" fmla="*/ 145119 h 1090309"/>
                <a:gd name="connsiteX7" fmla="*/ 95153 w 754758"/>
                <a:gd name="connsiteY7" fmla="*/ 130576 h 1090309"/>
                <a:gd name="connsiteX8" fmla="*/ 95104 w 754758"/>
                <a:gd name="connsiteY8" fmla="*/ 80408 h 1090309"/>
                <a:gd name="connsiteX9" fmla="*/ 97935 w 754758"/>
                <a:gd name="connsiteY9" fmla="*/ 66256 h 1090309"/>
                <a:gd name="connsiteX10" fmla="*/ 155472 w 754758"/>
                <a:gd name="connsiteY10" fmla="*/ 38927 h 1090309"/>
                <a:gd name="connsiteX11" fmla="*/ 171870 w 754758"/>
                <a:gd name="connsiteY11" fmla="*/ 38878 h 1090309"/>
                <a:gd name="connsiteX12" fmla="*/ 205884 w 754758"/>
                <a:gd name="connsiteY12" fmla="*/ 16673 h 1090309"/>
                <a:gd name="connsiteX13" fmla="*/ 216377 w 754758"/>
                <a:gd name="connsiteY13" fmla="*/ 5449 h 1090309"/>
                <a:gd name="connsiteX14" fmla="*/ 307002 w 754758"/>
                <a:gd name="connsiteY14" fmla="*/ 6376 h 1090309"/>
                <a:gd name="connsiteX15" fmla="*/ 349313 w 754758"/>
                <a:gd name="connsiteY15" fmla="*/ 54250 h 1090309"/>
                <a:gd name="connsiteX16" fmla="*/ 373763 w 754758"/>
                <a:gd name="connsiteY16" fmla="*/ 71477 h 1090309"/>
                <a:gd name="connsiteX17" fmla="*/ 445550 w 754758"/>
                <a:gd name="connsiteY17" fmla="*/ 95537 h 1090309"/>
                <a:gd name="connsiteX18" fmla="*/ 463656 w 754758"/>
                <a:gd name="connsiteY18" fmla="*/ 125111 h 1090309"/>
                <a:gd name="connsiteX19" fmla="*/ 487813 w 754758"/>
                <a:gd name="connsiteY19" fmla="*/ 203047 h 1090309"/>
                <a:gd name="connsiteX20" fmla="*/ 539445 w 754758"/>
                <a:gd name="connsiteY20" fmla="*/ 467407 h 1090309"/>
                <a:gd name="connsiteX21" fmla="*/ 548083 w 754758"/>
                <a:gd name="connsiteY21" fmla="*/ 538072 h 1090309"/>
                <a:gd name="connsiteX22" fmla="*/ 552768 w 754758"/>
                <a:gd name="connsiteY22" fmla="*/ 550858 h 1090309"/>
                <a:gd name="connsiteX23" fmla="*/ 564285 w 754758"/>
                <a:gd name="connsiteY23" fmla="*/ 540756 h 1090309"/>
                <a:gd name="connsiteX24" fmla="*/ 590101 w 754758"/>
                <a:gd name="connsiteY24" fmla="*/ 496102 h 1090309"/>
                <a:gd name="connsiteX25" fmla="*/ 672283 w 754758"/>
                <a:gd name="connsiteY25" fmla="*/ 438418 h 1090309"/>
                <a:gd name="connsiteX26" fmla="*/ 715473 w 754758"/>
                <a:gd name="connsiteY26" fmla="*/ 432855 h 1090309"/>
                <a:gd name="connsiteX27" fmla="*/ 734506 w 754758"/>
                <a:gd name="connsiteY27" fmla="*/ 444372 h 1090309"/>
                <a:gd name="connsiteX28" fmla="*/ 751294 w 754758"/>
                <a:gd name="connsiteY28" fmla="*/ 482974 h 1090309"/>
                <a:gd name="connsiteX29" fmla="*/ 753246 w 754758"/>
                <a:gd name="connsiteY29" fmla="*/ 517624 h 1090309"/>
                <a:gd name="connsiteX30" fmla="*/ 745535 w 754758"/>
                <a:gd name="connsiteY30" fmla="*/ 554371 h 1090309"/>
                <a:gd name="connsiteX31" fmla="*/ 745535 w 754758"/>
                <a:gd name="connsiteY31" fmla="*/ 554371 h 1090309"/>
                <a:gd name="connsiteX32" fmla="*/ 614307 w 754758"/>
                <a:gd name="connsiteY32" fmla="*/ 858748 h 1090309"/>
                <a:gd name="connsiteX33" fmla="*/ 350484 w 754758"/>
                <a:gd name="connsiteY33" fmla="*/ 1063765 h 1090309"/>
                <a:gd name="connsiteX34" fmla="*/ 250538 w 754758"/>
                <a:gd name="connsiteY34" fmla="*/ 1089679 h 1090309"/>
                <a:gd name="connsiteX35" fmla="*/ 114039 w 754758"/>
                <a:gd name="connsiteY35" fmla="*/ 1043415 h 1090309"/>
                <a:gd name="connsiteX36" fmla="*/ 49719 w 754758"/>
                <a:gd name="connsiteY36" fmla="*/ 886029 h 1090309"/>
                <a:gd name="connsiteX37" fmla="*/ 40056 w 754758"/>
                <a:gd name="connsiteY37" fmla="*/ 723763 h 1090309"/>
                <a:gd name="connsiteX38" fmla="*/ 37421 w 754758"/>
                <a:gd name="connsiteY38" fmla="*/ 549052 h 1090309"/>
                <a:gd name="connsiteX39" fmla="*/ 917 w 754758"/>
                <a:gd name="connsiteY39" fmla="*/ 218908 h 1090309"/>
                <a:gd name="connsiteX40" fmla="*/ 9555 w 754758"/>
                <a:gd name="connsiteY40" fmla="*/ 180696 h 1090309"/>
                <a:gd name="connsiteX41" fmla="*/ 20926 w 754758"/>
                <a:gd name="connsiteY41" fmla="*/ 156686 h 1090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54758" h="1090309">
                  <a:moveTo>
                    <a:pt x="20926" y="156686"/>
                  </a:moveTo>
                  <a:cubicBezTo>
                    <a:pt x="22829" y="153953"/>
                    <a:pt x="24732" y="151268"/>
                    <a:pt x="26635" y="148536"/>
                  </a:cubicBezTo>
                  <a:cubicBezTo>
                    <a:pt x="31564" y="142484"/>
                    <a:pt x="33712" y="131650"/>
                    <a:pt x="45571" y="137409"/>
                  </a:cubicBezTo>
                  <a:lnTo>
                    <a:pt x="45619" y="137409"/>
                  </a:lnTo>
                  <a:cubicBezTo>
                    <a:pt x="51085" y="142484"/>
                    <a:pt x="59430" y="137506"/>
                    <a:pt x="64798" y="142923"/>
                  </a:cubicBezTo>
                  <a:lnTo>
                    <a:pt x="64798" y="142923"/>
                  </a:lnTo>
                  <a:cubicBezTo>
                    <a:pt x="70899" y="147364"/>
                    <a:pt x="77975" y="145998"/>
                    <a:pt x="84466" y="145119"/>
                  </a:cubicBezTo>
                  <a:cubicBezTo>
                    <a:pt x="92274" y="144095"/>
                    <a:pt x="95300" y="138629"/>
                    <a:pt x="95153" y="130576"/>
                  </a:cubicBezTo>
                  <a:cubicBezTo>
                    <a:pt x="94763" y="113886"/>
                    <a:pt x="94958" y="97147"/>
                    <a:pt x="95104" y="80408"/>
                  </a:cubicBezTo>
                  <a:cubicBezTo>
                    <a:pt x="95153" y="75577"/>
                    <a:pt x="93933" y="70355"/>
                    <a:pt x="97935" y="66256"/>
                  </a:cubicBezTo>
                  <a:cubicBezTo>
                    <a:pt x="112527" y="47516"/>
                    <a:pt x="133853" y="42733"/>
                    <a:pt x="155472" y="38927"/>
                  </a:cubicBezTo>
                  <a:cubicBezTo>
                    <a:pt x="160792" y="37999"/>
                    <a:pt x="166404" y="38878"/>
                    <a:pt x="171870" y="38878"/>
                  </a:cubicBezTo>
                  <a:cubicBezTo>
                    <a:pt x="197393" y="38975"/>
                    <a:pt x="196563" y="43856"/>
                    <a:pt x="205884" y="16673"/>
                  </a:cubicBezTo>
                  <a:cubicBezTo>
                    <a:pt x="207690" y="11354"/>
                    <a:pt x="209789" y="6913"/>
                    <a:pt x="216377" y="5449"/>
                  </a:cubicBezTo>
                  <a:cubicBezTo>
                    <a:pt x="246683" y="-1286"/>
                    <a:pt x="276989" y="-2652"/>
                    <a:pt x="307002" y="6376"/>
                  </a:cubicBezTo>
                  <a:cubicBezTo>
                    <a:pt x="330671" y="13501"/>
                    <a:pt x="341798" y="32826"/>
                    <a:pt x="349313" y="54250"/>
                  </a:cubicBezTo>
                  <a:cubicBezTo>
                    <a:pt x="353656" y="66597"/>
                    <a:pt x="361269" y="70794"/>
                    <a:pt x="373763" y="71477"/>
                  </a:cubicBezTo>
                  <a:cubicBezTo>
                    <a:pt x="399725" y="72942"/>
                    <a:pt x="423101" y="83776"/>
                    <a:pt x="445550" y="95537"/>
                  </a:cubicBezTo>
                  <a:cubicBezTo>
                    <a:pt x="455799" y="100905"/>
                    <a:pt x="460044" y="113789"/>
                    <a:pt x="463656" y="125111"/>
                  </a:cubicBezTo>
                  <a:cubicBezTo>
                    <a:pt x="471903" y="151024"/>
                    <a:pt x="479809" y="177085"/>
                    <a:pt x="487813" y="203047"/>
                  </a:cubicBezTo>
                  <a:cubicBezTo>
                    <a:pt x="492400" y="221592"/>
                    <a:pt x="535053" y="424754"/>
                    <a:pt x="539445" y="467407"/>
                  </a:cubicBezTo>
                  <a:cubicBezTo>
                    <a:pt x="541885" y="491027"/>
                    <a:pt x="545106" y="514549"/>
                    <a:pt x="548083" y="538072"/>
                  </a:cubicBezTo>
                  <a:cubicBezTo>
                    <a:pt x="548668" y="542757"/>
                    <a:pt x="546472" y="549833"/>
                    <a:pt x="552768" y="550858"/>
                  </a:cubicBezTo>
                  <a:cubicBezTo>
                    <a:pt x="558624" y="551785"/>
                    <a:pt x="561552" y="545490"/>
                    <a:pt x="564285" y="540756"/>
                  </a:cubicBezTo>
                  <a:cubicBezTo>
                    <a:pt x="572874" y="525871"/>
                    <a:pt x="581024" y="510645"/>
                    <a:pt x="590101" y="496102"/>
                  </a:cubicBezTo>
                  <a:cubicBezTo>
                    <a:pt x="609280" y="465357"/>
                    <a:pt x="637049" y="446812"/>
                    <a:pt x="672283" y="438418"/>
                  </a:cubicBezTo>
                  <a:cubicBezTo>
                    <a:pt x="686631" y="435002"/>
                    <a:pt x="701028" y="434417"/>
                    <a:pt x="715473" y="432855"/>
                  </a:cubicBezTo>
                  <a:cubicBezTo>
                    <a:pt x="725185" y="431830"/>
                    <a:pt x="730894" y="435539"/>
                    <a:pt x="734506" y="444372"/>
                  </a:cubicBezTo>
                  <a:cubicBezTo>
                    <a:pt x="739825" y="457354"/>
                    <a:pt x="745681" y="470140"/>
                    <a:pt x="751294" y="482974"/>
                  </a:cubicBezTo>
                  <a:cubicBezTo>
                    <a:pt x="756515" y="494248"/>
                    <a:pt x="754661" y="506350"/>
                    <a:pt x="753246" y="517624"/>
                  </a:cubicBezTo>
                  <a:cubicBezTo>
                    <a:pt x="751684" y="529922"/>
                    <a:pt x="749146" y="542318"/>
                    <a:pt x="745535" y="554371"/>
                  </a:cubicBezTo>
                  <a:lnTo>
                    <a:pt x="745535" y="554371"/>
                  </a:lnTo>
                  <a:cubicBezTo>
                    <a:pt x="728113" y="647046"/>
                    <a:pt x="641587" y="837715"/>
                    <a:pt x="614307" y="858748"/>
                  </a:cubicBezTo>
                  <a:cubicBezTo>
                    <a:pt x="526220" y="926876"/>
                    <a:pt x="438425" y="995442"/>
                    <a:pt x="350484" y="1063765"/>
                  </a:cubicBezTo>
                  <a:cubicBezTo>
                    <a:pt x="345702" y="1067474"/>
                    <a:pt x="279185" y="1087336"/>
                    <a:pt x="250538" y="1089679"/>
                  </a:cubicBezTo>
                  <a:cubicBezTo>
                    <a:pt x="198759" y="1093924"/>
                    <a:pt x="153130" y="1076551"/>
                    <a:pt x="114039" y="1043415"/>
                  </a:cubicBezTo>
                  <a:cubicBezTo>
                    <a:pt x="94665" y="1027017"/>
                    <a:pt x="48694" y="919946"/>
                    <a:pt x="49719" y="886029"/>
                  </a:cubicBezTo>
                  <a:cubicBezTo>
                    <a:pt x="49231" y="876122"/>
                    <a:pt x="40593" y="744211"/>
                    <a:pt x="40056" y="723763"/>
                  </a:cubicBezTo>
                  <a:cubicBezTo>
                    <a:pt x="39226" y="691065"/>
                    <a:pt x="37323" y="574575"/>
                    <a:pt x="37421" y="549052"/>
                  </a:cubicBezTo>
                  <a:cubicBezTo>
                    <a:pt x="37567" y="497957"/>
                    <a:pt x="6139" y="260780"/>
                    <a:pt x="917" y="218908"/>
                  </a:cubicBezTo>
                  <a:cubicBezTo>
                    <a:pt x="-791" y="205097"/>
                    <a:pt x="-1182" y="191676"/>
                    <a:pt x="9555" y="180696"/>
                  </a:cubicBezTo>
                  <a:cubicBezTo>
                    <a:pt x="13703" y="172839"/>
                    <a:pt x="16485" y="164347"/>
                    <a:pt x="20926" y="156686"/>
                  </a:cubicBezTo>
                  <a:close/>
                </a:path>
              </a:pathLst>
            </a:custGeom>
            <a:solidFill>
              <a:srgbClr val="FDCA93"/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8" name="자유형: 도형 87">
              <a:extLst>
                <a:ext uri="{FF2B5EF4-FFF2-40B4-BE49-F238E27FC236}">
                  <a16:creationId xmlns:a16="http://schemas.microsoft.com/office/drawing/2014/main" id="{135612E3-7B00-4423-A31E-2DEC9144BCD9}"/>
                </a:ext>
              </a:extLst>
            </p:cNvPr>
            <p:cNvSpPr/>
            <p:nvPr/>
          </p:nvSpPr>
          <p:spPr>
            <a:xfrm>
              <a:off x="493978" y="1675442"/>
              <a:ext cx="818207" cy="796400"/>
            </a:xfrm>
            <a:custGeom>
              <a:avLst/>
              <a:gdLst>
                <a:gd name="connsiteX0" fmla="*/ 20069 w 818207"/>
                <a:gd name="connsiteY0" fmla="*/ 113867 h 796400"/>
                <a:gd name="connsiteX1" fmla="*/ 51985 w 818207"/>
                <a:gd name="connsiteY1" fmla="*/ 209372 h 796400"/>
                <a:gd name="connsiteX2" fmla="*/ 165742 w 818207"/>
                <a:gd name="connsiteY2" fmla="*/ 306439 h 796400"/>
                <a:gd name="connsiteX3" fmla="*/ 298971 w 818207"/>
                <a:gd name="connsiteY3" fmla="*/ 295214 h 796400"/>
                <a:gd name="connsiteX4" fmla="*/ 584267 w 818207"/>
                <a:gd name="connsiteY4" fmla="*/ 78583 h 796400"/>
                <a:gd name="connsiteX5" fmla="*/ 633703 w 818207"/>
                <a:gd name="connsiteY5" fmla="*/ 4355 h 796400"/>
                <a:gd name="connsiteX6" fmla="*/ 650832 w 818207"/>
                <a:gd name="connsiteY6" fmla="*/ 6112 h 796400"/>
                <a:gd name="connsiteX7" fmla="*/ 700366 w 818207"/>
                <a:gd name="connsiteY7" fmla="*/ 69701 h 796400"/>
                <a:gd name="connsiteX8" fmla="*/ 810170 w 818207"/>
                <a:gd name="connsiteY8" fmla="*/ 344114 h 796400"/>
                <a:gd name="connsiteX9" fmla="*/ 786745 w 818207"/>
                <a:gd name="connsiteY9" fmla="*/ 577435 h 796400"/>
                <a:gd name="connsiteX10" fmla="*/ 709443 w 818207"/>
                <a:gd name="connsiteY10" fmla="*/ 729843 h 796400"/>
                <a:gd name="connsiteX11" fmla="*/ 662008 w 818207"/>
                <a:gd name="connsiteY11" fmla="*/ 757465 h 796400"/>
                <a:gd name="connsiteX12" fmla="*/ 622576 w 818207"/>
                <a:gd name="connsiteY12" fmla="*/ 767762 h 796400"/>
                <a:gd name="connsiteX13" fmla="*/ 536246 w 818207"/>
                <a:gd name="connsiteY13" fmla="*/ 793627 h 796400"/>
                <a:gd name="connsiteX14" fmla="*/ 473877 w 818207"/>
                <a:gd name="connsiteY14" fmla="*/ 790748 h 796400"/>
                <a:gd name="connsiteX15" fmla="*/ 414339 w 818207"/>
                <a:gd name="connsiteY15" fmla="*/ 769763 h 796400"/>
                <a:gd name="connsiteX16" fmla="*/ 414290 w 818207"/>
                <a:gd name="connsiteY16" fmla="*/ 769763 h 796400"/>
                <a:gd name="connsiteX17" fmla="*/ 265737 w 818207"/>
                <a:gd name="connsiteY17" fmla="*/ 715252 h 796400"/>
                <a:gd name="connsiteX18" fmla="*/ 265737 w 818207"/>
                <a:gd name="connsiteY18" fmla="*/ 715252 h 796400"/>
                <a:gd name="connsiteX19" fmla="*/ 199757 w 818207"/>
                <a:gd name="connsiteY19" fmla="*/ 682457 h 796400"/>
                <a:gd name="connsiteX20" fmla="*/ 146124 w 818207"/>
                <a:gd name="connsiteY20" fmla="*/ 607253 h 796400"/>
                <a:gd name="connsiteX21" fmla="*/ 4892 w 818207"/>
                <a:gd name="connsiteY21" fmla="*/ 284917 h 796400"/>
                <a:gd name="connsiteX22" fmla="*/ 4160 w 818207"/>
                <a:gd name="connsiteY22" fmla="*/ 218498 h 796400"/>
                <a:gd name="connsiteX23" fmla="*/ 20069 w 818207"/>
                <a:gd name="connsiteY23" fmla="*/ 113867 h 79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18207" h="796400">
                  <a:moveTo>
                    <a:pt x="20069" y="113867"/>
                  </a:moveTo>
                  <a:cubicBezTo>
                    <a:pt x="25632" y="147394"/>
                    <a:pt x="40615" y="177748"/>
                    <a:pt x="51985" y="209372"/>
                  </a:cubicBezTo>
                  <a:cubicBezTo>
                    <a:pt x="71506" y="263737"/>
                    <a:pt x="112988" y="291213"/>
                    <a:pt x="165742" y="306439"/>
                  </a:cubicBezTo>
                  <a:cubicBezTo>
                    <a:pt x="205565" y="318932"/>
                    <a:pt x="259247" y="309172"/>
                    <a:pt x="298971" y="295214"/>
                  </a:cubicBezTo>
                  <a:cubicBezTo>
                    <a:pt x="320737" y="289114"/>
                    <a:pt x="506965" y="138365"/>
                    <a:pt x="584267" y="78583"/>
                  </a:cubicBezTo>
                  <a:cubicBezTo>
                    <a:pt x="609302" y="59209"/>
                    <a:pt x="620722" y="31441"/>
                    <a:pt x="633703" y="4355"/>
                  </a:cubicBezTo>
                  <a:cubicBezTo>
                    <a:pt x="640340" y="-4038"/>
                    <a:pt x="645855" y="1476"/>
                    <a:pt x="650832" y="6112"/>
                  </a:cubicBezTo>
                  <a:cubicBezTo>
                    <a:pt x="670548" y="24755"/>
                    <a:pt x="686409" y="46764"/>
                    <a:pt x="700366" y="69701"/>
                  </a:cubicBezTo>
                  <a:cubicBezTo>
                    <a:pt x="752291" y="154958"/>
                    <a:pt x="790650" y="245876"/>
                    <a:pt x="810170" y="344114"/>
                  </a:cubicBezTo>
                  <a:cubicBezTo>
                    <a:pt x="826080" y="424149"/>
                    <a:pt x="818418" y="501890"/>
                    <a:pt x="786745" y="577435"/>
                  </a:cubicBezTo>
                  <a:cubicBezTo>
                    <a:pt x="764638" y="630141"/>
                    <a:pt x="740677" y="681725"/>
                    <a:pt x="709443" y="729843"/>
                  </a:cubicBezTo>
                  <a:cubicBezTo>
                    <a:pt x="697829" y="747754"/>
                    <a:pt x="685091" y="759759"/>
                    <a:pt x="662008" y="757465"/>
                  </a:cubicBezTo>
                  <a:cubicBezTo>
                    <a:pt x="648051" y="756050"/>
                    <a:pt x="635362" y="762833"/>
                    <a:pt x="622576" y="767762"/>
                  </a:cubicBezTo>
                  <a:cubicBezTo>
                    <a:pt x="594466" y="778548"/>
                    <a:pt x="564892" y="784599"/>
                    <a:pt x="536246" y="793627"/>
                  </a:cubicBezTo>
                  <a:cubicBezTo>
                    <a:pt x="516042" y="799971"/>
                    <a:pt x="494569" y="793871"/>
                    <a:pt x="473877" y="790748"/>
                  </a:cubicBezTo>
                  <a:cubicBezTo>
                    <a:pt x="470217" y="790211"/>
                    <a:pt x="428882" y="775473"/>
                    <a:pt x="414339" y="769763"/>
                  </a:cubicBezTo>
                  <a:lnTo>
                    <a:pt x="414290" y="769763"/>
                  </a:lnTo>
                  <a:cubicBezTo>
                    <a:pt x="405896" y="764053"/>
                    <a:pt x="274912" y="719058"/>
                    <a:pt x="265737" y="715252"/>
                  </a:cubicBezTo>
                  <a:lnTo>
                    <a:pt x="265737" y="715252"/>
                  </a:lnTo>
                  <a:cubicBezTo>
                    <a:pt x="241483" y="708859"/>
                    <a:pt x="219327" y="698269"/>
                    <a:pt x="199757" y="682457"/>
                  </a:cubicBezTo>
                  <a:cubicBezTo>
                    <a:pt x="173502" y="663326"/>
                    <a:pt x="159349" y="635412"/>
                    <a:pt x="146124" y="607253"/>
                  </a:cubicBezTo>
                  <a:cubicBezTo>
                    <a:pt x="123090" y="558256"/>
                    <a:pt x="11919" y="305756"/>
                    <a:pt x="4892" y="284917"/>
                  </a:cubicBezTo>
                  <a:cubicBezTo>
                    <a:pt x="-2282" y="263493"/>
                    <a:pt x="-721" y="240312"/>
                    <a:pt x="4160" y="218498"/>
                  </a:cubicBezTo>
                  <a:cubicBezTo>
                    <a:pt x="7576" y="202881"/>
                    <a:pt x="19093" y="133339"/>
                    <a:pt x="20069" y="113867"/>
                  </a:cubicBezTo>
                  <a:close/>
                </a:path>
              </a:pathLst>
            </a:custGeom>
            <a:solidFill>
              <a:srgbClr val="9F8074"/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9" name="자유형: 도형 88">
              <a:extLst>
                <a:ext uri="{FF2B5EF4-FFF2-40B4-BE49-F238E27FC236}">
                  <a16:creationId xmlns:a16="http://schemas.microsoft.com/office/drawing/2014/main" id="{7BCB11AE-F979-44D9-8F2D-C72F60F1917A}"/>
                </a:ext>
              </a:extLst>
            </p:cNvPr>
            <p:cNvSpPr/>
            <p:nvPr/>
          </p:nvSpPr>
          <p:spPr>
            <a:xfrm>
              <a:off x="2638829" y="1867538"/>
              <a:ext cx="710148" cy="1156670"/>
            </a:xfrm>
            <a:custGeom>
              <a:avLst/>
              <a:gdLst>
                <a:gd name="connsiteX0" fmla="*/ 0 w 710148"/>
                <a:gd name="connsiteY0" fmla="*/ 1125028 h 1156670"/>
                <a:gd name="connsiteX1" fmla="*/ 4343 w 710148"/>
                <a:gd name="connsiteY1" fmla="*/ 1043627 h 1156670"/>
                <a:gd name="connsiteX2" fmla="*/ 28598 w 710148"/>
                <a:gd name="connsiteY2" fmla="*/ 899564 h 1156670"/>
                <a:gd name="connsiteX3" fmla="*/ 36065 w 710148"/>
                <a:gd name="connsiteY3" fmla="*/ 801375 h 1156670"/>
                <a:gd name="connsiteX4" fmla="*/ 36016 w 710148"/>
                <a:gd name="connsiteY4" fmla="*/ 684934 h 1156670"/>
                <a:gd name="connsiteX5" fmla="*/ 28256 w 710148"/>
                <a:gd name="connsiteY5" fmla="*/ 515494 h 1156670"/>
                <a:gd name="connsiteX6" fmla="*/ 25914 w 710148"/>
                <a:gd name="connsiteY6" fmla="*/ 448538 h 1156670"/>
                <a:gd name="connsiteX7" fmla="*/ 19716 w 710148"/>
                <a:gd name="connsiteY7" fmla="*/ 209116 h 1156670"/>
                <a:gd name="connsiteX8" fmla="*/ 22547 w 710148"/>
                <a:gd name="connsiteY8" fmla="*/ 0 h 1156670"/>
                <a:gd name="connsiteX9" fmla="*/ 37529 w 710148"/>
                <a:gd name="connsiteY9" fmla="*/ 193304 h 1156670"/>
                <a:gd name="connsiteX10" fmla="*/ 37968 w 710148"/>
                <a:gd name="connsiteY10" fmla="*/ 246596 h 1156670"/>
                <a:gd name="connsiteX11" fmla="*/ 64418 w 710148"/>
                <a:gd name="connsiteY11" fmla="*/ 318920 h 1156670"/>
                <a:gd name="connsiteX12" fmla="*/ 120150 w 710148"/>
                <a:gd name="connsiteY12" fmla="*/ 439753 h 1156670"/>
                <a:gd name="connsiteX13" fmla="*/ 178566 w 710148"/>
                <a:gd name="connsiteY13" fmla="*/ 521887 h 1156670"/>
                <a:gd name="connsiteX14" fmla="*/ 236787 w 710148"/>
                <a:gd name="connsiteY14" fmla="*/ 601336 h 1156670"/>
                <a:gd name="connsiteX15" fmla="*/ 271973 w 710148"/>
                <a:gd name="connsiteY15" fmla="*/ 630227 h 1156670"/>
                <a:gd name="connsiteX16" fmla="*/ 302571 w 710148"/>
                <a:gd name="connsiteY16" fmla="*/ 656629 h 1156670"/>
                <a:gd name="connsiteX17" fmla="*/ 407739 w 710148"/>
                <a:gd name="connsiteY17" fmla="*/ 667609 h 1156670"/>
                <a:gd name="connsiteX18" fmla="*/ 520911 w 710148"/>
                <a:gd name="connsiteY18" fmla="*/ 660045 h 1156670"/>
                <a:gd name="connsiteX19" fmla="*/ 597774 w 710148"/>
                <a:gd name="connsiteY19" fmla="*/ 641207 h 1156670"/>
                <a:gd name="connsiteX20" fmla="*/ 610511 w 710148"/>
                <a:gd name="connsiteY20" fmla="*/ 641988 h 1156670"/>
                <a:gd name="connsiteX21" fmla="*/ 608266 w 710148"/>
                <a:gd name="connsiteY21" fmla="*/ 656482 h 1156670"/>
                <a:gd name="connsiteX22" fmla="*/ 600702 w 710148"/>
                <a:gd name="connsiteY22" fmla="*/ 679175 h 1156670"/>
                <a:gd name="connsiteX23" fmla="*/ 617978 w 710148"/>
                <a:gd name="connsiteY23" fmla="*/ 777755 h 1156670"/>
                <a:gd name="connsiteX24" fmla="*/ 662192 w 710148"/>
                <a:gd name="connsiteY24" fmla="*/ 870722 h 1156670"/>
                <a:gd name="connsiteX25" fmla="*/ 708993 w 710148"/>
                <a:gd name="connsiteY25" fmla="*/ 925575 h 1156670"/>
                <a:gd name="connsiteX26" fmla="*/ 709286 w 710148"/>
                <a:gd name="connsiteY26" fmla="*/ 929577 h 1156670"/>
                <a:gd name="connsiteX27" fmla="*/ 656531 w 710148"/>
                <a:gd name="connsiteY27" fmla="*/ 965788 h 1156670"/>
                <a:gd name="connsiteX28" fmla="*/ 401932 w 710148"/>
                <a:gd name="connsiteY28" fmla="*/ 1080423 h 1156670"/>
                <a:gd name="connsiteX29" fmla="*/ 241764 w 710148"/>
                <a:gd name="connsiteY29" fmla="*/ 1147477 h 1156670"/>
                <a:gd name="connsiteX30" fmla="*/ 45191 w 710148"/>
                <a:gd name="connsiteY30" fmla="*/ 1138595 h 1156670"/>
                <a:gd name="connsiteX31" fmla="*/ 0 w 710148"/>
                <a:gd name="connsiteY31" fmla="*/ 1125028 h 115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10148" h="1156670">
                  <a:moveTo>
                    <a:pt x="0" y="1125028"/>
                  </a:moveTo>
                  <a:cubicBezTo>
                    <a:pt x="1464" y="1097895"/>
                    <a:pt x="2928" y="1070761"/>
                    <a:pt x="4343" y="1043627"/>
                  </a:cubicBezTo>
                  <a:cubicBezTo>
                    <a:pt x="11761" y="995508"/>
                    <a:pt x="23132" y="948024"/>
                    <a:pt x="28598" y="899564"/>
                  </a:cubicBezTo>
                  <a:cubicBezTo>
                    <a:pt x="32307" y="866964"/>
                    <a:pt x="36065" y="834316"/>
                    <a:pt x="36065" y="801375"/>
                  </a:cubicBezTo>
                  <a:cubicBezTo>
                    <a:pt x="36065" y="762577"/>
                    <a:pt x="36260" y="723731"/>
                    <a:pt x="36016" y="684934"/>
                  </a:cubicBezTo>
                  <a:cubicBezTo>
                    <a:pt x="35674" y="628372"/>
                    <a:pt x="30550" y="572006"/>
                    <a:pt x="28256" y="515494"/>
                  </a:cubicBezTo>
                  <a:cubicBezTo>
                    <a:pt x="27329" y="493191"/>
                    <a:pt x="25865" y="470694"/>
                    <a:pt x="25914" y="448538"/>
                  </a:cubicBezTo>
                  <a:cubicBezTo>
                    <a:pt x="26109" y="368649"/>
                    <a:pt x="19570" y="288956"/>
                    <a:pt x="19716" y="209116"/>
                  </a:cubicBezTo>
                  <a:cubicBezTo>
                    <a:pt x="19716" y="200576"/>
                    <a:pt x="17764" y="7955"/>
                    <a:pt x="22547" y="0"/>
                  </a:cubicBezTo>
                  <a:cubicBezTo>
                    <a:pt x="27427" y="102484"/>
                    <a:pt x="36650" y="182031"/>
                    <a:pt x="37529" y="193304"/>
                  </a:cubicBezTo>
                  <a:cubicBezTo>
                    <a:pt x="38895" y="211019"/>
                    <a:pt x="38456" y="228832"/>
                    <a:pt x="37968" y="246596"/>
                  </a:cubicBezTo>
                  <a:cubicBezTo>
                    <a:pt x="37236" y="273437"/>
                    <a:pt x="52511" y="296032"/>
                    <a:pt x="64418" y="318920"/>
                  </a:cubicBezTo>
                  <a:cubicBezTo>
                    <a:pt x="84622" y="357864"/>
                    <a:pt x="98873" y="400858"/>
                    <a:pt x="120150" y="439753"/>
                  </a:cubicBezTo>
                  <a:cubicBezTo>
                    <a:pt x="136304" y="469327"/>
                    <a:pt x="158167" y="495192"/>
                    <a:pt x="178566" y="521887"/>
                  </a:cubicBezTo>
                  <a:cubicBezTo>
                    <a:pt x="198233" y="547654"/>
                    <a:pt x="213459" y="578741"/>
                    <a:pt x="236787" y="601336"/>
                  </a:cubicBezTo>
                  <a:cubicBezTo>
                    <a:pt x="247718" y="611877"/>
                    <a:pt x="260602" y="620174"/>
                    <a:pt x="271973" y="630227"/>
                  </a:cubicBezTo>
                  <a:cubicBezTo>
                    <a:pt x="282026" y="639109"/>
                    <a:pt x="291103" y="649503"/>
                    <a:pt x="302571" y="656629"/>
                  </a:cubicBezTo>
                  <a:cubicBezTo>
                    <a:pt x="330291" y="673758"/>
                    <a:pt x="376506" y="668243"/>
                    <a:pt x="407739" y="667609"/>
                  </a:cubicBezTo>
                  <a:cubicBezTo>
                    <a:pt x="445561" y="666828"/>
                    <a:pt x="483333" y="664290"/>
                    <a:pt x="520911" y="660045"/>
                  </a:cubicBezTo>
                  <a:cubicBezTo>
                    <a:pt x="548045" y="656970"/>
                    <a:pt x="571518" y="647161"/>
                    <a:pt x="597774" y="641207"/>
                  </a:cubicBezTo>
                  <a:cubicBezTo>
                    <a:pt x="602312" y="640182"/>
                    <a:pt x="606412" y="639206"/>
                    <a:pt x="610511" y="641988"/>
                  </a:cubicBezTo>
                  <a:cubicBezTo>
                    <a:pt x="615147" y="647600"/>
                    <a:pt x="612121" y="652383"/>
                    <a:pt x="608266" y="656482"/>
                  </a:cubicBezTo>
                  <a:cubicBezTo>
                    <a:pt x="602166" y="663022"/>
                    <a:pt x="601726" y="670879"/>
                    <a:pt x="600702" y="679175"/>
                  </a:cubicBezTo>
                  <a:cubicBezTo>
                    <a:pt x="596456" y="713922"/>
                    <a:pt x="610755" y="745155"/>
                    <a:pt x="617978" y="777755"/>
                  </a:cubicBezTo>
                  <a:cubicBezTo>
                    <a:pt x="625591" y="812160"/>
                    <a:pt x="641549" y="842710"/>
                    <a:pt x="662192" y="870722"/>
                  </a:cubicBezTo>
                  <a:cubicBezTo>
                    <a:pt x="676442" y="890048"/>
                    <a:pt x="692205" y="908251"/>
                    <a:pt x="708993" y="925575"/>
                  </a:cubicBezTo>
                  <a:cubicBezTo>
                    <a:pt x="709334" y="926893"/>
                    <a:pt x="709042" y="928357"/>
                    <a:pt x="709286" y="929577"/>
                  </a:cubicBezTo>
                  <a:cubicBezTo>
                    <a:pt x="716313" y="961786"/>
                    <a:pt x="678784" y="960225"/>
                    <a:pt x="656531" y="965788"/>
                  </a:cubicBezTo>
                  <a:cubicBezTo>
                    <a:pt x="565467" y="988530"/>
                    <a:pt x="485139" y="1038844"/>
                    <a:pt x="401932" y="1080423"/>
                  </a:cubicBezTo>
                  <a:cubicBezTo>
                    <a:pt x="351080" y="1105849"/>
                    <a:pt x="297301" y="1134057"/>
                    <a:pt x="241764" y="1147477"/>
                  </a:cubicBezTo>
                  <a:cubicBezTo>
                    <a:pt x="177639" y="1162947"/>
                    <a:pt x="108047" y="1158165"/>
                    <a:pt x="45191" y="1138595"/>
                  </a:cubicBezTo>
                  <a:cubicBezTo>
                    <a:pt x="29916" y="1133715"/>
                    <a:pt x="16446" y="1126004"/>
                    <a:pt x="0" y="1125028"/>
                  </a:cubicBezTo>
                  <a:close/>
                </a:path>
              </a:pathLst>
            </a:custGeom>
            <a:solidFill>
              <a:srgbClr val="9F8074"/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0" name="자유형: 도형 89">
              <a:extLst>
                <a:ext uri="{FF2B5EF4-FFF2-40B4-BE49-F238E27FC236}">
                  <a16:creationId xmlns:a16="http://schemas.microsoft.com/office/drawing/2014/main" id="{69001175-13C5-4DF0-8224-C32D6919822C}"/>
                </a:ext>
              </a:extLst>
            </p:cNvPr>
            <p:cNvSpPr/>
            <p:nvPr/>
          </p:nvSpPr>
          <p:spPr>
            <a:xfrm>
              <a:off x="1395956" y="325260"/>
              <a:ext cx="804487" cy="710827"/>
            </a:xfrm>
            <a:custGeom>
              <a:avLst/>
              <a:gdLst>
                <a:gd name="connsiteX0" fmla="*/ 768470 w 804487"/>
                <a:gd name="connsiteY0" fmla="*/ 570391 h 710827"/>
                <a:gd name="connsiteX1" fmla="*/ 767592 w 804487"/>
                <a:gd name="connsiteY1" fmla="*/ 569366 h 710827"/>
                <a:gd name="connsiteX2" fmla="*/ 756660 w 804487"/>
                <a:gd name="connsiteY2" fmla="*/ 555652 h 710827"/>
                <a:gd name="connsiteX3" fmla="*/ 753781 w 804487"/>
                <a:gd name="connsiteY3" fmla="*/ 574002 h 710827"/>
                <a:gd name="connsiteX4" fmla="*/ 754172 w 804487"/>
                <a:gd name="connsiteY4" fmla="*/ 584933 h 710827"/>
                <a:gd name="connsiteX5" fmla="*/ 724158 w 804487"/>
                <a:gd name="connsiteY5" fmla="*/ 629538 h 710827"/>
                <a:gd name="connsiteX6" fmla="*/ 711372 w 804487"/>
                <a:gd name="connsiteY6" fmla="*/ 620656 h 710827"/>
                <a:gd name="connsiteX7" fmla="*/ 713520 w 804487"/>
                <a:gd name="connsiteY7" fmla="*/ 502946 h 710827"/>
                <a:gd name="connsiteX8" fmla="*/ 691168 w 804487"/>
                <a:gd name="connsiteY8" fmla="*/ 408856 h 710827"/>
                <a:gd name="connsiteX9" fmla="*/ 623968 w 804487"/>
                <a:gd name="connsiteY9" fmla="*/ 276408 h 710827"/>
                <a:gd name="connsiteX10" fmla="*/ 591906 w 804487"/>
                <a:gd name="connsiteY10" fmla="*/ 249226 h 710827"/>
                <a:gd name="connsiteX11" fmla="*/ 543640 w 804487"/>
                <a:gd name="connsiteY11" fmla="*/ 223263 h 710827"/>
                <a:gd name="connsiteX12" fmla="*/ 510309 w 804487"/>
                <a:gd name="connsiteY12" fmla="*/ 217358 h 710827"/>
                <a:gd name="connsiteX13" fmla="*/ 360975 w 804487"/>
                <a:gd name="connsiteY13" fmla="*/ 221848 h 710827"/>
                <a:gd name="connsiteX14" fmla="*/ 228088 w 804487"/>
                <a:gd name="connsiteY14" fmla="*/ 271138 h 710827"/>
                <a:gd name="connsiteX15" fmla="*/ 118821 w 804487"/>
                <a:gd name="connsiteY15" fmla="*/ 368644 h 710827"/>
                <a:gd name="connsiteX16" fmla="*/ 88905 w 804487"/>
                <a:gd name="connsiteY16" fmla="*/ 440480 h 710827"/>
                <a:gd name="connsiteX17" fmla="*/ 98714 w 804487"/>
                <a:gd name="connsiteY17" fmla="*/ 534716 h 710827"/>
                <a:gd name="connsiteX18" fmla="*/ 130338 w 804487"/>
                <a:gd name="connsiteY18" fmla="*/ 664920 h 710827"/>
                <a:gd name="connsiteX19" fmla="*/ 139073 w 804487"/>
                <a:gd name="connsiteY19" fmla="*/ 690785 h 710827"/>
                <a:gd name="connsiteX20" fmla="*/ 132144 w 804487"/>
                <a:gd name="connsiteY20" fmla="*/ 709964 h 710827"/>
                <a:gd name="connsiteX21" fmla="*/ 112086 w 804487"/>
                <a:gd name="connsiteY21" fmla="*/ 698983 h 710827"/>
                <a:gd name="connsiteX22" fmla="*/ 105156 w 804487"/>
                <a:gd name="connsiteY22" fmla="*/ 673948 h 710827"/>
                <a:gd name="connsiteX23" fmla="*/ 83147 w 804487"/>
                <a:gd name="connsiteY23" fmla="*/ 627489 h 710827"/>
                <a:gd name="connsiteX24" fmla="*/ 40103 w 804487"/>
                <a:gd name="connsiteY24" fmla="*/ 629489 h 710827"/>
                <a:gd name="connsiteX25" fmla="*/ 36394 w 804487"/>
                <a:gd name="connsiteY25" fmla="*/ 614507 h 710827"/>
                <a:gd name="connsiteX26" fmla="*/ 32441 w 804487"/>
                <a:gd name="connsiteY26" fmla="*/ 566779 h 710827"/>
                <a:gd name="connsiteX27" fmla="*/ 17166 w 804487"/>
                <a:gd name="connsiteY27" fmla="*/ 511194 h 710827"/>
                <a:gd name="connsiteX28" fmla="*/ 232 w 804487"/>
                <a:gd name="connsiteY28" fmla="*/ 374744 h 710827"/>
                <a:gd name="connsiteX29" fmla="*/ 9358 w 804487"/>
                <a:gd name="connsiteY29" fmla="*/ 308325 h 710827"/>
                <a:gd name="connsiteX30" fmla="*/ 23804 w 804487"/>
                <a:gd name="connsiteY30" fmla="*/ 275676 h 710827"/>
                <a:gd name="connsiteX31" fmla="*/ 99398 w 804487"/>
                <a:gd name="connsiteY31" fmla="*/ 170264 h 710827"/>
                <a:gd name="connsiteX32" fmla="*/ 243217 w 804487"/>
                <a:gd name="connsiteY32" fmla="*/ 32448 h 710827"/>
                <a:gd name="connsiteX33" fmla="*/ 318957 w 804487"/>
                <a:gd name="connsiteY33" fmla="*/ 1947 h 710827"/>
                <a:gd name="connsiteX34" fmla="*/ 434276 w 804487"/>
                <a:gd name="connsiteY34" fmla="*/ 8096 h 710827"/>
                <a:gd name="connsiteX35" fmla="*/ 450087 w 804487"/>
                <a:gd name="connsiteY35" fmla="*/ 10097 h 710827"/>
                <a:gd name="connsiteX36" fmla="*/ 489080 w 804487"/>
                <a:gd name="connsiteY36" fmla="*/ 16636 h 710827"/>
                <a:gd name="connsiteX37" fmla="*/ 627580 w 804487"/>
                <a:gd name="connsiteY37" fmla="*/ 91059 h 710827"/>
                <a:gd name="connsiteX38" fmla="*/ 754611 w 804487"/>
                <a:gd name="connsiteY38" fmla="*/ 199204 h 710827"/>
                <a:gd name="connsiteX39" fmla="*/ 797312 w 804487"/>
                <a:gd name="connsiteY39" fmla="*/ 295783 h 710827"/>
                <a:gd name="connsiteX40" fmla="*/ 801802 w 804487"/>
                <a:gd name="connsiteY40" fmla="*/ 475910 h 710827"/>
                <a:gd name="connsiteX41" fmla="*/ 785600 w 804487"/>
                <a:gd name="connsiteY41" fmla="*/ 523297 h 710827"/>
                <a:gd name="connsiteX42" fmla="*/ 768470 w 804487"/>
                <a:gd name="connsiteY42" fmla="*/ 570391 h 710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04487" h="710827">
                  <a:moveTo>
                    <a:pt x="768470" y="570391"/>
                  </a:moveTo>
                  <a:cubicBezTo>
                    <a:pt x="768178" y="570049"/>
                    <a:pt x="767934" y="569610"/>
                    <a:pt x="767592" y="569366"/>
                  </a:cubicBezTo>
                  <a:cubicBezTo>
                    <a:pt x="762565" y="565559"/>
                    <a:pt x="763444" y="553651"/>
                    <a:pt x="756660" y="555652"/>
                  </a:cubicBezTo>
                  <a:cubicBezTo>
                    <a:pt x="749438" y="557800"/>
                    <a:pt x="754172" y="567609"/>
                    <a:pt x="753781" y="574002"/>
                  </a:cubicBezTo>
                  <a:cubicBezTo>
                    <a:pt x="753537" y="577613"/>
                    <a:pt x="753244" y="581517"/>
                    <a:pt x="754172" y="584933"/>
                  </a:cubicBezTo>
                  <a:cubicBezTo>
                    <a:pt x="760516" y="607870"/>
                    <a:pt x="749975" y="617777"/>
                    <a:pt x="724158" y="629538"/>
                  </a:cubicBezTo>
                  <a:cubicBezTo>
                    <a:pt x="715228" y="633638"/>
                    <a:pt x="710982" y="632174"/>
                    <a:pt x="711372" y="620656"/>
                  </a:cubicBezTo>
                  <a:cubicBezTo>
                    <a:pt x="712641" y="581420"/>
                    <a:pt x="713568" y="542183"/>
                    <a:pt x="713520" y="502946"/>
                  </a:cubicBezTo>
                  <a:cubicBezTo>
                    <a:pt x="713471" y="470005"/>
                    <a:pt x="699758" y="439943"/>
                    <a:pt x="691168" y="408856"/>
                  </a:cubicBezTo>
                  <a:cubicBezTo>
                    <a:pt x="677699" y="360201"/>
                    <a:pt x="651981" y="317743"/>
                    <a:pt x="623968" y="276408"/>
                  </a:cubicBezTo>
                  <a:cubicBezTo>
                    <a:pt x="615770" y="264305"/>
                    <a:pt x="604399" y="256107"/>
                    <a:pt x="591906" y="249226"/>
                  </a:cubicBezTo>
                  <a:cubicBezTo>
                    <a:pt x="575899" y="240441"/>
                    <a:pt x="559745" y="231901"/>
                    <a:pt x="543640" y="223263"/>
                  </a:cubicBezTo>
                  <a:cubicBezTo>
                    <a:pt x="533197" y="217651"/>
                    <a:pt x="521875" y="216626"/>
                    <a:pt x="510309" y="217358"/>
                  </a:cubicBezTo>
                  <a:cubicBezTo>
                    <a:pt x="460580" y="220530"/>
                    <a:pt x="410655" y="219213"/>
                    <a:pt x="360975" y="221848"/>
                  </a:cubicBezTo>
                  <a:cubicBezTo>
                    <a:pt x="312515" y="224434"/>
                    <a:pt x="266300" y="234780"/>
                    <a:pt x="228088" y="271138"/>
                  </a:cubicBezTo>
                  <a:cubicBezTo>
                    <a:pt x="192804" y="304713"/>
                    <a:pt x="153909" y="334629"/>
                    <a:pt x="118821" y="368644"/>
                  </a:cubicBezTo>
                  <a:cubicBezTo>
                    <a:pt x="98617" y="388262"/>
                    <a:pt x="93688" y="414371"/>
                    <a:pt x="88905" y="440480"/>
                  </a:cubicBezTo>
                  <a:cubicBezTo>
                    <a:pt x="83000" y="472884"/>
                    <a:pt x="89393" y="503678"/>
                    <a:pt x="98714" y="534716"/>
                  </a:cubicBezTo>
                  <a:cubicBezTo>
                    <a:pt x="111549" y="577467"/>
                    <a:pt x="124775" y="620266"/>
                    <a:pt x="130338" y="664920"/>
                  </a:cubicBezTo>
                  <a:cubicBezTo>
                    <a:pt x="131412" y="673753"/>
                    <a:pt x="136877" y="681951"/>
                    <a:pt x="139073" y="690785"/>
                  </a:cubicBezTo>
                  <a:cubicBezTo>
                    <a:pt x="140928" y="698154"/>
                    <a:pt x="142782" y="707133"/>
                    <a:pt x="132144" y="709964"/>
                  </a:cubicBezTo>
                  <a:cubicBezTo>
                    <a:pt x="122530" y="712501"/>
                    <a:pt x="114965" y="709622"/>
                    <a:pt x="112086" y="698983"/>
                  </a:cubicBezTo>
                  <a:cubicBezTo>
                    <a:pt x="109792" y="690638"/>
                    <a:pt x="106571" y="682439"/>
                    <a:pt x="105156" y="673948"/>
                  </a:cubicBezTo>
                  <a:cubicBezTo>
                    <a:pt x="102228" y="656282"/>
                    <a:pt x="92468" y="641690"/>
                    <a:pt x="83147" y="627489"/>
                  </a:cubicBezTo>
                  <a:cubicBezTo>
                    <a:pt x="71044" y="609042"/>
                    <a:pt x="54793" y="610603"/>
                    <a:pt x="40103" y="629489"/>
                  </a:cubicBezTo>
                  <a:cubicBezTo>
                    <a:pt x="34101" y="625683"/>
                    <a:pt x="36980" y="619632"/>
                    <a:pt x="36394" y="614507"/>
                  </a:cubicBezTo>
                  <a:cubicBezTo>
                    <a:pt x="34638" y="598500"/>
                    <a:pt x="35906" y="583128"/>
                    <a:pt x="32441" y="566779"/>
                  </a:cubicBezTo>
                  <a:cubicBezTo>
                    <a:pt x="28489" y="547942"/>
                    <a:pt x="22681" y="529592"/>
                    <a:pt x="17166" y="511194"/>
                  </a:cubicBezTo>
                  <a:cubicBezTo>
                    <a:pt x="3404" y="465271"/>
                    <a:pt x="-1134" y="422326"/>
                    <a:pt x="232" y="374744"/>
                  </a:cubicBezTo>
                  <a:cubicBezTo>
                    <a:pt x="867" y="352344"/>
                    <a:pt x="2477" y="329651"/>
                    <a:pt x="9358" y="308325"/>
                  </a:cubicBezTo>
                  <a:cubicBezTo>
                    <a:pt x="13018" y="296954"/>
                    <a:pt x="18143" y="286169"/>
                    <a:pt x="23804" y="275676"/>
                  </a:cubicBezTo>
                  <a:cubicBezTo>
                    <a:pt x="44349" y="237562"/>
                    <a:pt x="71971" y="203791"/>
                    <a:pt x="99398" y="170264"/>
                  </a:cubicBezTo>
                  <a:cubicBezTo>
                    <a:pt x="142099" y="118046"/>
                    <a:pt x="180165" y="61876"/>
                    <a:pt x="243217" y="32448"/>
                  </a:cubicBezTo>
                  <a:cubicBezTo>
                    <a:pt x="267910" y="20931"/>
                    <a:pt x="291091" y="5656"/>
                    <a:pt x="318957" y="1947"/>
                  </a:cubicBezTo>
                  <a:cubicBezTo>
                    <a:pt x="358584" y="-3275"/>
                    <a:pt x="394941" y="3118"/>
                    <a:pt x="434276" y="8096"/>
                  </a:cubicBezTo>
                  <a:cubicBezTo>
                    <a:pt x="439546" y="8779"/>
                    <a:pt x="444817" y="9414"/>
                    <a:pt x="450087" y="10097"/>
                  </a:cubicBezTo>
                  <a:cubicBezTo>
                    <a:pt x="463166" y="11756"/>
                    <a:pt x="476294" y="13415"/>
                    <a:pt x="489080" y="16636"/>
                  </a:cubicBezTo>
                  <a:cubicBezTo>
                    <a:pt x="539980" y="29422"/>
                    <a:pt x="583951" y="63193"/>
                    <a:pt x="627580" y="91059"/>
                  </a:cubicBezTo>
                  <a:cubicBezTo>
                    <a:pt x="674625" y="121121"/>
                    <a:pt x="720498" y="154404"/>
                    <a:pt x="754611" y="199204"/>
                  </a:cubicBezTo>
                  <a:cubicBezTo>
                    <a:pt x="776425" y="227899"/>
                    <a:pt x="790187" y="260060"/>
                    <a:pt x="797312" y="295783"/>
                  </a:cubicBezTo>
                  <a:cubicBezTo>
                    <a:pt x="809318" y="355711"/>
                    <a:pt x="802876" y="415835"/>
                    <a:pt x="801802" y="475910"/>
                  </a:cubicBezTo>
                  <a:cubicBezTo>
                    <a:pt x="801509" y="492991"/>
                    <a:pt x="791163" y="507534"/>
                    <a:pt x="785600" y="523297"/>
                  </a:cubicBezTo>
                  <a:cubicBezTo>
                    <a:pt x="780134" y="539109"/>
                    <a:pt x="774229" y="554725"/>
                    <a:pt x="768470" y="570391"/>
                  </a:cubicBezTo>
                  <a:close/>
                </a:path>
              </a:pathLst>
            </a:custGeom>
            <a:solidFill>
              <a:srgbClr val="974E00"/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1" name="자유형: 도형 90">
              <a:extLst>
                <a:ext uri="{FF2B5EF4-FFF2-40B4-BE49-F238E27FC236}">
                  <a16:creationId xmlns:a16="http://schemas.microsoft.com/office/drawing/2014/main" id="{5B7AF669-158B-48E1-AF2F-CA8AD38F9675}"/>
                </a:ext>
              </a:extLst>
            </p:cNvPr>
            <p:cNvSpPr/>
            <p:nvPr/>
          </p:nvSpPr>
          <p:spPr>
            <a:xfrm>
              <a:off x="3232171" y="2366727"/>
              <a:ext cx="460775" cy="429099"/>
            </a:xfrm>
            <a:custGeom>
              <a:avLst/>
              <a:gdLst>
                <a:gd name="connsiteX0" fmla="*/ 112137 w 460775"/>
                <a:gd name="connsiteY0" fmla="*/ 429071 h 429099"/>
                <a:gd name="connsiteX1" fmla="*/ 46693 w 460775"/>
                <a:gd name="connsiteY1" fmla="*/ 350793 h 429099"/>
                <a:gd name="connsiteX2" fmla="*/ 15119 w 460775"/>
                <a:gd name="connsiteY2" fmla="*/ 272076 h 429099"/>
                <a:gd name="connsiteX3" fmla="*/ 39 w 460775"/>
                <a:gd name="connsiteY3" fmla="*/ 194969 h 429099"/>
                <a:gd name="connsiteX4" fmla="*/ 16778 w 460775"/>
                <a:gd name="connsiteY4" fmla="*/ 145972 h 429099"/>
                <a:gd name="connsiteX5" fmla="*/ 87736 w 460775"/>
                <a:gd name="connsiteY5" fmla="*/ 53883 h 429099"/>
                <a:gd name="connsiteX6" fmla="*/ 153716 w 460775"/>
                <a:gd name="connsiteY6" fmla="*/ 9766 h 429099"/>
                <a:gd name="connsiteX7" fmla="*/ 198906 w 460775"/>
                <a:gd name="connsiteY7" fmla="*/ 591 h 429099"/>
                <a:gd name="connsiteX8" fmla="*/ 378790 w 460775"/>
                <a:gd name="connsiteY8" fmla="*/ 48514 h 429099"/>
                <a:gd name="connsiteX9" fmla="*/ 419930 w 460775"/>
                <a:gd name="connsiteY9" fmla="*/ 48661 h 429099"/>
                <a:gd name="connsiteX10" fmla="*/ 446331 w 460775"/>
                <a:gd name="connsiteY10" fmla="*/ 70622 h 429099"/>
                <a:gd name="connsiteX11" fmla="*/ 459654 w 460775"/>
                <a:gd name="connsiteY11" fmla="*/ 122644 h 429099"/>
                <a:gd name="connsiteX12" fmla="*/ 448674 w 460775"/>
                <a:gd name="connsiteY12" fmla="*/ 248895 h 429099"/>
                <a:gd name="connsiteX13" fmla="*/ 431886 w 460775"/>
                <a:gd name="connsiteY13" fmla="*/ 303553 h 429099"/>
                <a:gd name="connsiteX14" fmla="*/ 415489 w 460775"/>
                <a:gd name="connsiteY14" fmla="*/ 347279 h 429099"/>
                <a:gd name="connsiteX15" fmla="*/ 376691 w 460775"/>
                <a:gd name="connsiteY15" fmla="*/ 374657 h 429099"/>
                <a:gd name="connsiteX16" fmla="*/ 329061 w 460775"/>
                <a:gd name="connsiteY16" fmla="*/ 384271 h 429099"/>
                <a:gd name="connsiteX17" fmla="*/ 196222 w 460775"/>
                <a:gd name="connsiteY17" fmla="*/ 391640 h 429099"/>
                <a:gd name="connsiteX18" fmla="*/ 112137 w 460775"/>
                <a:gd name="connsiteY18" fmla="*/ 429071 h 429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60775" h="429099">
                  <a:moveTo>
                    <a:pt x="112137" y="429071"/>
                  </a:moveTo>
                  <a:cubicBezTo>
                    <a:pt x="106671" y="426533"/>
                    <a:pt x="62408" y="374315"/>
                    <a:pt x="46693" y="350793"/>
                  </a:cubicBezTo>
                  <a:cubicBezTo>
                    <a:pt x="30882" y="327075"/>
                    <a:pt x="22878" y="299209"/>
                    <a:pt x="15119" y="272076"/>
                  </a:cubicBezTo>
                  <a:cubicBezTo>
                    <a:pt x="7896" y="246796"/>
                    <a:pt x="624" y="221224"/>
                    <a:pt x="39" y="194969"/>
                  </a:cubicBezTo>
                  <a:cubicBezTo>
                    <a:pt x="-351" y="177888"/>
                    <a:pt x="1991" y="156903"/>
                    <a:pt x="16778" y="145972"/>
                  </a:cubicBezTo>
                  <a:cubicBezTo>
                    <a:pt x="39227" y="125475"/>
                    <a:pt x="78903" y="67596"/>
                    <a:pt x="87736" y="53883"/>
                  </a:cubicBezTo>
                  <a:cubicBezTo>
                    <a:pt x="107549" y="22991"/>
                    <a:pt x="139661" y="14841"/>
                    <a:pt x="153716" y="9766"/>
                  </a:cubicBezTo>
                  <a:cubicBezTo>
                    <a:pt x="168210" y="4495"/>
                    <a:pt x="183680" y="2885"/>
                    <a:pt x="198906" y="591"/>
                  </a:cubicBezTo>
                  <a:cubicBezTo>
                    <a:pt x="244194" y="-6241"/>
                    <a:pt x="368053" y="48417"/>
                    <a:pt x="378790" y="48514"/>
                  </a:cubicBezTo>
                  <a:cubicBezTo>
                    <a:pt x="392503" y="48661"/>
                    <a:pt x="406217" y="48222"/>
                    <a:pt x="419930" y="48661"/>
                  </a:cubicBezTo>
                  <a:cubicBezTo>
                    <a:pt x="435009" y="49149"/>
                    <a:pt x="441354" y="56225"/>
                    <a:pt x="446331" y="70622"/>
                  </a:cubicBezTo>
                  <a:cubicBezTo>
                    <a:pt x="452237" y="87702"/>
                    <a:pt x="453164" y="105857"/>
                    <a:pt x="459654" y="122644"/>
                  </a:cubicBezTo>
                  <a:cubicBezTo>
                    <a:pt x="462192" y="165248"/>
                    <a:pt x="461167" y="207560"/>
                    <a:pt x="448674" y="248895"/>
                  </a:cubicBezTo>
                  <a:cubicBezTo>
                    <a:pt x="444916" y="253775"/>
                    <a:pt x="436083" y="290913"/>
                    <a:pt x="431886" y="303553"/>
                  </a:cubicBezTo>
                  <a:cubicBezTo>
                    <a:pt x="423639" y="317120"/>
                    <a:pt x="425249" y="334347"/>
                    <a:pt x="415489" y="347279"/>
                  </a:cubicBezTo>
                  <a:cubicBezTo>
                    <a:pt x="413390" y="352452"/>
                    <a:pt x="380449" y="372851"/>
                    <a:pt x="376691" y="374657"/>
                  </a:cubicBezTo>
                  <a:cubicBezTo>
                    <a:pt x="360879" y="378171"/>
                    <a:pt x="344970" y="381343"/>
                    <a:pt x="329061" y="384271"/>
                  </a:cubicBezTo>
                  <a:cubicBezTo>
                    <a:pt x="288116" y="393934"/>
                    <a:pt x="239314" y="379293"/>
                    <a:pt x="196222" y="391640"/>
                  </a:cubicBezTo>
                  <a:cubicBezTo>
                    <a:pt x="196222" y="391591"/>
                    <a:pt x="117359" y="430291"/>
                    <a:pt x="112137" y="429071"/>
                  </a:cubicBezTo>
                  <a:close/>
                </a:path>
              </a:pathLst>
            </a:custGeom>
            <a:solidFill>
              <a:srgbClr val="FDCA93"/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2" name="자유형: 도형 91">
              <a:extLst>
                <a:ext uri="{FF2B5EF4-FFF2-40B4-BE49-F238E27FC236}">
                  <a16:creationId xmlns:a16="http://schemas.microsoft.com/office/drawing/2014/main" id="{DB8AD4CC-0025-4A3C-814B-50AD0F6C3E01}"/>
                </a:ext>
              </a:extLst>
            </p:cNvPr>
            <p:cNvSpPr/>
            <p:nvPr/>
          </p:nvSpPr>
          <p:spPr>
            <a:xfrm>
              <a:off x="2036496" y="2653248"/>
              <a:ext cx="77983" cy="1448057"/>
            </a:xfrm>
            <a:custGeom>
              <a:avLst/>
              <a:gdLst>
                <a:gd name="connsiteX0" fmla="*/ 52483 w 77983"/>
                <a:gd name="connsiteY0" fmla="*/ 1215263 h 1448057"/>
                <a:gd name="connsiteX1" fmla="*/ 77274 w 77983"/>
                <a:gd name="connsiteY1" fmla="*/ 245668 h 1448057"/>
                <a:gd name="connsiteX2" fmla="*/ 58778 w 77983"/>
                <a:gd name="connsiteY2" fmla="*/ 0 h 1448057"/>
                <a:gd name="connsiteX3" fmla="*/ 30229 w 77983"/>
                <a:gd name="connsiteY3" fmla="*/ 55341 h 1448057"/>
                <a:gd name="connsiteX4" fmla="*/ 36476 w 77983"/>
                <a:gd name="connsiteY4" fmla="*/ 198526 h 1448057"/>
                <a:gd name="connsiteX5" fmla="*/ 21 w 77983"/>
                <a:gd name="connsiteY5" fmla="*/ 1262454 h 1448057"/>
                <a:gd name="connsiteX6" fmla="*/ 3242 w 77983"/>
                <a:gd name="connsiteY6" fmla="*/ 1448048 h 1448057"/>
                <a:gd name="connsiteX7" fmla="*/ 72004 w 77983"/>
                <a:gd name="connsiteY7" fmla="*/ 1435798 h 1448057"/>
                <a:gd name="connsiteX8" fmla="*/ 52483 w 77983"/>
                <a:gd name="connsiteY8" fmla="*/ 1215263 h 1448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983" h="1448057">
                  <a:moveTo>
                    <a:pt x="52483" y="1215263"/>
                  </a:moveTo>
                  <a:cubicBezTo>
                    <a:pt x="52873" y="1204771"/>
                    <a:pt x="82935" y="319847"/>
                    <a:pt x="77274" y="245668"/>
                  </a:cubicBezTo>
                  <a:cubicBezTo>
                    <a:pt x="72394" y="181982"/>
                    <a:pt x="73419" y="63442"/>
                    <a:pt x="58778" y="0"/>
                  </a:cubicBezTo>
                  <a:cubicBezTo>
                    <a:pt x="57070" y="4197"/>
                    <a:pt x="42186" y="49778"/>
                    <a:pt x="30229" y="55341"/>
                  </a:cubicBezTo>
                  <a:cubicBezTo>
                    <a:pt x="30961" y="58465"/>
                    <a:pt x="38281" y="153579"/>
                    <a:pt x="36476" y="198526"/>
                  </a:cubicBezTo>
                  <a:cubicBezTo>
                    <a:pt x="32620" y="292177"/>
                    <a:pt x="558" y="1235076"/>
                    <a:pt x="21" y="1262454"/>
                  </a:cubicBezTo>
                  <a:cubicBezTo>
                    <a:pt x="-272" y="1277437"/>
                    <a:pt x="2607" y="1401198"/>
                    <a:pt x="3242" y="1448048"/>
                  </a:cubicBezTo>
                  <a:cubicBezTo>
                    <a:pt x="26959" y="1448389"/>
                    <a:pt x="49067" y="1439898"/>
                    <a:pt x="72004" y="1435798"/>
                  </a:cubicBezTo>
                  <a:cubicBezTo>
                    <a:pt x="66684" y="1428088"/>
                    <a:pt x="50043" y="1280950"/>
                    <a:pt x="52483" y="1215263"/>
                  </a:cubicBezTo>
                  <a:close/>
                </a:path>
              </a:pathLst>
            </a:custGeom>
            <a:solidFill>
              <a:srgbClr val="BB782D"/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3" name="자유형: 도형 92">
              <a:extLst>
                <a:ext uri="{FF2B5EF4-FFF2-40B4-BE49-F238E27FC236}">
                  <a16:creationId xmlns:a16="http://schemas.microsoft.com/office/drawing/2014/main" id="{0D64DE59-3D11-4E3C-8DCC-374332EC12B6}"/>
                </a:ext>
              </a:extLst>
            </p:cNvPr>
            <p:cNvSpPr/>
            <p:nvPr/>
          </p:nvSpPr>
          <p:spPr>
            <a:xfrm>
              <a:off x="554453" y="1018580"/>
              <a:ext cx="465286" cy="739562"/>
            </a:xfrm>
            <a:custGeom>
              <a:avLst/>
              <a:gdLst>
                <a:gd name="connsiteX0" fmla="*/ 423258 w 465286"/>
                <a:gd name="connsiteY0" fmla="*/ 502465 h 739562"/>
                <a:gd name="connsiteX1" fmla="*/ 316431 w 465286"/>
                <a:gd name="connsiteY1" fmla="*/ 680494 h 739562"/>
                <a:gd name="connsiteX2" fmla="*/ 327265 w 465286"/>
                <a:gd name="connsiteY2" fmla="*/ 647748 h 739562"/>
                <a:gd name="connsiteX3" fmla="*/ 363964 w 465286"/>
                <a:gd name="connsiteY3" fmla="*/ 577913 h 739562"/>
                <a:gd name="connsiteX4" fmla="*/ 389341 w 465286"/>
                <a:gd name="connsiteY4" fmla="*/ 547704 h 739562"/>
                <a:gd name="connsiteX5" fmla="*/ 423258 w 465286"/>
                <a:gd name="connsiteY5" fmla="*/ 502465 h 739562"/>
                <a:gd name="connsiteX6" fmla="*/ 89210 w 465286"/>
                <a:gd name="connsiteY6" fmla="*/ 491825 h 739562"/>
                <a:gd name="connsiteX7" fmla="*/ 93212 w 465286"/>
                <a:gd name="connsiteY7" fmla="*/ 526230 h 739562"/>
                <a:gd name="connsiteX8" fmla="*/ 111805 w 465286"/>
                <a:gd name="connsiteY8" fmla="*/ 732613 h 739562"/>
                <a:gd name="connsiteX9" fmla="*/ 103997 w 465286"/>
                <a:gd name="connsiteY9" fmla="*/ 737689 h 739562"/>
                <a:gd name="connsiteX10" fmla="*/ 83207 w 465286"/>
                <a:gd name="connsiteY10" fmla="*/ 711580 h 739562"/>
                <a:gd name="connsiteX11" fmla="*/ 76229 w 465286"/>
                <a:gd name="connsiteY11" fmla="*/ 615489 h 739562"/>
                <a:gd name="connsiteX12" fmla="*/ 82573 w 465286"/>
                <a:gd name="connsiteY12" fmla="*/ 527060 h 739562"/>
                <a:gd name="connsiteX13" fmla="*/ 85940 w 465286"/>
                <a:gd name="connsiteY13" fmla="*/ 492020 h 739562"/>
                <a:gd name="connsiteX14" fmla="*/ 89210 w 465286"/>
                <a:gd name="connsiteY14" fmla="*/ 491825 h 739562"/>
                <a:gd name="connsiteX15" fmla="*/ 462300 w 465286"/>
                <a:gd name="connsiteY15" fmla="*/ 434141 h 739562"/>
                <a:gd name="connsiteX16" fmla="*/ 464643 w 465286"/>
                <a:gd name="connsiteY16" fmla="*/ 441217 h 739562"/>
                <a:gd name="connsiteX17" fmla="*/ 425796 w 465286"/>
                <a:gd name="connsiteY17" fmla="*/ 516518 h 739562"/>
                <a:gd name="connsiteX18" fmla="*/ 372749 w 465286"/>
                <a:gd name="connsiteY18" fmla="*/ 698988 h 739562"/>
                <a:gd name="connsiteX19" fmla="*/ 367185 w 465286"/>
                <a:gd name="connsiteY19" fmla="*/ 713092 h 739562"/>
                <a:gd name="connsiteX20" fmla="*/ 362500 w 465286"/>
                <a:gd name="connsiteY20" fmla="*/ 700745 h 739562"/>
                <a:gd name="connsiteX21" fmla="*/ 377287 w 465286"/>
                <a:gd name="connsiteY21" fmla="*/ 613634 h 739562"/>
                <a:gd name="connsiteX22" fmla="*/ 401981 w 465286"/>
                <a:gd name="connsiteY22" fmla="*/ 566296 h 739562"/>
                <a:gd name="connsiteX23" fmla="*/ 437948 w 465286"/>
                <a:gd name="connsiteY23" fmla="*/ 473231 h 739562"/>
                <a:gd name="connsiteX24" fmla="*/ 462300 w 465286"/>
                <a:gd name="connsiteY24" fmla="*/ 434141 h 739562"/>
                <a:gd name="connsiteX25" fmla="*/ 3709 w 465286"/>
                <a:gd name="connsiteY25" fmla="*/ 110683 h 739562"/>
                <a:gd name="connsiteX26" fmla="*/ 61149 w 465286"/>
                <a:gd name="connsiteY26" fmla="*/ 325021 h 739562"/>
                <a:gd name="connsiteX27" fmla="*/ 61734 w 465286"/>
                <a:gd name="connsiteY27" fmla="*/ 343907 h 739562"/>
                <a:gd name="connsiteX28" fmla="*/ 50998 w 465286"/>
                <a:gd name="connsiteY28" fmla="*/ 327021 h 739562"/>
                <a:gd name="connsiteX29" fmla="*/ 22058 w 465286"/>
                <a:gd name="connsiteY29" fmla="*/ 217071 h 739562"/>
                <a:gd name="connsiteX30" fmla="*/ 0 w 465286"/>
                <a:gd name="connsiteY30" fmla="*/ 111561 h 739562"/>
                <a:gd name="connsiteX31" fmla="*/ 3709 w 465286"/>
                <a:gd name="connsiteY31" fmla="*/ 110683 h 739562"/>
                <a:gd name="connsiteX32" fmla="*/ 129471 w 465286"/>
                <a:gd name="connsiteY32" fmla="*/ 52707 h 739562"/>
                <a:gd name="connsiteX33" fmla="*/ 185398 w 465286"/>
                <a:gd name="connsiteY33" fmla="*/ 320824 h 739562"/>
                <a:gd name="connsiteX34" fmla="*/ 179249 w 465286"/>
                <a:gd name="connsiteY34" fmla="*/ 336490 h 739562"/>
                <a:gd name="connsiteX35" fmla="*/ 168366 w 465286"/>
                <a:gd name="connsiteY35" fmla="*/ 331756 h 739562"/>
                <a:gd name="connsiteX36" fmla="*/ 150700 w 465286"/>
                <a:gd name="connsiteY36" fmla="*/ 226832 h 739562"/>
                <a:gd name="connsiteX37" fmla="*/ 125616 w 465286"/>
                <a:gd name="connsiteY37" fmla="*/ 53293 h 739562"/>
                <a:gd name="connsiteX38" fmla="*/ 129471 w 465286"/>
                <a:gd name="connsiteY38" fmla="*/ 52707 h 739562"/>
                <a:gd name="connsiteX39" fmla="*/ 242448 w 465286"/>
                <a:gd name="connsiteY39" fmla="*/ 0 h 739562"/>
                <a:gd name="connsiteX40" fmla="*/ 276755 w 465286"/>
                <a:gd name="connsiteY40" fmla="*/ 136059 h 739562"/>
                <a:gd name="connsiteX41" fmla="*/ 301937 w 465286"/>
                <a:gd name="connsiteY41" fmla="*/ 304865 h 739562"/>
                <a:gd name="connsiteX42" fmla="*/ 297691 w 465286"/>
                <a:gd name="connsiteY42" fmla="*/ 299790 h 739562"/>
                <a:gd name="connsiteX43" fmla="*/ 278561 w 465286"/>
                <a:gd name="connsiteY43" fmla="*/ 190913 h 739562"/>
                <a:gd name="connsiteX44" fmla="*/ 238934 w 465286"/>
                <a:gd name="connsiteY44" fmla="*/ 781 h 739562"/>
                <a:gd name="connsiteX45" fmla="*/ 242448 w 465286"/>
                <a:gd name="connsiteY45" fmla="*/ 0 h 73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65286" h="739562">
                  <a:moveTo>
                    <a:pt x="423258" y="502465"/>
                  </a:moveTo>
                  <a:cubicBezTo>
                    <a:pt x="389097" y="565907"/>
                    <a:pt x="356253" y="621590"/>
                    <a:pt x="316431" y="680494"/>
                  </a:cubicBezTo>
                  <a:cubicBezTo>
                    <a:pt x="316821" y="666293"/>
                    <a:pt x="324776" y="658094"/>
                    <a:pt x="327265" y="647748"/>
                  </a:cubicBezTo>
                  <a:cubicBezTo>
                    <a:pt x="333463" y="621785"/>
                    <a:pt x="340246" y="595384"/>
                    <a:pt x="363964" y="577913"/>
                  </a:cubicBezTo>
                  <a:cubicBezTo>
                    <a:pt x="374652" y="570055"/>
                    <a:pt x="382997" y="559514"/>
                    <a:pt x="389341" y="547704"/>
                  </a:cubicBezTo>
                  <a:cubicBezTo>
                    <a:pt x="398760" y="530087"/>
                    <a:pt x="408666" y="515641"/>
                    <a:pt x="423258" y="502465"/>
                  </a:cubicBezTo>
                  <a:close/>
                  <a:moveTo>
                    <a:pt x="89210" y="491825"/>
                  </a:moveTo>
                  <a:cubicBezTo>
                    <a:pt x="90576" y="503293"/>
                    <a:pt x="92431" y="514713"/>
                    <a:pt x="93212" y="526230"/>
                  </a:cubicBezTo>
                  <a:cubicBezTo>
                    <a:pt x="97311" y="587037"/>
                    <a:pt x="110536" y="724561"/>
                    <a:pt x="111805" y="732613"/>
                  </a:cubicBezTo>
                  <a:cubicBezTo>
                    <a:pt x="112928" y="739641"/>
                    <a:pt x="109121" y="741349"/>
                    <a:pt x="103997" y="737689"/>
                  </a:cubicBezTo>
                  <a:cubicBezTo>
                    <a:pt x="94676" y="731100"/>
                    <a:pt x="86136" y="723634"/>
                    <a:pt x="83207" y="711580"/>
                  </a:cubicBezTo>
                  <a:cubicBezTo>
                    <a:pt x="75546" y="679907"/>
                    <a:pt x="71934" y="648284"/>
                    <a:pt x="76229" y="615489"/>
                  </a:cubicBezTo>
                  <a:cubicBezTo>
                    <a:pt x="80035" y="586257"/>
                    <a:pt x="80475" y="556536"/>
                    <a:pt x="82573" y="527060"/>
                  </a:cubicBezTo>
                  <a:cubicBezTo>
                    <a:pt x="83403" y="515348"/>
                    <a:pt x="84818" y="503684"/>
                    <a:pt x="85940" y="492020"/>
                  </a:cubicBezTo>
                  <a:cubicBezTo>
                    <a:pt x="87014" y="491923"/>
                    <a:pt x="88088" y="491874"/>
                    <a:pt x="89210" y="491825"/>
                  </a:cubicBezTo>
                  <a:close/>
                  <a:moveTo>
                    <a:pt x="462300" y="434141"/>
                  </a:moveTo>
                  <a:cubicBezTo>
                    <a:pt x="466155" y="436678"/>
                    <a:pt x="465472" y="438484"/>
                    <a:pt x="464643" y="441217"/>
                  </a:cubicBezTo>
                  <a:cubicBezTo>
                    <a:pt x="460153" y="455613"/>
                    <a:pt x="433263" y="494508"/>
                    <a:pt x="425796" y="516518"/>
                  </a:cubicBezTo>
                  <a:cubicBezTo>
                    <a:pt x="421843" y="528182"/>
                    <a:pt x="387243" y="649991"/>
                    <a:pt x="372749" y="698988"/>
                  </a:cubicBezTo>
                  <a:cubicBezTo>
                    <a:pt x="371333" y="703673"/>
                    <a:pt x="369186" y="708163"/>
                    <a:pt x="367185" y="713092"/>
                  </a:cubicBezTo>
                  <a:cubicBezTo>
                    <a:pt x="361427" y="709822"/>
                    <a:pt x="362110" y="704844"/>
                    <a:pt x="362500" y="700745"/>
                  </a:cubicBezTo>
                  <a:cubicBezTo>
                    <a:pt x="365184" y="671317"/>
                    <a:pt x="365428" y="641304"/>
                    <a:pt x="377287" y="613634"/>
                  </a:cubicBezTo>
                  <a:cubicBezTo>
                    <a:pt x="384266" y="597334"/>
                    <a:pt x="393880" y="582157"/>
                    <a:pt x="401981" y="566296"/>
                  </a:cubicBezTo>
                  <a:cubicBezTo>
                    <a:pt x="406471" y="557463"/>
                    <a:pt x="426187" y="491434"/>
                    <a:pt x="437948" y="473231"/>
                  </a:cubicBezTo>
                  <a:cubicBezTo>
                    <a:pt x="446098" y="460396"/>
                    <a:pt x="458786" y="431798"/>
                    <a:pt x="462300" y="434141"/>
                  </a:cubicBezTo>
                  <a:close/>
                  <a:moveTo>
                    <a:pt x="3709" y="110683"/>
                  </a:moveTo>
                  <a:cubicBezTo>
                    <a:pt x="8882" y="130643"/>
                    <a:pt x="47533" y="273437"/>
                    <a:pt x="61149" y="325021"/>
                  </a:cubicBezTo>
                  <a:cubicBezTo>
                    <a:pt x="62759" y="331170"/>
                    <a:pt x="70323" y="341613"/>
                    <a:pt x="61734" y="343907"/>
                  </a:cubicBezTo>
                  <a:cubicBezTo>
                    <a:pt x="51632" y="346640"/>
                    <a:pt x="52852" y="333951"/>
                    <a:pt x="50998" y="327021"/>
                  </a:cubicBezTo>
                  <a:cubicBezTo>
                    <a:pt x="41238" y="290420"/>
                    <a:pt x="31672" y="253721"/>
                    <a:pt x="22058" y="217071"/>
                  </a:cubicBezTo>
                  <a:cubicBezTo>
                    <a:pt x="22058" y="217071"/>
                    <a:pt x="3319" y="130545"/>
                    <a:pt x="0" y="111561"/>
                  </a:cubicBezTo>
                  <a:cubicBezTo>
                    <a:pt x="1220" y="111269"/>
                    <a:pt x="2489" y="110976"/>
                    <a:pt x="3709" y="110683"/>
                  </a:cubicBezTo>
                  <a:close/>
                  <a:moveTo>
                    <a:pt x="129471" y="52707"/>
                  </a:moveTo>
                  <a:cubicBezTo>
                    <a:pt x="140696" y="89162"/>
                    <a:pt x="174906" y="268606"/>
                    <a:pt x="185398" y="320824"/>
                  </a:cubicBezTo>
                  <a:cubicBezTo>
                    <a:pt x="186277" y="325168"/>
                    <a:pt x="185789" y="333513"/>
                    <a:pt x="179249" y="336490"/>
                  </a:cubicBezTo>
                  <a:cubicBezTo>
                    <a:pt x="174174" y="338832"/>
                    <a:pt x="173051" y="335465"/>
                    <a:pt x="168366" y="331756"/>
                  </a:cubicBezTo>
                  <a:cubicBezTo>
                    <a:pt x="161290" y="326144"/>
                    <a:pt x="151969" y="254551"/>
                    <a:pt x="150700" y="226832"/>
                  </a:cubicBezTo>
                  <a:cubicBezTo>
                    <a:pt x="149187" y="193403"/>
                    <a:pt x="128837" y="78328"/>
                    <a:pt x="125616" y="53293"/>
                  </a:cubicBezTo>
                  <a:cubicBezTo>
                    <a:pt x="126885" y="53097"/>
                    <a:pt x="128154" y="52902"/>
                    <a:pt x="129471" y="52707"/>
                  </a:cubicBezTo>
                  <a:close/>
                  <a:moveTo>
                    <a:pt x="242448" y="0"/>
                  </a:moveTo>
                  <a:cubicBezTo>
                    <a:pt x="249085" y="13030"/>
                    <a:pt x="271582" y="104241"/>
                    <a:pt x="276755" y="136059"/>
                  </a:cubicBezTo>
                  <a:cubicBezTo>
                    <a:pt x="283246" y="176077"/>
                    <a:pt x="305548" y="295690"/>
                    <a:pt x="301937" y="304865"/>
                  </a:cubicBezTo>
                  <a:cubicBezTo>
                    <a:pt x="300473" y="303157"/>
                    <a:pt x="297740" y="301546"/>
                    <a:pt x="297691" y="299790"/>
                  </a:cubicBezTo>
                  <a:cubicBezTo>
                    <a:pt x="297155" y="285003"/>
                    <a:pt x="279244" y="205993"/>
                    <a:pt x="278561" y="190913"/>
                  </a:cubicBezTo>
                  <a:cubicBezTo>
                    <a:pt x="269582" y="147577"/>
                    <a:pt x="242009" y="14738"/>
                    <a:pt x="238934" y="781"/>
                  </a:cubicBezTo>
                  <a:cubicBezTo>
                    <a:pt x="240105" y="537"/>
                    <a:pt x="241277" y="244"/>
                    <a:pt x="242448" y="0"/>
                  </a:cubicBezTo>
                  <a:close/>
                </a:path>
              </a:pathLst>
            </a:custGeom>
            <a:solidFill>
              <a:srgbClr val="EEBD87"/>
            </a:solidFill>
            <a:ln w="48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sp>
          <p:nvSpPr>
            <p:cNvPr id="94" name="자유형: 도형 93">
              <a:extLst>
                <a:ext uri="{FF2B5EF4-FFF2-40B4-BE49-F238E27FC236}">
                  <a16:creationId xmlns:a16="http://schemas.microsoft.com/office/drawing/2014/main" id="{2ABAB697-8B27-4F7D-99E0-47F00DA317AE}"/>
                </a:ext>
              </a:extLst>
            </p:cNvPr>
            <p:cNvSpPr/>
            <p:nvPr/>
          </p:nvSpPr>
          <p:spPr>
            <a:xfrm>
              <a:off x="1612045" y="1447843"/>
              <a:ext cx="558509" cy="1155734"/>
            </a:xfrm>
            <a:custGeom>
              <a:avLst/>
              <a:gdLst>
                <a:gd name="connsiteX0" fmla="*/ 460781 w 558509"/>
                <a:gd name="connsiteY0" fmla="*/ 1124687 h 1155734"/>
                <a:gd name="connsiteX1" fmla="*/ 353807 w 558509"/>
                <a:gd name="connsiteY1" fmla="*/ 378263 h 1155734"/>
                <a:gd name="connsiteX2" fmla="*/ 339020 w 558509"/>
                <a:gd name="connsiteY2" fmla="*/ 352154 h 1155734"/>
                <a:gd name="connsiteX3" fmla="*/ 81542 w 558509"/>
                <a:gd name="connsiteY3" fmla="*/ 143624 h 1155734"/>
                <a:gd name="connsiteX4" fmla="*/ 65339 w 558509"/>
                <a:gd name="connsiteY4" fmla="*/ 142404 h 1155734"/>
                <a:gd name="connsiteX5" fmla="*/ 13268 w 558509"/>
                <a:gd name="connsiteY5" fmla="*/ 166561 h 1155734"/>
                <a:gd name="connsiteX6" fmla="*/ 531 w 558509"/>
                <a:gd name="connsiteY6" fmla="*/ 155873 h 1155734"/>
                <a:gd name="connsiteX7" fmla="*/ 14732 w 558509"/>
                <a:gd name="connsiteY7" fmla="*/ 0 h 1155734"/>
                <a:gd name="connsiteX8" fmla="*/ 356345 w 558509"/>
                <a:gd name="connsiteY8" fmla="*/ 302571 h 1155734"/>
                <a:gd name="connsiteX9" fmla="*/ 370985 w 558509"/>
                <a:gd name="connsiteY9" fmla="*/ 287931 h 1155734"/>
                <a:gd name="connsiteX10" fmla="*/ 501872 w 558509"/>
                <a:gd name="connsiteY10" fmla="*/ 40896 h 1155734"/>
                <a:gd name="connsiteX11" fmla="*/ 516024 w 558509"/>
                <a:gd name="connsiteY11" fmla="*/ 42214 h 1155734"/>
                <a:gd name="connsiteX12" fmla="*/ 555310 w 558509"/>
                <a:gd name="connsiteY12" fmla="*/ 89698 h 1155734"/>
                <a:gd name="connsiteX13" fmla="*/ 554773 w 558509"/>
                <a:gd name="connsiteY13" fmla="*/ 108633 h 1155734"/>
                <a:gd name="connsiteX14" fmla="*/ 429547 w 558509"/>
                <a:gd name="connsiteY14" fmla="*/ 297642 h 1155734"/>
                <a:gd name="connsiteX15" fmla="*/ 423057 w 558509"/>
                <a:gd name="connsiteY15" fmla="*/ 337953 h 1155734"/>
                <a:gd name="connsiteX16" fmla="*/ 472932 w 558509"/>
                <a:gd name="connsiteY16" fmla="*/ 1136009 h 1155734"/>
                <a:gd name="connsiteX17" fmla="*/ 460781 w 558509"/>
                <a:gd name="connsiteY17" fmla="*/ 1124687 h 1155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509" h="1155734">
                  <a:moveTo>
                    <a:pt x="460781" y="1124687"/>
                  </a:moveTo>
                  <a:cubicBezTo>
                    <a:pt x="452972" y="1062172"/>
                    <a:pt x="353612" y="388658"/>
                    <a:pt x="353807" y="378263"/>
                  </a:cubicBezTo>
                  <a:cubicBezTo>
                    <a:pt x="354002" y="366062"/>
                    <a:pt x="347463" y="358889"/>
                    <a:pt x="339020" y="352154"/>
                  </a:cubicBezTo>
                  <a:cubicBezTo>
                    <a:pt x="293830" y="315845"/>
                    <a:pt x="122047" y="177004"/>
                    <a:pt x="81542" y="143624"/>
                  </a:cubicBezTo>
                  <a:cubicBezTo>
                    <a:pt x="75881" y="138939"/>
                    <a:pt x="71098" y="139524"/>
                    <a:pt x="65339" y="142404"/>
                  </a:cubicBezTo>
                  <a:cubicBezTo>
                    <a:pt x="48161" y="150895"/>
                    <a:pt x="31520" y="160509"/>
                    <a:pt x="13268" y="166561"/>
                  </a:cubicBezTo>
                  <a:cubicBezTo>
                    <a:pt x="579" y="170758"/>
                    <a:pt x="-1129" y="169196"/>
                    <a:pt x="531" y="155873"/>
                  </a:cubicBezTo>
                  <a:cubicBezTo>
                    <a:pt x="6192" y="109706"/>
                    <a:pt x="8729" y="46166"/>
                    <a:pt x="14732" y="0"/>
                  </a:cubicBezTo>
                  <a:cubicBezTo>
                    <a:pt x="151377" y="185447"/>
                    <a:pt x="342046" y="291347"/>
                    <a:pt x="356345" y="302571"/>
                  </a:cubicBezTo>
                  <a:cubicBezTo>
                    <a:pt x="363372" y="308086"/>
                    <a:pt x="367569" y="296227"/>
                    <a:pt x="370985" y="287931"/>
                  </a:cubicBezTo>
                  <a:cubicBezTo>
                    <a:pt x="386309" y="250890"/>
                    <a:pt x="484498" y="57781"/>
                    <a:pt x="501872" y="40896"/>
                  </a:cubicBezTo>
                  <a:cubicBezTo>
                    <a:pt x="507093" y="35821"/>
                    <a:pt x="511583" y="37724"/>
                    <a:pt x="516024" y="42214"/>
                  </a:cubicBezTo>
                  <a:cubicBezTo>
                    <a:pt x="530567" y="56854"/>
                    <a:pt x="542475" y="73691"/>
                    <a:pt x="555310" y="89698"/>
                  </a:cubicBezTo>
                  <a:cubicBezTo>
                    <a:pt x="560190" y="95798"/>
                    <a:pt x="559067" y="102142"/>
                    <a:pt x="554773" y="108633"/>
                  </a:cubicBezTo>
                  <a:cubicBezTo>
                    <a:pt x="515097" y="168903"/>
                    <a:pt x="469272" y="237421"/>
                    <a:pt x="429547" y="297642"/>
                  </a:cubicBezTo>
                  <a:cubicBezTo>
                    <a:pt x="419738" y="312478"/>
                    <a:pt x="421446" y="318773"/>
                    <a:pt x="423057" y="337953"/>
                  </a:cubicBezTo>
                  <a:cubicBezTo>
                    <a:pt x="428815" y="407544"/>
                    <a:pt x="468540" y="1067686"/>
                    <a:pt x="472932" y="1136009"/>
                  </a:cubicBezTo>
                  <a:cubicBezTo>
                    <a:pt x="474884" y="1166510"/>
                    <a:pt x="465319" y="1160800"/>
                    <a:pt x="460781" y="1124687"/>
                  </a:cubicBezTo>
                  <a:close/>
                </a:path>
              </a:pathLst>
            </a:custGeom>
            <a:solidFill>
              <a:srgbClr val="665449"/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5" name="자유형: 도형 94">
              <a:extLst>
                <a:ext uri="{FF2B5EF4-FFF2-40B4-BE49-F238E27FC236}">
                  <a16:creationId xmlns:a16="http://schemas.microsoft.com/office/drawing/2014/main" id="{4E720B56-9DB4-4E19-8D95-8111A16E9669}"/>
                </a:ext>
              </a:extLst>
            </p:cNvPr>
            <p:cNvSpPr/>
            <p:nvPr/>
          </p:nvSpPr>
          <p:spPr>
            <a:xfrm>
              <a:off x="1590663" y="1311360"/>
              <a:ext cx="498412" cy="242454"/>
            </a:xfrm>
            <a:custGeom>
              <a:avLst/>
              <a:gdLst>
                <a:gd name="connsiteX0" fmla="*/ 498413 w 498412"/>
                <a:gd name="connsiteY0" fmla="*/ 3058 h 242454"/>
                <a:gd name="connsiteX1" fmla="*/ 497291 w 498412"/>
                <a:gd name="connsiteY1" fmla="*/ 18919 h 242454"/>
                <a:gd name="connsiteX2" fmla="*/ 472841 w 498412"/>
                <a:gd name="connsiteY2" fmla="*/ 70259 h 242454"/>
                <a:gd name="connsiteX3" fmla="*/ 431603 w 498412"/>
                <a:gd name="connsiteY3" fmla="*/ 125405 h 242454"/>
                <a:gd name="connsiteX4" fmla="*/ 380947 w 498412"/>
                <a:gd name="connsiteY4" fmla="*/ 169131 h 242454"/>
                <a:gd name="connsiteX5" fmla="*/ 242984 w 498412"/>
                <a:gd name="connsiteY5" fmla="*/ 238722 h 242454"/>
                <a:gd name="connsiteX6" fmla="*/ 204870 w 498412"/>
                <a:gd name="connsiteY6" fmla="*/ 242383 h 242454"/>
                <a:gd name="connsiteX7" fmla="*/ 156263 w 498412"/>
                <a:gd name="connsiteY7" fmla="*/ 220519 h 242454"/>
                <a:gd name="connsiteX8" fmla="*/ 67298 w 498412"/>
                <a:gd name="connsiteY8" fmla="*/ 120134 h 242454"/>
                <a:gd name="connsiteX9" fmla="*/ 14885 w 498412"/>
                <a:gd name="connsiteY9" fmla="*/ 32437 h 242454"/>
                <a:gd name="connsiteX10" fmla="*/ 0 w 498412"/>
                <a:gd name="connsiteY10" fmla="*/ 8183 h 242454"/>
                <a:gd name="connsiteX11" fmla="*/ 12737 w 498412"/>
                <a:gd name="connsiteY11" fmla="*/ 14771 h 242454"/>
                <a:gd name="connsiteX12" fmla="*/ 107071 w 498412"/>
                <a:gd name="connsiteY12" fmla="*/ 83093 h 242454"/>
                <a:gd name="connsiteX13" fmla="*/ 163779 w 498412"/>
                <a:gd name="connsiteY13" fmla="*/ 102077 h 242454"/>
                <a:gd name="connsiteX14" fmla="*/ 310087 w 498412"/>
                <a:gd name="connsiteY14" fmla="*/ 93927 h 242454"/>
                <a:gd name="connsiteX15" fmla="*/ 425601 w 498412"/>
                <a:gd name="connsiteY15" fmla="*/ 60840 h 242454"/>
                <a:gd name="connsiteX16" fmla="*/ 466204 w 498412"/>
                <a:gd name="connsiteY16" fmla="*/ 30192 h 242454"/>
                <a:gd name="connsiteX17" fmla="*/ 491776 w 498412"/>
                <a:gd name="connsiteY17" fmla="*/ 2912 h 242454"/>
                <a:gd name="connsiteX18" fmla="*/ 498413 w 498412"/>
                <a:gd name="connsiteY18" fmla="*/ 3058 h 242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98412" h="242454">
                  <a:moveTo>
                    <a:pt x="498413" y="3058"/>
                  </a:moveTo>
                  <a:cubicBezTo>
                    <a:pt x="498023" y="8329"/>
                    <a:pt x="497632" y="13649"/>
                    <a:pt x="497291" y="18919"/>
                  </a:cubicBezTo>
                  <a:cubicBezTo>
                    <a:pt x="489092" y="37659"/>
                    <a:pt x="480454" y="51275"/>
                    <a:pt x="472841" y="70259"/>
                  </a:cubicBezTo>
                  <a:cubicBezTo>
                    <a:pt x="463959" y="92415"/>
                    <a:pt x="449562" y="109642"/>
                    <a:pt x="431603" y="125405"/>
                  </a:cubicBezTo>
                  <a:cubicBezTo>
                    <a:pt x="414815" y="140143"/>
                    <a:pt x="396759" y="153466"/>
                    <a:pt x="380947" y="169131"/>
                  </a:cubicBezTo>
                  <a:cubicBezTo>
                    <a:pt x="342345" y="207343"/>
                    <a:pt x="296910" y="231305"/>
                    <a:pt x="242984" y="238722"/>
                  </a:cubicBezTo>
                  <a:cubicBezTo>
                    <a:pt x="230345" y="240479"/>
                    <a:pt x="217607" y="241699"/>
                    <a:pt x="204870" y="242383"/>
                  </a:cubicBezTo>
                  <a:cubicBezTo>
                    <a:pt x="185105" y="243407"/>
                    <a:pt x="169977" y="233305"/>
                    <a:pt x="156263" y="220519"/>
                  </a:cubicBezTo>
                  <a:cubicBezTo>
                    <a:pt x="123420" y="189872"/>
                    <a:pt x="97408" y="153173"/>
                    <a:pt x="67298" y="120134"/>
                  </a:cubicBezTo>
                  <a:cubicBezTo>
                    <a:pt x="43775" y="94269"/>
                    <a:pt x="30501" y="62743"/>
                    <a:pt x="14885" y="32437"/>
                  </a:cubicBezTo>
                  <a:cubicBezTo>
                    <a:pt x="10736" y="24385"/>
                    <a:pt x="5515" y="17016"/>
                    <a:pt x="0" y="8183"/>
                  </a:cubicBezTo>
                  <a:cubicBezTo>
                    <a:pt x="6198" y="8817"/>
                    <a:pt x="9321" y="12233"/>
                    <a:pt x="12737" y="14771"/>
                  </a:cubicBezTo>
                  <a:cubicBezTo>
                    <a:pt x="44166" y="37561"/>
                    <a:pt x="75204" y="60986"/>
                    <a:pt x="107071" y="83093"/>
                  </a:cubicBezTo>
                  <a:cubicBezTo>
                    <a:pt x="123810" y="94708"/>
                    <a:pt x="143965" y="98515"/>
                    <a:pt x="163779" y="102077"/>
                  </a:cubicBezTo>
                  <a:cubicBezTo>
                    <a:pt x="213166" y="110959"/>
                    <a:pt x="261090" y="105103"/>
                    <a:pt x="310087" y="93927"/>
                  </a:cubicBezTo>
                  <a:cubicBezTo>
                    <a:pt x="349421" y="84948"/>
                    <a:pt x="387291" y="72601"/>
                    <a:pt x="425601" y="60840"/>
                  </a:cubicBezTo>
                  <a:cubicBezTo>
                    <a:pt x="443560" y="55325"/>
                    <a:pt x="455272" y="43808"/>
                    <a:pt x="466204" y="30192"/>
                  </a:cubicBezTo>
                  <a:cubicBezTo>
                    <a:pt x="474793" y="19505"/>
                    <a:pt x="483480" y="13795"/>
                    <a:pt x="491776" y="2912"/>
                  </a:cubicBezTo>
                  <a:cubicBezTo>
                    <a:pt x="494558" y="-699"/>
                    <a:pt x="496266" y="-1285"/>
                    <a:pt x="498413" y="3058"/>
                  </a:cubicBezTo>
                  <a:close/>
                </a:path>
              </a:pathLst>
            </a:custGeom>
            <a:solidFill>
              <a:srgbClr val="E8A45A"/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6" name="자유형: 도형 95">
              <a:extLst>
                <a:ext uri="{FF2B5EF4-FFF2-40B4-BE49-F238E27FC236}">
                  <a16:creationId xmlns:a16="http://schemas.microsoft.com/office/drawing/2014/main" id="{5BAC3F97-A07D-4B7C-B5FA-9883870DC24B}"/>
                </a:ext>
              </a:extLst>
            </p:cNvPr>
            <p:cNvSpPr/>
            <p:nvPr/>
          </p:nvSpPr>
          <p:spPr>
            <a:xfrm>
              <a:off x="1763422" y="1568695"/>
              <a:ext cx="287881" cy="186687"/>
            </a:xfrm>
            <a:custGeom>
              <a:avLst/>
              <a:gdLst>
                <a:gd name="connsiteX0" fmla="*/ 217851 w 287881"/>
                <a:gd name="connsiteY0" fmla="*/ 178449 h 186687"/>
                <a:gd name="connsiteX1" fmla="*/ 203260 w 287881"/>
                <a:gd name="connsiteY1" fmla="*/ 182549 h 186687"/>
                <a:gd name="connsiteX2" fmla="*/ 0 w 287881"/>
                <a:gd name="connsiteY2" fmla="*/ 30385 h 186687"/>
                <a:gd name="connsiteX3" fmla="*/ 31672 w 287881"/>
                <a:gd name="connsiteY3" fmla="*/ 26041 h 186687"/>
                <a:gd name="connsiteX4" fmla="*/ 175296 w 287881"/>
                <a:gd name="connsiteY4" fmla="*/ 23503 h 186687"/>
                <a:gd name="connsiteX5" fmla="*/ 279537 w 287881"/>
                <a:gd name="connsiteY5" fmla="*/ 1396 h 186687"/>
                <a:gd name="connsiteX6" fmla="*/ 287882 w 287881"/>
                <a:gd name="connsiteY6" fmla="*/ 1055 h 186687"/>
                <a:gd name="connsiteX7" fmla="*/ 217851 w 287881"/>
                <a:gd name="connsiteY7" fmla="*/ 178449 h 18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7881" h="186687">
                  <a:moveTo>
                    <a:pt x="217851" y="178449"/>
                  </a:moveTo>
                  <a:cubicBezTo>
                    <a:pt x="214289" y="186843"/>
                    <a:pt x="212776" y="189869"/>
                    <a:pt x="203260" y="182549"/>
                  </a:cubicBezTo>
                  <a:cubicBezTo>
                    <a:pt x="162071" y="150925"/>
                    <a:pt x="21131" y="49271"/>
                    <a:pt x="0" y="30385"/>
                  </a:cubicBezTo>
                  <a:cubicBezTo>
                    <a:pt x="9760" y="20624"/>
                    <a:pt x="22790" y="25553"/>
                    <a:pt x="31672" y="26041"/>
                  </a:cubicBezTo>
                  <a:cubicBezTo>
                    <a:pt x="79596" y="28725"/>
                    <a:pt x="127470" y="24919"/>
                    <a:pt x="175296" y="23503"/>
                  </a:cubicBezTo>
                  <a:cubicBezTo>
                    <a:pt x="211165" y="22430"/>
                    <a:pt x="247328" y="20526"/>
                    <a:pt x="279537" y="1396"/>
                  </a:cubicBezTo>
                  <a:cubicBezTo>
                    <a:pt x="282172" y="-165"/>
                    <a:pt x="285393" y="-605"/>
                    <a:pt x="287882" y="1055"/>
                  </a:cubicBezTo>
                  <a:cubicBezTo>
                    <a:pt x="284026" y="15695"/>
                    <a:pt x="236884" y="133991"/>
                    <a:pt x="217851" y="178449"/>
                  </a:cubicBezTo>
                  <a:close/>
                </a:path>
              </a:pathLst>
            </a:custGeom>
            <a:solidFill>
              <a:srgbClr val="FEFEFE"/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7" name="자유형: 도형 96">
              <a:extLst>
                <a:ext uri="{FF2B5EF4-FFF2-40B4-BE49-F238E27FC236}">
                  <a16:creationId xmlns:a16="http://schemas.microsoft.com/office/drawing/2014/main" id="{243DE14B-5B2D-48F1-AB5B-77ECF476B9BB}"/>
                </a:ext>
              </a:extLst>
            </p:cNvPr>
            <p:cNvSpPr/>
            <p:nvPr/>
          </p:nvSpPr>
          <p:spPr>
            <a:xfrm>
              <a:off x="919858" y="1469358"/>
              <a:ext cx="1731441" cy="2382437"/>
            </a:xfrm>
            <a:custGeom>
              <a:avLst/>
              <a:gdLst>
                <a:gd name="connsiteX0" fmla="*/ 1730147 w 1731441"/>
                <a:gd name="connsiteY0" fmla="*/ 1399399 h 2382437"/>
                <a:gd name="connsiteX1" fmla="*/ 1722046 w 1731441"/>
                <a:gd name="connsiteY1" fmla="*/ 1102147 h 2382437"/>
                <a:gd name="connsiteX2" fmla="*/ 1703257 w 1731441"/>
                <a:gd name="connsiteY2" fmla="*/ 858772 h 2382437"/>
                <a:gd name="connsiteX3" fmla="*/ 1679490 w 1731441"/>
                <a:gd name="connsiteY3" fmla="*/ 612470 h 2382437"/>
                <a:gd name="connsiteX4" fmla="*/ 1620147 w 1731441"/>
                <a:gd name="connsiteY4" fmla="*/ 405257 h 2382437"/>
                <a:gd name="connsiteX5" fmla="*/ 1558706 w 1731441"/>
                <a:gd name="connsiteY5" fmla="*/ 203657 h 2382437"/>
                <a:gd name="connsiteX6" fmla="*/ 1531670 w 1731441"/>
                <a:gd name="connsiteY6" fmla="*/ 134602 h 2382437"/>
                <a:gd name="connsiteX7" fmla="*/ 1341343 w 1731441"/>
                <a:gd name="connsiteY7" fmla="*/ 56519 h 2382437"/>
                <a:gd name="connsiteX8" fmla="*/ 1352762 w 1731441"/>
                <a:gd name="connsiteY8" fmla="*/ 101612 h 2382437"/>
                <a:gd name="connsiteX9" fmla="*/ 1416107 w 1731441"/>
                <a:gd name="connsiteY9" fmla="*/ 241283 h 2382437"/>
                <a:gd name="connsiteX10" fmla="*/ 1553923 w 1731441"/>
                <a:gd name="connsiteY10" fmla="*/ 554542 h 2382437"/>
                <a:gd name="connsiteX11" fmla="*/ 1582960 w 1731441"/>
                <a:gd name="connsiteY11" fmla="*/ 744137 h 2382437"/>
                <a:gd name="connsiteX12" fmla="*/ 1638448 w 1731441"/>
                <a:gd name="connsiteY12" fmla="*/ 1338982 h 2382437"/>
                <a:gd name="connsiteX13" fmla="*/ 1634154 w 1731441"/>
                <a:gd name="connsiteY13" fmla="*/ 1668638 h 2382437"/>
                <a:gd name="connsiteX14" fmla="*/ 1613461 w 1731441"/>
                <a:gd name="connsiteY14" fmla="*/ 1688159 h 2382437"/>
                <a:gd name="connsiteX15" fmla="*/ 1316844 w 1731441"/>
                <a:gd name="connsiteY15" fmla="*/ 1698945 h 2382437"/>
                <a:gd name="connsiteX16" fmla="*/ 1013882 w 1731441"/>
                <a:gd name="connsiteY16" fmla="*/ 1697724 h 2382437"/>
                <a:gd name="connsiteX17" fmla="*/ 653871 w 1731441"/>
                <a:gd name="connsiteY17" fmla="*/ 1677374 h 2382437"/>
                <a:gd name="connsiteX18" fmla="*/ 642501 w 1731441"/>
                <a:gd name="connsiteY18" fmla="*/ 1632818 h 2382437"/>
                <a:gd name="connsiteX19" fmla="*/ 682176 w 1731441"/>
                <a:gd name="connsiteY19" fmla="*/ 894837 h 2382437"/>
                <a:gd name="connsiteX20" fmla="*/ 677735 w 1731441"/>
                <a:gd name="connsiteY20" fmla="*/ 691626 h 2382437"/>
                <a:gd name="connsiteX21" fmla="*/ 645966 w 1731441"/>
                <a:gd name="connsiteY21" fmla="*/ 579724 h 2382437"/>
                <a:gd name="connsiteX22" fmla="*/ 605997 w 1731441"/>
                <a:gd name="connsiteY22" fmla="*/ 453083 h 2382437"/>
                <a:gd name="connsiteX23" fmla="*/ 527279 w 1731441"/>
                <a:gd name="connsiteY23" fmla="*/ 194824 h 2382437"/>
                <a:gd name="connsiteX24" fmla="*/ 472621 w 1731441"/>
                <a:gd name="connsiteY24" fmla="*/ 21187 h 2382437"/>
                <a:gd name="connsiteX25" fmla="*/ 433629 w 1731441"/>
                <a:gd name="connsiteY25" fmla="*/ 7717 h 2382437"/>
                <a:gd name="connsiteX26" fmla="*/ 326265 w 1731441"/>
                <a:gd name="connsiteY26" fmla="*/ 61399 h 2382437"/>
                <a:gd name="connsiteX27" fmla="*/ 292152 w 1731441"/>
                <a:gd name="connsiteY27" fmla="*/ 94780 h 2382437"/>
                <a:gd name="connsiteX28" fmla="*/ 366575 w 1731441"/>
                <a:gd name="connsiteY28" fmla="*/ 203218 h 2382437"/>
                <a:gd name="connsiteX29" fmla="*/ 425528 w 1731441"/>
                <a:gd name="connsiteY29" fmla="*/ 322782 h 2382437"/>
                <a:gd name="connsiteX30" fmla="*/ 434312 w 1731441"/>
                <a:gd name="connsiteY30" fmla="*/ 420825 h 2382437"/>
                <a:gd name="connsiteX31" fmla="*/ 432360 w 1731441"/>
                <a:gd name="connsiteY31" fmla="*/ 849842 h 2382437"/>
                <a:gd name="connsiteX32" fmla="*/ 442462 w 1731441"/>
                <a:gd name="connsiteY32" fmla="*/ 1626962 h 2382437"/>
                <a:gd name="connsiteX33" fmla="*/ 407129 w 1731441"/>
                <a:gd name="connsiteY33" fmla="*/ 1657610 h 2382437"/>
                <a:gd name="connsiteX34" fmla="*/ 105388 w 1731441"/>
                <a:gd name="connsiteY34" fmla="*/ 1611443 h 2382437"/>
                <a:gd name="connsiteX35" fmla="*/ 96311 w 1731441"/>
                <a:gd name="connsiteY35" fmla="*/ 1614810 h 2382437"/>
                <a:gd name="connsiteX36" fmla="*/ 17837 w 1731441"/>
                <a:gd name="connsiteY36" fmla="*/ 1900057 h 2382437"/>
                <a:gd name="connsiteX37" fmla="*/ 12762 w 1731441"/>
                <a:gd name="connsiteY37" fmla="*/ 1961498 h 2382437"/>
                <a:gd name="connsiteX38" fmla="*/ 73 w 1731441"/>
                <a:gd name="connsiteY38" fmla="*/ 2193063 h 2382437"/>
                <a:gd name="connsiteX39" fmla="*/ 9297 w 1731441"/>
                <a:gd name="connsiteY39" fmla="*/ 2206093 h 2382437"/>
                <a:gd name="connsiteX40" fmla="*/ 296349 w 1731441"/>
                <a:gd name="connsiteY40" fmla="*/ 2293741 h 2382437"/>
                <a:gd name="connsiteX41" fmla="*/ 840197 w 1731441"/>
                <a:gd name="connsiteY41" fmla="*/ 2380364 h 2382437"/>
                <a:gd name="connsiteX42" fmla="*/ 1139937 w 1731441"/>
                <a:gd name="connsiteY42" fmla="*/ 2377729 h 2382437"/>
                <a:gd name="connsiteX43" fmla="*/ 1434408 w 1731441"/>
                <a:gd name="connsiteY43" fmla="*/ 2346691 h 2382437"/>
                <a:gd name="connsiteX44" fmla="*/ 1694424 w 1731441"/>
                <a:gd name="connsiteY44" fmla="*/ 2270951 h 2382437"/>
                <a:gd name="connsiteX45" fmla="*/ 1717361 w 1731441"/>
                <a:gd name="connsiteY45" fmla="*/ 2247867 h 2382437"/>
                <a:gd name="connsiteX46" fmla="*/ 1705648 w 1731441"/>
                <a:gd name="connsiteY46" fmla="*/ 1859112 h 2382437"/>
                <a:gd name="connsiteX47" fmla="*/ 1730147 w 1731441"/>
                <a:gd name="connsiteY47" fmla="*/ 1399399 h 2382437"/>
                <a:gd name="connsiteX48" fmla="*/ 1654748 w 1731441"/>
                <a:gd name="connsiteY48" fmla="*/ 2084333 h 2382437"/>
                <a:gd name="connsiteX49" fmla="*/ 1458467 w 1731441"/>
                <a:gd name="connsiteY49" fmla="*/ 2135526 h 2382437"/>
                <a:gd name="connsiteX50" fmla="*/ 911887 w 1731441"/>
                <a:gd name="connsiteY50" fmla="*/ 2159927 h 2382437"/>
                <a:gd name="connsiteX51" fmla="*/ 413962 w 1731441"/>
                <a:gd name="connsiteY51" fmla="*/ 2109954 h 2382437"/>
                <a:gd name="connsiteX52" fmla="*/ 79962 w 1731441"/>
                <a:gd name="connsiteY52" fmla="*/ 2017962 h 2382437"/>
                <a:gd name="connsiteX53" fmla="*/ 70543 w 1731441"/>
                <a:gd name="connsiteY53" fmla="*/ 2005176 h 2382437"/>
                <a:gd name="connsiteX54" fmla="*/ 81865 w 1731441"/>
                <a:gd name="connsiteY54" fmla="*/ 1830368 h 2382437"/>
                <a:gd name="connsiteX55" fmla="*/ 99532 w 1731441"/>
                <a:gd name="connsiteY55" fmla="*/ 1818753 h 2382437"/>
                <a:gd name="connsiteX56" fmla="*/ 355546 w 1731441"/>
                <a:gd name="connsiteY56" fmla="*/ 1901228 h 2382437"/>
                <a:gd name="connsiteX57" fmla="*/ 813307 w 1731441"/>
                <a:gd name="connsiteY57" fmla="*/ 1949005 h 2382437"/>
                <a:gd name="connsiteX58" fmla="*/ 1105825 w 1731441"/>
                <a:gd name="connsiteY58" fmla="*/ 1957301 h 2382437"/>
                <a:gd name="connsiteX59" fmla="*/ 1618488 w 1731441"/>
                <a:gd name="connsiteY59" fmla="*/ 1911916 h 2382437"/>
                <a:gd name="connsiteX60" fmla="*/ 1662459 w 1731441"/>
                <a:gd name="connsiteY60" fmla="*/ 1931193 h 2382437"/>
                <a:gd name="connsiteX61" fmla="*/ 1665435 w 1731441"/>
                <a:gd name="connsiteY61" fmla="*/ 2069497 h 2382437"/>
                <a:gd name="connsiteX62" fmla="*/ 1654748 w 1731441"/>
                <a:gd name="connsiteY62" fmla="*/ 2084333 h 2382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731441" h="2382437">
                  <a:moveTo>
                    <a:pt x="1730147" y="1399399"/>
                  </a:moveTo>
                  <a:cubicBezTo>
                    <a:pt x="1733563" y="1300478"/>
                    <a:pt x="1730000" y="1202191"/>
                    <a:pt x="1722046" y="1102147"/>
                  </a:cubicBezTo>
                  <a:cubicBezTo>
                    <a:pt x="1715555" y="1020892"/>
                    <a:pt x="1706966" y="940271"/>
                    <a:pt x="1703257" y="858772"/>
                  </a:cubicBezTo>
                  <a:cubicBezTo>
                    <a:pt x="1699499" y="776395"/>
                    <a:pt x="1695595" y="693578"/>
                    <a:pt x="1679490" y="612470"/>
                  </a:cubicBezTo>
                  <a:cubicBezTo>
                    <a:pt x="1665435" y="541902"/>
                    <a:pt x="1642303" y="473580"/>
                    <a:pt x="1620147" y="405257"/>
                  </a:cubicBezTo>
                  <a:cubicBezTo>
                    <a:pt x="1598431" y="338399"/>
                    <a:pt x="1579691" y="270759"/>
                    <a:pt x="1558706" y="203657"/>
                  </a:cubicBezTo>
                  <a:cubicBezTo>
                    <a:pt x="1552215" y="182965"/>
                    <a:pt x="1551093" y="149828"/>
                    <a:pt x="1531670" y="134602"/>
                  </a:cubicBezTo>
                  <a:cubicBezTo>
                    <a:pt x="1514979" y="121523"/>
                    <a:pt x="1358179" y="55592"/>
                    <a:pt x="1341343" y="56519"/>
                  </a:cubicBezTo>
                  <a:cubicBezTo>
                    <a:pt x="1326165" y="57349"/>
                    <a:pt x="1345832" y="86679"/>
                    <a:pt x="1352762" y="101612"/>
                  </a:cubicBezTo>
                  <a:cubicBezTo>
                    <a:pt x="1374333" y="147974"/>
                    <a:pt x="1394732" y="194824"/>
                    <a:pt x="1416107" y="241283"/>
                  </a:cubicBezTo>
                  <a:cubicBezTo>
                    <a:pt x="1439532" y="292232"/>
                    <a:pt x="1537916" y="498566"/>
                    <a:pt x="1553923" y="554542"/>
                  </a:cubicBezTo>
                  <a:cubicBezTo>
                    <a:pt x="1571492" y="616130"/>
                    <a:pt x="1577251" y="680353"/>
                    <a:pt x="1582960" y="744137"/>
                  </a:cubicBezTo>
                  <a:cubicBezTo>
                    <a:pt x="1582960" y="792939"/>
                    <a:pt x="1631762" y="1240012"/>
                    <a:pt x="1638448" y="1338982"/>
                  </a:cubicBezTo>
                  <a:cubicBezTo>
                    <a:pt x="1638741" y="1343033"/>
                    <a:pt x="1634251" y="1667272"/>
                    <a:pt x="1634154" y="1668638"/>
                  </a:cubicBezTo>
                  <a:cubicBezTo>
                    <a:pt x="1633031" y="1683377"/>
                    <a:pt x="1628493" y="1688062"/>
                    <a:pt x="1613461" y="1688159"/>
                  </a:cubicBezTo>
                  <a:cubicBezTo>
                    <a:pt x="1514589" y="1688940"/>
                    <a:pt x="1415814" y="1696700"/>
                    <a:pt x="1316844" y="1698945"/>
                  </a:cubicBezTo>
                  <a:cubicBezTo>
                    <a:pt x="1215873" y="1701190"/>
                    <a:pt x="1114853" y="1700799"/>
                    <a:pt x="1013882" y="1697724"/>
                  </a:cubicBezTo>
                  <a:cubicBezTo>
                    <a:pt x="910325" y="1694601"/>
                    <a:pt x="670074" y="1680546"/>
                    <a:pt x="653871" y="1677374"/>
                  </a:cubicBezTo>
                  <a:cubicBezTo>
                    <a:pt x="634595" y="1673568"/>
                    <a:pt x="641769" y="1646678"/>
                    <a:pt x="642501" y="1632818"/>
                  </a:cubicBezTo>
                  <a:cubicBezTo>
                    <a:pt x="643867" y="1607490"/>
                    <a:pt x="678467" y="963696"/>
                    <a:pt x="682176" y="894837"/>
                  </a:cubicBezTo>
                  <a:cubicBezTo>
                    <a:pt x="685837" y="826612"/>
                    <a:pt x="689985" y="759314"/>
                    <a:pt x="677735" y="691626"/>
                  </a:cubicBezTo>
                  <a:cubicBezTo>
                    <a:pt x="670757" y="653268"/>
                    <a:pt x="656897" y="616911"/>
                    <a:pt x="645966" y="579724"/>
                  </a:cubicBezTo>
                  <a:cubicBezTo>
                    <a:pt x="633472" y="537266"/>
                    <a:pt x="618051" y="495638"/>
                    <a:pt x="605997" y="453083"/>
                  </a:cubicBezTo>
                  <a:cubicBezTo>
                    <a:pt x="581450" y="366460"/>
                    <a:pt x="551534" y="281496"/>
                    <a:pt x="527279" y="194824"/>
                  </a:cubicBezTo>
                  <a:cubicBezTo>
                    <a:pt x="510931" y="136359"/>
                    <a:pt x="491898" y="78724"/>
                    <a:pt x="472621" y="21187"/>
                  </a:cubicBezTo>
                  <a:cubicBezTo>
                    <a:pt x="462763" y="-8192"/>
                    <a:pt x="451539" y="-1164"/>
                    <a:pt x="433629" y="7717"/>
                  </a:cubicBezTo>
                  <a:cubicBezTo>
                    <a:pt x="408740" y="20016"/>
                    <a:pt x="350471" y="52615"/>
                    <a:pt x="326265" y="61399"/>
                  </a:cubicBezTo>
                  <a:cubicBezTo>
                    <a:pt x="316846" y="64816"/>
                    <a:pt x="280001" y="74918"/>
                    <a:pt x="292152" y="94780"/>
                  </a:cubicBezTo>
                  <a:cubicBezTo>
                    <a:pt x="315040" y="132260"/>
                    <a:pt x="340857" y="167739"/>
                    <a:pt x="366575" y="203218"/>
                  </a:cubicBezTo>
                  <a:cubicBezTo>
                    <a:pt x="393221" y="239917"/>
                    <a:pt x="415426" y="278275"/>
                    <a:pt x="425528" y="322782"/>
                  </a:cubicBezTo>
                  <a:cubicBezTo>
                    <a:pt x="432848" y="355040"/>
                    <a:pt x="434507" y="388030"/>
                    <a:pt x="434312" y="420825"/>
                  </a:cubicBezTo>
                  <a:cubicBezTo>
                    <a:pt x="433482" y="563814"/>
                    <a:pt x="436508" y="706804"/>
                    <a:pt x="432360" y="849842"/>
                  </a:cubicBezTo>
                  <a:cubicBezTo>
                    <a:pt x="426650" y="1048563"/>
                    <a:pt x="439339" y="1567277"/>
                    <a:pt x="442462" y="1626962"/>
                  </a:cubicBezTo>
                  <a:cubicBezTo>
                    <a:pt x="443877" y="1653608"/>
                    <a:pt x="434214" y="1660879"/>
                    <a:pt x="407129" y="1657610"/>
                  </a:cubicBezTo>
                  <a:cubicBezTo>
                    <a:pt x="354667" y="1651314"/>
                    <a:pt x="129545" y="1606807"/>
                    <a:pt x="105388" y="1611443"/>
                  </a:cubicBezTo>
                  <a:cubicBezTo>
                    <a:pt x="102167" y="1612077"/>
                    <a:pt x="98897" y="1612858"/>
                    <a:pt x="96311" y="1614810"/>
                  </a:cubicBezTo>
                  <a:cubicBezTo>
                    <a:pt x="88063" y="1621057"/>
                    <a:pt x="64931" y="1708949"/>
                    <a:pt x="17837" y="1900057"/>
                  </a:cubicBezTo>
                  <a:cubicBezTo>
                    <a:pt x="12908" y="1920017"/>
                    <a:pt x="13689" y="1940953"/>
                    <a:pt x="12762" y="1961498"/>
                  </a:cubicBezTo>
                  <a:cubicBezTo>
                    <a:pt x="9346" y="2038654"/>
                    <a:pt x="2855" y="2116151"/>
                    <a:pt x="73" y="2193063"/>
                  </a:cubicBezTo>
                  <a:cubicBezTo>
                    <a:pt x="-171" y="2199603"/>
                    <a:pt x="-366" y="2206386"/>
                    <a:pt x="9297" y="2206093"/>
                  </a:cubicBezTo>
                  <a:cubicBezTo>
                    <a:pt x="14519" y="2212242"/>
                    <a:pt x="206896" y="2269633"/>
                    <a:pt x="296349" y="2293741"/>
                  </a:cubicBezTo>
                  <a:cubicBezTo>
                    <a:pt x="381801" y="2316824"/>
                    <a:pt x="790272" y="2378656"/>
                    <a:pt x="840197" y="2380364"/>
                  </a:cubicBezTo>
                  <a:cubicBezTo>
                    <a:pt x="940094" y="2383829"/>
                    <a:pt x="1040138" y="2382951"/>
                    <a:pt x="1139937" y="2377729"/>
                  </a:cubicBezTo>
                  <a:cubicBezTo>
                    <a:pt x="1238664" y="2372556"/>
                    <a:pt x="1336511" y="2360112"/>
                    <a:pt x="1434408" y="2346691"/>
                  </a:cubicBezTo>
                  <a:cubicBezTo>
                    <a:pt x="1525521" y="2334198"/>
                    <a:pt x="1611997" y="2313164"/>
                    <a:pt x="1694424" y="2270951"/>
                  </a:cubicBezTo>
                  <a:cubicBezTo>
                    <a:pt x="1707063" y="2264460"/>
                    <a:pt x="1716970" y="2262898"/>
                    <a:pt x="1717361" y="2247867"/>
                  </a:cubicBezTo>
                  <a:cubicBezTo>
                    <a:pt x="1719264" y="2180228"/>
                    <a:pt x="1704623" y="1921237"/>
                    <a:pt x="1705648" y="1859112"/>
                  </a:cubicBezTo>
                  <a:cubicBezTo>
                    <a:pt x="1707454" y="1751894"/>
                    <a:pt x="1728585" y="1445126"/>
                    <a:pt x="1730147" y="1399399"/>
                  </a:cubicBezTo>
                  <a:close/>
                  <a:moveTo>
                    <a:pt x="1654748" y="2084333"/>
                  </a:moveTo>
                  <a:cubicBezTo>
                    <a:pt x="1589353" y="2101316"/>
                    <a:pt x="1525130" y="2121471"/>
                    <a:pt x="1458467" y="2135526"/>
                  </a:cubicBezTo>
                  <a:cubicBezTo>
                    <a:pt x="1365744" y="2155046"/>
                    <a:pt x="993288" y="2163440"/>
                    <a:pt x="911887" y="2159927"/>
                  </a:cubicBezTo>
                  <a:cubicBezTo>
                    <a:pt x="835512" y="2156657"/>
                    <a:pt x="501805" y="2123520"/>
                    <a:pt x="413962" y="2109954"/>
                  </a:cubicBezTo>
                  <a:cubicBezTo>
                    <a:pt x="356717" y="2101120"/>
                    <a:pt x="121297" y="2037922"/>
                    <a:pt x="79962" y="2017962"/>
                  </a:cubicBezTo>
                  <a:cubicBezTo>
                    <a:pt x="73276" y="2014741"/>
                    <a:pt x="70592" y="2012008"/>
                    <a:pt x="70543" y="2005176"/>
                  </a:cubicBezTo>
                  <a:cubicBezTo>
                    <a:pt x="70494" y="1991902"/>
                    <a:pt x="80987" y="1875607"/>
                    <a:pt x="81865" y="1830368"/>
                  </a:cubicBezTo>
                  <a:cubicBezTo>
                    <a:pt x="82158" y="1814654"/>
                    <a:pt x="85818" y="1812994"/>
                    <a:pt x="99532" y="1818753"/>
                  </a:cubicBezTo>
                  <a:cubicBezTo>
                    <a:pt x="181421" y="1853012"/>
                    <a:pt x="267166" y="1884099"/>
                    <a:pt x="355546" y="1901228"/>
                  </a:cubicBezTo>
                  <a:cubicBezTo>
                    <a:pt x="416255" y="1912989"/>
                    <a:pt x="718436" y="1944076"/>
                    <a:pt x="813307" y="1949005"/>
                  </a:cubicBezTo>
                  <a:cubicBezTo>
                    <a:pt x="910667" y="1954032"/>
                    <a:pt x="1008368" y="1956081"/>
                    <a:pt x="1105825" y="1957301"/>
                  </a:cubicBezTo>
                  <a:cubicBezTo>
                    <a:pt x="1302301" y="1959790"/>
                    <a:pt x="1507269" y="1935389"/>
                    <a:pt x="1618488" y="1911916"/>
                  </a:cubicBezTo>
                  <a:cubicBezTo>
                    <a:pt x="1641083" y="1907133"/>
                    <a:pt x="1662019" y="1902302"/>
                    <a:pt x="1662459" y="1931193"/>
                  </a:cubicBezTo>
                  <a:cubicBezTo>
                    <a:pt x="1662898" y="1960425"/>
                    <a:pt x="1664557" y="2052611"/>
                    <a:pt x="1665435" y="2069497"/>
                  </a:cubicBezTo>
                  <a:cubicBezTo>
                    <a:pt x="1665777" y="2077305"/>
                    <a:pt x="1663191" y="2082136"/>
                    <a:pt x="1654748" y="2084333"/>
                  </a:cubicBezTo>
                  <a:close/>
                </a:path>
              </a:pathLst>
            </a:custGeom>
            <a:solidFill>
              <a:srgbClr val="FCFB4B"/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8" name="자유형: 도형 97">
              <a:extLst>
                <a:ext uri="{FF2B5EF4-FFF2-40B4-BE49-F238E27FC236}">
                  <a16:creationId xmlns:a16="http://schemas.microsoft.com/office/drawing/2014/main" id="{DF0CEBD5-C1B3-4533-A807-246E19F6BCEC}"/>
                </a:ext>
              </a:extLst>
            </p:cNvPr>
            <p:cNvSpPr/>
            <p:nvPr/>
          </p:nvSpPr>
          <p:spPr>
            <a:xfrm>
              <a:off x="3440774" y="2090694"/>
              <a:ext cx="168786" cy="1003050"/>
            </a:xfrm>
            <a:custGeom>
              <a:avLst/>
              <a:gdLst>
                <a:gd name="connsiteX0" fmla="*/ 114553 w 168786"/>
                <a:gd name="connsiteY0" fmla="*/ 1003039 h 1003050"/>
                <a:gd name="connsiteX1" fmla="*/ 20561 w 168786"/>
                <a:gd name="connsiteY1" fmla="*/ 999867 h 1003050"/>
                <a:gd name="connsiteX2" fmla="*/ 15 w 168786"/>
                <a:gd name="connsiteY2" fmla="*/ 977857 h 1003050"/>
                <a:gd name="connsiteX3" fmla="*/ 32224 w 168786"/>
                <a:gd name="connsiteY3" fmla="*/ 20561 h 1003050"/>
                <a:gd name="connsiteX4" fmla="*/ 54234 w 168786"/>
                <a:gd name="connsiteY4" fmla="*/ 15 h 1003050"/>
                <a:gd name="connsiteX5" fmla="*/ 148226 w 168786"/>
                <a:gd name="connsiteY5" fmla="*/ 3187 h 1003050"/>
                <a:gd name="connsiteX6" fmla="*/ 168772 w 168786"/>
                <a:gd name="connsiteY6" fmla="*/ 25197 h 1003050"/>
                <a:gd name="connsiteX7" fmla="*/ 136563 w 168786"/>
                <a:gd name="connsiteY7" fmla="*/ 982493 h 1003050"/>
                <a:gd name="connsiteX8" fmla="*/ 114553 w 168786"/>
                <a:gd name="connsiteY8" fmla="*/ 1003039 h 100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786" h="1003050">
                  <a:moveTo>
                    <a:pt x="114553" y="1003039"/>
                  </a:moveTo>
                  <a:lnTo>
                    <a:pt x="20561" y="999867"/>
                  </a:lnTo>
                  <a:cubicBezTo>
                    <a:pt x="8800" y="999476"/>
                    <a:pt x="-424" y="989618"/>
                    <a:pt x="15" y="977857"/>
                  </a:cubicBezTo>
                  <a:lnTo>
                    <a:pt x="32224" y="20561"/>
                  </a:lnTo>
                  <a:cubicBezTo>
                    <a:pt x="32615" y="8799"/>
                    <a:pt x="42473" y="-424"/>
                    <a:pt x="54234" y="15"/>
                  </a:cubicBezTo>
                  <a:lnTo>
                    <a:pt x="148226" y="3187"/>
                  </a:lnTo>
                  <a:cubicBezTo>
                    <a:pt x="159988" y="3578"/>
                    <a:pt x="169211" y="13436"/>
                    <a:pt x="168772" y="25197"/>
                  </a:cubicBezTo>
                  <a:lnTo>
                    <a:pt x="136563" y="982493"/>
                  </a:lnTo>
                  <a:cubicBezTo>
                    <a:pt x="136172" y="994254"/>
                    <a:pt x="126314" y="1003429"/>
                    <a:pt x="114553" y="1003039"/>
                  </a:cubicBezTo>
                  <a:close/>
                </a:path>
              </a:pathLst>
            </a:custGeom>
            <a:solidFill>
              <a:srgbClr val="CFC5AA"/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9" name="자유형: 도형 98">
              <a:extLst>
                <a:ext uri="{FF2B5EF4-FFF2-40B4-BE49-F238E27FC236}">
                  <a16:creationId xmlns:a16="http://schemas.microsoft.com/office/drawing/2014/main" id="{13260406-4449-4F83-A915-88E41808D92C}"/>
                </a:ext>
              </a:extLst>
            </p:cNvPr>
            <p:cNvSpPr/>
            <p:nvPr/>
          </p:nvSpPr>
          <p:spPr>
            <a:xfrm>
              <a:off x="3448509" y="2418299"/>
              <a:ext cx="244534" cy="333988"/>
            </a:xfrm>
            <a:custGeom>
              <a:avLst/>
              <a:gdLst>
                <a:gd name="connsiteX0" fmla="*/ 243414 w 244534"/>
                <a:gd name="connsiteY0" fmla="*/ 71316 h 333988"/>
                <a:gd name="connsiteX1" fmla="*/ 232921 w 244534"/>
                <a:gd name="connsiteY1" fmla="*/ 45939 h 333988"/>
                <a:gd name="connsiteX2" fmla="*/ 227651 w 244534"/>
                <a:gd name="connsiteY2" fmla="*/ 22270 h 333988"/>
                <a:gd name="connsiteX3" fmla="*/ 199346 w 244534"/>
                <a:gd name="connsiteY3" fmla="*/ 163 h 333988"/>
                <a:gd name="connsiteX4" fmla="*/ 166502 w 244534"/>
                <a:gd name="connsiteY4" fmla="*/ 163 h 333988"/>
                <a:gd name="connsiteX5" fmla="*/ 149470 w 244534"/>
                <a:gd name="connsiteY5" fmla="*/ 15585 h 333988"/>
                <a:gd name="connsiteX6" fmla="*/ 144346 w 244534"/>
                <a:gd name="connsiteY6" fmla="*/ 61263 h 333988"/>
                <a:gd name="connsiteX7" fmla="*/ 132780 w 244534"/>
                <a:gd name="connsiteY7" fmla="*/ 71121 h 333988"/>
                <a:gd name="connsiteX8" fmla="*/ 101010 w 244534"/>
                <a:gd name="connsiteY8" fmla="*/ 77319 h 333988"/>
                <a:gd name="connsiteX9" fmla="*/ 71631 w 244534"/>
                <a:gd name="connsiteY9" fmla="*/ 82248 h 333988"/>
                <a:gd name="connsiteX10" fmla="*/ 42155 w 244534"/>
                <a:gd name="connsiteY10" fmla="*/ 86494 h 333988"/>
                <a:gd name="connsiteX11" fmla="*/ 38056 w 244534"/>
                <a:gd name="connsiteY11" fmla="*/ 87762 h 333988"/>
                <a:gd name="connsiteX12" fmla="*/ 1454 w 244534"/>
                <a:gd name="connsiteY12" fmla="*/ 165699 h 333988"/>
                <a:gd name="connsiteX13" fmla="*/ 62505 w 244534"/>
                <a:gd name="connsiteY13" fmla="*/ 312836 h 333988"/>
                <a:gd name="connsiteX14" fmla="*/ 110965 w 244534"/>
                <a:gd name="connsiteY14" fmla="*/ 331576 h 333988"/>
                <a:gd name="connsiteX15" fmla="*/ 112137 w 244534"/>
                <a:gd name="connsiteY15" fmla="*/ 333040 h 333988"/>
                <a:gd name="connsiteX16" fmla="*/ 112820 w 244534"/>
                <a:gd name="connsiteY16" fmla="*/ 332894 h 333988"/>
                <a:gd name="connsiteX17" fmla="*/ 160451 w 244534"/>
                <a:gd name="connsiteY17" fmla="*/ 323280 h 333988"/>
                <a:gd name="connsiteX18" fmla="*/ 199248 w 244534"/>
                <a:gd name="connsiteY18" fmla="*/ 295902 h 333988"/>
                <a:gd name="connsiteX19" fmla="*/ 215645 w 244534"/>
                <a:gd name="connsiteY19" fmla="*/ 252176 h 333988"/>
                <a:gd name="connsiteX20" fmla="*/ 232433 w 244534"/>
                <a:gd name="connsiteY20" fmla="*/ 197518 h 333988"/>
                <a:gd name="connsiteX21" fmla="*/ 243414 w 244534"/>
                <a:gd name="connsiteY21" fmla="*/ 71316 h 333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4534" h="333988">
                  <a:moveTo>
                    <a:pt x="243414" y="71316"/>
                  </a:moveTo>
                  <a:cubicBezTo>
                    <a:pt x="235068" y="64923"/>
                    <a:pt x="235117" y="54675"/>
                    <a:pt x="232921" y="45939"/>
                  </a:cubicBezTo>
                  <a:cubicBezTo>
                    <a:pt x="230969" y="38180"/>
                    <a:pt x="230628" y="30176"/>
                    <a:pt x="227651" y="22270"/>
                  </a:cubicBezTo>
                  <a:cubicBezTo>
                    <a:pt x="222136" y="7679"/>
                    <a:pt x="214816" y="700"/>
                    <a:pt x="199346" y="163"/>
                  </a:cubicBezTo>
                  <a:cubicBezTo>
                    <a:pt x="188414" y="-227"/>
                    <a:pt x="177434" y="212"/>
                    <a:pt x="166502" y="163"/>
                  </a:cubicBezTo>
                  <a:cubicBezTo>
                    <a:pt x="156058" y="114"/>
                    <a:pt x="151764" y="5287"/>
                    <a:pt x="149470" y="15585"/>
                  </a:cubicBezTo>
                  <a:cubicBezTo>
                    <a:pt x="146152" y="30762"/>
                    <a:pt x="143712" y="45744"/>
                    <a:pt x="144346" y="61263"/>
                  </a:cubicBezTo>
                  <a:cubicBezTo>
                    <a:pt x="144688" y="69120"/>
                    <a:pt x="139661" y="71707"/>
                    <a:pt x="132780" y="71121"/>
                  </a:cubicBezTo>
                  <a:cubicBezTo>
                    <a:pt x="121556" y="70194"/>
                    <a:pt x="111063" y="72878"/>
                    <a:pt x="101010" y="77319"/>
                  </a:cubicBezTo>
                  <a:cubicBezTo>
                    <a:pt x="91591" y="81516"/>
                    <a:pt x="81782" y="82443"/>
                    <a:pt x="71631" y="82248"/>
                  </a:cubicBezTo>
                  <a:cubicBezTo>
                    <a:pt x="61627" y="82053"/>
                    <a:pt x="51915" y="82443"/>
                    <a:pt x="42155" y="86494"/>
                  </a:cubicBezTo>
                  <a:cubicBezTo>
                    <a:pt x="40837" y="87030"/>
                    <a:pt x="39422" y="87421"/>
                    <a:pt x="38056" y="87762"/>
                  </a:cubicBezTo>
                  <a:cubicBezTo>
                    <a:pt x="8872" y="102305"/>
                    <a:pt x="-4695" y="132172"/>
                    <a:pt x="1454" y="165699"/>
                  </a:cubicBezTo>
                  <a:cubicBezTo>
                    <a:pt x="5944" y="190197"/>
                    <a:pt x="49573" y="293755"/>
                    <a:pt x="62505" y="312836"/>
                  </a:cubicBezTo>
                  <a:cubicBezTo>
                    <a:pt x="75389" y="331918"/>
                    <a:pt x="89932" y="337872"/>
                    <a:pt x="110965" y="331576"/>
                  </a:cubicBezTo>
                  <a:cubicBezTo>
                    <a:pt x="111698" y="331967"/>
                    <a:pt x="112039" y="332455"/>
                    <a:pt x="112137" y="333040"/>
                  </a:cubicBezTo>
                  <a:cubicBezTo>
                    <a:pt x="112381" y="332992"/>
                    <a:pt x="112576" y="332943"/>
                    <a:pt x="112820" y="332894"/>
                  </a:cubicBezTo>
                  <a:cubicBezTo>
                    <a:pt x="128729" y="330015"/>
                    <a:pt x="144639" y="326843"/>
                    <a:pt x="160451" y="323280"/>
                  </a:cubicBezTo>
                  <a:cubicBezTo>
                    <a:pt x="164208" y="321474"/>
                    <a:pt x="197198" y="301075"/>
                    <a:pt x="199248" y="295902"/>
                  </a:cubicBezTo>
                  <a:cubicBezTo>
                    <a:pt x="209057" y="282921"/>
                    <a:pt x="207398" y="265694"/>
                    <a:pt x="215645" y="252176"/>
                  </a:cubicBezTo>
                  <a:cubicBezTo>
                    <a:pt x="219842" y="239536"/>
                    <a:pt x="228675" y="202398"/>
                    <a:pt x="232433" y="197518"/>
                  </a:cubicBezTo>
                  <a:cubicBezTo>
                    <a:pt x="244927" y="156231"/>
                    <a:pt x="245951" y="113920"/>
                    <a:pt x="243414" y="71316"/>
                  </a:cubicBezTo>
                  <a:close/>
                </a:path>
              </a:pathLst>
            </a:custGeom>
            <a:solidFill>
              <a:srgbClr val="FDCA93"/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0" name="자유형: 도형 99">
              <a:extLst>
                <a:ext uri="{FF2B5EF4-FFF2-40B4-BE49-F238E27FC236}">
                  <a16:creationId xmlns:a16="http://schemas.microsoft.com/office/drawing/2014/main" id="{8155C1E9-BA76-450B-ACC2-C1F92844A289}"/>
                </a:ext>
              </a:extLst>
            </p:cNvPr>
            <p:cNvSpPr/>
            <p:nvPr/>
          </p:nvSpPr>
          <p:spPr>
            <a:xfrm>
              <a:off x="3430860" y="2496887"/>
              <a:ext cx="29010" cy="190522"/>
            </a:xfrm>
            <a:custGeom>
              <a:avLst/>
              <a:gdLst>
                <a:gd name="connsiteX0" fmla="*/ 21105 w 29010"/>
                <a:gd name="connsiteY0" fmla="*/ 190522 h 190522"/>
                <a:gd name="connsiteX1" fmla="*/ 22618 w 29010"/>
                <a:gd name="connsiteY1" fmla="*/ 188961 h 190522"/>
                <a:gd name="connsiteX2" fmla="*/ 25546 w 29010"/>
                <a:gd name="connsiteY2" fmla="*/ 102484 h 190522"/>
                <a:gd name="connsiteX3" fmla="*/ 19055 w 29010"/>
                <a:gd name="connsiteY3" fmla="*/ 86867 h 190522"/>
                <a:gd name="connsiteX4" fmla="*/ 27888 w 29010"/>
                <a:gd name="connsiteY4" fmla="*/ 33868 h 190522"/>
                <a:gd name="connsiteX5" fmla="*/ 29011 w 29010"/>
                <a:gd name="connsiteY5" fmla="*/ 0 h 190522"/>
                <a:gd name="connsiteX6" fmla="*/ 26815 w 29010"/>
                <a:gd name="connsiteY6" fmla="*/ 781 h 190522"/>
                <a:gd name="connsiteX7" fmla="*/ 6513 w 29010"/>
                <a:gd name="connsiteY7" fmla="*/ 58757 h 190522"/>
                <a:gd name="connsiteX8" fmla="*/ 1340 w 29010"/>
                <a:gd name="connsiteY8" fmla="*/ 132204 h 190522"/>
                <a:gd name="connsiteX9" fmla="*/ 21105 w 29010"/>
                <a:gd name="connsiteY9" fmla="*/ 190522 h 190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10" h="190522">
                  <a:moveTo>
                    <a:pt x="21105" y="190522"/>
                  </a:moveTo>
                  <a:cubicBezTo>
                    <a:pt x="21739" y="190425"/>
                    <a:pt x="22227" y="189839"/>
                    <a:pt x="22618" y="188961"/>
                  </a:cubicBezTo>
                  <a:lnTo>
                    <a:pt x="25546" y="102484"/>
                  </a:lnTo>
                  <a:cubicBezTo>
                    <a:pt x="23691" y="97604"/>
                    <a:pt x="21544" y="92431"/>
                    <a:pt x="19055" y="86867"/>
                  </a:cubicBezTo>
                  <a:cubicBezTo>
                    <a:pt x="15444" y="67151"/>
                    <a:pt x="18665" y="48704"/>
                    <a:pt x="27888" y="33868"/>
                  </a:cubicBezTo>
                  <a:lnTo>
                    <a:pt x="29011" y="0"/>
                  </a:lnTo>
                  <a:cubicBezTo>
                    <a:pt x="28279" y="293"/>
                    <a:pt x="27547" y="488"/>
                    <a:pt x="26815" y="781"/>
                  </a:cubicBezTo>
                  <a:cubicBezTo>
                    <a:pt x="15883" y="14250"/>
                    <a:pt x="10808" y="43629"/>
                    <a:pt x="6513" y="58757"/>
                  </a:cubicBezTo>
                  <a:cubicBezTo>
                    <a:pt x="-1442" y="86721"/>
                    <a:pt x="-661" y="102777"/>
                    <a:pt x="1340" y="132204"/>
                  </a:cubicBezTo>
                  <a:cubicBezTo>
                    <a:pt x="2365" y="147674"/>
                    <a:pt x="169" y="181201"/>
                    <a:pt x="21105" y="190522"/>
                  </a:cubicBezTo>
                  <a:close/>
                </a:path>
              </a:pathLst>
            </a:custGeom>
            <a:solidFill>
              <a:srgbClr val="EEBD88"/>
            </a:solidFill>
            <a:ln w="4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03" name="Group 285">
            <a:extLst>
              <a:ext uri="{FF2B5EF4-FFF2-40B4-BE49-F238E27FC236}">
                <a16:creationId xmlns:a16="http://schemas.microsoft.com/office/drawing/2014/main" id="{588A5CD9-9714-4826-8B5B-9A551A245637}"/>
              </a:ext>
            </a:extLst>
          </p:cNvPr>
          <p:cNvGrpSpPr/>
          <p:nvPr/>
        </p:nvGrpSpPr>
        <p:grpSpPr>
          <a:xfrm>
            <a:off x="82504" y="1208447"/>
            <a:ext cx="7334134" cy="5433699"/>
            <a:chOff x="362343" y="1201483"/>
            <a:chExt cx="7334134" cy="5433699"/>
          </a:xfrm>
        </p:grpSpPr>
        <p:sp>
          <p:nvSpPr>
            <p:cNvPr id="104" name="Rectangle 33">
              <a:extLst>
                <a:ext uri="{FF2B5EF4-FFF2-40B4-BE49-F238E27FC236}">
                  <a16:creationId xmlns:a16="http://schemas.microsoft.com/office/drawing/2014/main" id="{CE42227D-249D-42EB-8C78-1D4AB9BACC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1395" y="2101967"/>
              <a:ext cx="46865" cy="103438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Rectangle 34">
              <a:extLst>
                <a:ext uri="{FF2B5EF4-FFF2-40B4-BE49-F238E27FC236}">
                  <a16:creationId xmlns:a16="http://schemas.microsoft.com/office/drawing/2014/main" id="{5DB20732-13BB-4B7F-AC84-4A290BDFCA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7437" y="2101967"/>
              <a:ext cx="56908" cy="103438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Rectangle 38">
              <a:extLst>
                <a:ext uri="{FF2B5EF4-FFF2-40B4-BE49-F238E27FC236}">
                  <a16:creationId xmlns:a16="http://schemas.microsoft.com/office/drawing/2014/main" id="{1A725CF8-5616-43AC-B372-B071639811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1395" y="2336294"/>
              <a:ext cx="289562" cy="5021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7" name="Group 284">
              <a:extLst>
                <a:ext uri="{FF2B5EF4-FFF2-40B4-BE49-F238E27FC236}">
                  <a16:creationId xmlns:a16="http://schemas.microsoft.com/office/drawing/2014/main" id="{73A9676A-04B5-45E2-BCA7-D4456C6C7BEC}"/>
                </a:ext>
              </a:extLst>
            </p:cNvPr>
            <p:cNvGrpSpPr/>
            <p:nvPr/>
          </p:nvGrpSpPr>
          <p:grpSpPr>
            <a:xfrm>
              <a:off x="362343" y="1201483"/>
              <a:ext cx="7334134" cy="5433699"/>
              <a:chOff x="362343" y="1201483"/>
              <a:chExt cx="7334134" cy="5433699"/>
            </a:xfrm>
          </p:grpSpPr>
          <p:sp>
            <p:nvSpPr>
              <p:cNvPr id="110" name="Rectangle 5">
                <a:extLst>
                  <a:ext uri="{FF2B5EF4-FFF2-40B4-BE49-F238E27FC236}">
                    <a16:creationId xmlns:a16="http://schemas.microsoft.com/office/drawing/2014/main" id="{EDDBA691-974F-44AA-A973-24594638D2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4402" y="4395022"/>
                <a:ext cx="103773" cy="1409308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Rectangle 6">
                <a:extLst>
                  <a:ext uri="{FF2B5EF4-FFF2-40B4-BE49-F238E27FC236}">
                    <a16:creationId xmlns:a16="http://schemas.microsoft.com/office/drawing/2014/main" id="{B93D4409-7332-43C8-AAE8-FCCCD9ABB9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7608" y="4395022"/>
                <a:ext cx="90383" cy="1409308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Rectangle 7">
                <a:extLst>
                  <a:ext uri="{FF2B5EF4-FFF2-40B4-BE49-F238E27FC236}">
                    <a16:creationId xmlns:a16="http://schemas.microsoft.com/office/drawing/2014/main" id="{CA3484CB-1C5D-460B-8379-990CB4E1F4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7920" y="4451930"/>
                <a:ext cx="376597" cy="66951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8">
                <a:extLst>
                  <a:ext uri="{FF2B5EF4-FFF2-40B4-BE49-F238E27FC236}">
                    <a16:creationId xmlns:a16="http://schemas.microsoft.com/office/drawing/2014/main" id="{93B81AB2-8E99-4BB6-83CD-BFBBE79AAD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700" y="4482058"/>
                <a:ext cx="323037" cy="323036"/>
              </a:xfrm>
              <a:custGeom>
                <a:avLst/>
                <a:gdLst>
                  <a:gd name="T0" fmla="*/ 175 w 193"/>
                  <a:gd name="T1" fmla="*/ 193 h 193"/>
                  <a:gd name="T2" fmla="*/ 0 w 193"/>
                  <a:gd name="T3" fmla="*/ 18 h 193"/>
                  <a:gd name="T4" fmla="*/ 18 w 193"/>
                  <a:gd name="T5" fmla="*/ 0 h 193"/>
                  <a:gd name="T6" fmla="*/ 193 w 193"/>
                  <a:gd name="T7" fmla="*/ 175 h 193"/>
                  <a:gd name="T8" fmla="*/ 175 w 193"/>
                  <a:gd name="T9" fmla="*/ 19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175" y="193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193" y="175"/>
                    </a:lnTo>
                    <a:lnTo>
                      <a:pt x="175" y="193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9">
                <a:extLst>
                  <a:ext uri="{FF2B5EF4-FFF2-40B4-BE49-F238E27FC236}">
                    <a16:creationId xmlns:a16="http://schemas.microsoft.com/office/drawing/2014/main" id="{003D2E79-92D7-4771-9043-543D31B5CC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700" y="4482058"/>
                <a:ext cx="323037" cy="323036"/>
              </a:xfrm>
              <a:custGeom>
                <a:avLst/>
                <a:gdLst>
                  <a:gd name="T0" fmla="*/ 0 w 193"/>
                  <a:gd name="T1" fmla="*/ 175 h 193"/>
                  <a:gd name="T2" fmla="*/ 175 w 193"/>
                  <a:gd name="T3" fmla="*/ 0 h 193"/>
                  <a:gd name="T4" fmla="*/ 193 w 193"/>
                  <a:gd name="T5" fmla="*/ 18 h 193"/>
                  <a:gd name="T6" fmla="*/ 18 w 193"/>
                  <a:gd name="T7" fmla="*/ 193 h 193"/>
                  <a:gd name="T8" fmla="*/ 0 w 193"/>
                  <a:gd name="T9" fmla="*/ 17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0" y="175"/>
                    </a:moveTo>
                    <a:lnTo>
                      <a:pt x="175" y="0"/>
                    </a:lnTo>
                    <a:lnTo>
                      <a:pt x="193" y="18"/>
                    </a:lnTo>
                    <a:lnTo>
                      <a:pt x="18" y="193"/>
                    </a:lnTo>
                    <a:lnTo>
                      <a:pt x="0" y="175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Rectangle 10">
                <a:extLst>
                  <a:ext uri="{FF2B5EF4-FFF2-40B4-BE49-F238E27FC236}">
                    <a16:creationId xmlns:a16="http://schemas.microsoft.com/office/drawing/2014/main" id="{483C375F-2AFA-42E2-87B7-5BAABCE877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7920" y="4761576"/>
                <a:ext cx="376597" cy="66951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11">
                <a:extLst>
                  <a:ext uri="{FF2B5EF4-FFF2-40B4-BE49-F238E27FC236}">
                    <a16:creationId xmlns:a16="http://schemas.microsoft.com/office/drawing/2014/main" id="{462C0CD1-B21F-41DC-B933-C7B033ACE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700" y="4791703"/>
                <a:ext cx="323037" cy="321362"/>
              </a:xfrm>
              <a:custGeom>
                <a:avLst/>
                <a:gdLst>
                  <a:gd name="T0" fmla="*/ 175 w 193"/>
                  <a:gd name="T1" fmla="*/ 192 h 192"/>
                  <a:gd name="T2" fmla="*/ 0 w 193"/>
                  <a:gd name="T3" fmla="*/ 18 h 192"/>
                  <a:gd name="T4" fmla="*/ 18 w 193"/>
                  <a:gd name="T5" fmla="*/ 0 h 192"/>
                  <a:gd name="T6" fmla="*/ 193 w 193"/>
                  <a:gd name="T7" fmla="*/ 174 h 192"/>
                  <a:gd name="T8" fmla="*/ 175 w 193"/>
                  <a:gd name="T9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2">
                    <a:moveTo>
                      <a:pt x="175" y="192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193" y="174"/>
                    </a:lnTo>
                    <a:lnTo>
                      <a:pt x="175" y="19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12">
                <a:extLst>
                  <a:ext uri="{FF2B5EF4-FFF2-40B4-BE49-F238E27FC236}">
                    <a16:creationId xmlns:a16="http://schemas.microsoft.com/office/drawing/2014/main" id="{D598E007-E1F9-4376-AB7F-1AC070AF85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700" y="4791703"/>
                <a:ext cx="323037" cy="321362"/>
              </a:xfrm>
              <a:custGeom>
                <a:avLst/>
                <a:gdLst>
                  <a:gd name="T0" fmla="*/ 0 w 193"/>
                  <a:gd name="T1" fmla="*/ 174 h 192"/>
                  <a:gd name="T2" fmla="*/ 175 w 193"/>
                  <a:gd name="T3" fmla="*/ 0 h 192"/>
                  <a:gd name="T4" fmla="*/ 193 w 193"/>
                  <a:gd name="T5" fmla="*/ 18 h 192"/>
                  <a:gd name="T6" fmla="*/ 18 w 193"/>
                  <a:gd name="T7" fmla="*/ 192 h 192"/>
                  <a:gd name="T8" fmla="*/ 0 w 193"/>
                  <a:gd name="T9" fmla="*/ 17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2">
                    <a:moveTo>
                      <a:pt x="0" y="174"/>
                    </a:moveTo>
                    <a:lnTo>
                      <a:pt x="175" y="0"/>
                    </a:lnTo>
                    <a:lnTo>
                      <a:pt x="193" y="18"/>
                    </a:lnTo>
                    <a:lnTo>
                      <a:pt x="18" y="192"/>
                    </a:lnTo>
                    <a:lnTo>
                      <a:pt x="0" y="17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Rectangle 13">
                <a:extLst>
                  <a:ext uri="{FF2B5EF4-FFF2-40B4-BE49-F238E27FC236}">
                    <a16:creationId xmlns:a16="http://schemas.microsoft.com/office/drawing/2014/main" id="{C242D586-B57D-47E0-934B-9CEC8030E9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7920" y="5069548"/>
                <a:ext cx="376597" cy="66951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14">
                <a:extLst>
                  <a:ext uri="{FF2B5EF4-FFF2-40B4-BE49-F238E27FC236}">
                    <a16:creationId xmlns:a16="http://schemas.microsoft.com/office/drawing/2014/main" id="{CF05830E-0AFB-45C9-B976-F3457499ED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700" y="5099676"/>
                <a:ext cx="323037" cy="323036"/>
              </a:xfrm>
              <a:custGeom>
                <a:avLst/>
                <a:gdLst>
                  <a:gd name="T0" fmla="*/ 175 w 193"/>
                  <a:gd name="T1" fmla="*/ 193 h 193"/>
                  <a:gd name="T2" fmla="*/ 0 w 193"/>
                  <a:gd name="T3" fmla="*/ 18 h 193"/>
                  <a:gd name="T4" fmla="*/ 18 w 193"/>
                  <a:gd name="T5" fmla="*/ 0 h 193"/>
                  <a:gd name="T6" fmla="*/ 193 w 193"/>
                  <a:gd name="T7" fmla="*/ 175 h 193"/>
                  <a:gd name="T8" fmla="*/ 175 w 193"/>
                  <a:gd name="T9" fmla="*/ 19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175" y="193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193" y="175"/>
                    </a:lnTo>
                    <a:lnTo>
                      <a:pt x="175" y="193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15">
                <a:extLst>
                  <a:ext uri="{FF2B5EF4-FFF2-40B4-BE49-F238E27FC236}">
                    <a16:creationId xmlns:a16="http://schemas.microsoft.com/office/drawing/2014/main" id="{FC5E0C90-0180-48EF-BE46-A33E8F82B8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700" y="5099676"/>
                <a:ext cx="323037" cy="323036"/>
              </a:xfrm>
              <a:custGeom>
                <a:avLst/>
                <a:gdLst>
                  <a:gd name="T0" fmla="*/ 0 w 193"/>
                  <a:gd name="T1" fmla="*/ 175 h 193"/>
                  <a:gd name="T2" fmla="*/ 175 w 193"/>
                  <a:gd name="T3" fmla="*/ 0 h 193"/>
                  <a:gd name="T4" fmla="*/ 193 w 193"/>
                  <a:gd name="T5" fmla="*/ 18 h 193"/>
                  <a:gd name="T6" fmla="*/ 18 w 193"/>
                  <a:gd name="T7" fmla="*/ 193 h 193"/>
                  <a:gd name="T8" fmla="*/ 0 w 193"/>
                  <a:gd name="T9" fmla="*/ 17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0" y="175"/>
                    </a:moveTo>
                    <a:lnTo>
                      <a:pt x="175" y="0"/>
                    </a:lnTo>
                    <a:lnTo>
                      <a:pt x="193" y="18"/>
                    </a:lnTo>
                    <a:lnTo>
                      <a:pt x="18" y="193"/>
                    </a:lnTo>
                    <a:lnTo>
                      <a:pt x="0" y="175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Rectangle 16">
                <a:extLst>
                  <a:ext uri="{FF2B5EF4-FFF2-40B4-BE49-F238E27FC236}">
                    <a16:creationId xmlns:a16="http://schemas.microsoft.com/office/drawing/2014/main" id="{76CAB2F5-2A3A-46CA-B20D-59B68A6A86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7920" y="5379195"/>
                <a:ext cx="376597" cy="66951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17">
                <a:extLst>
                  <a:ext uri="{FF2B5EF4-FFF2-40B4-BE49-F238E27FC236}">
                    <a16:creationId xmlns:a16="http://schemas.microsoft.com/office/drawing/2014/main" id="{043B1EC4-E1F3-402F-91A1-353103D66E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700" y="5409322"/>
                <a:ext cx="323037" cy="321362"/>
              </a:xfrm>
              <a:custGeom>
                <a:avLst/>
                <a:gdLst>
                  <a:gd name="T0" fmla="*/ 175 w 193"/>
                  <a:gd name="T1" fmla="*/ 192 h 192"/>
                  <a:gd name="T2" fmla="*/ 0 w 193"/>
                  <a:gd name="T3" fmla="*/ 18 h 192"/>
                  <a:gd name="T4" fmla="*/ 18 w 193"/>
                  <a:gd name="T5" fmla="*/ 0 h 192"/>
                  <a:gd name="T6" fmla="*/ 193 w 193"/>
                  <a:gd name="T7" fmla="*/ 174 h 192"/>
                  <a:gd name="T8" fmla="*/ 175 w 193"/>
                  <a:gd name="T9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2">
                    <a:moveTo>
                      <a:pt x="175" y="192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193" y="174"/>
                    </a:lnTo>
                    <a:lnTo>
                      <a:pt x="175" y="19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18">
                <a:extLst>
                  <a:ext uri="{FF2B5EF4-FFF2-40B4-BE49-F238E27FC236}">
                    <a16:creationId xmlns:a16="http://schemas.microsoft.com/office/drawing/2014/main" id="{94C233FA-2E56-49CC-B54B-0CC59A9B08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700" y="5409322"/>
                <a:ext cx="323037" cy="321362"/>
              </a:xfrm>
              <a:custGeom>
                <a:avLst/>
                <a:gdLst>
                  <a:gd name="T0" fmla="*/ 0 w 193"/>
                  <a:gd name="T1" fmla="*/ 174 h 192"/>
                  <a:gd name="T2" fmla="*/ 175 w 193"/>
                  <a:gd name="T3" fmla="*/ 0 h 192"/>
                  <a:gd name="T4" fmla="*/ 193 w 193"/>
                  <a:gd name="T5" fmla="*/ 18 h 192"/>
                  <a:gd name="T6" fmla="*/ 18 w 193"/>
                  <a:gd name="T7" fmla="*/ 192 h 192"/>
                  <a:gd name="T8" fmla="*/ 0 w 193"/>
                  <a:gd name="T9" fmla="*/ 17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2">
                    <a:moveTo>
                      <a:pt x="0" y="174"/>
                    </a:moveTo>
                    <a:lnTo>
                      <a:pt x="175" y="0"/>
                    </a:lnTo>
                    <a:lnTo>
                      <a:pt x="193" y="18"/>
                    </a:lnTo>
                    <a:lnTo>
                      <a:pt x="18" y="192"/>
                    </a:lnTo>
                    <a:lnTo>
                      <a:pt x="0" y="17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Rectangle 19">
                <a:extLst>
                  <a:ext uri="{FF2B5EF4-FFF2-40B4-BE49-F238E27FC236}">
                    <a16:creationId xmlns:a16="http://schemas.microsoft.com/office/drawing/2014/main" id="{2B3EBF5E-0A7D-4EBD-A5B0-3928B6B90F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4402" y="3133005"/>
                <a:ext cx="103773" cy="1352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Rectangle 20">
                <a:extLst>
                  <a:ext uri="{FF2B5EF4-FFF2-40B4-BE49-F238E27FC236}">
                    <a16:creationId xmlns:a16="http://schemas.microsoft.com/office/drawing/2014/main" id="{749046B8-895A-409E-948C-AE4BECC4B4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7608" y="3133005"/>
                <a:ext cx="90383" cy="1352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Rectangle 21">
                <a:extLst>
                  <a:ext uri="{FF2B5EF4-FFF2-40B4-BE49-F238E27FC236}">
                    <a16:creationId xmlns:a16="http://schemas.microsoft.com/office/drawing/2014/main" id="{E4CF8AB3-5D75-4C69-A104-AE2F34ACD9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7920" y="3133005"/>
                <a:ext cx="376597" cy="66951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22">
                <a:extLst>
                  <a:ext uri="{FF2B5EF4-FFF2-40B4-BE49-F238E27FC236}">
                    <a16:creationId xmlns:a16="http://schemas.microsoft.com/office/drawing/2014/main" id="{E1C49204-CE13-4E3B-985C-184B9614C3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700" y="3163133"/>
                <a:ext cx="323037" cy="321362"/>
              </a:xfrm>
              <a:custGeom>
                <a:avLst/>
                <a:gdLst>
                  <a:gd name="T0" fmla="*/ 175 w 193"/>
                  <a:gd name="T1" fmla="*/ 192 h 192"/>
                  <a:gd name="T2" fmla="*/ 0 w 193"/>
                  <a:gd name="T3" fmla="*/ 18 h 192"/>
                  <a:gd name="T4" fmla="*/ 18 w 193"/>
                  <a:gd name="T5" fmla="*/ 0 h 192"/>
                  <a:gd name="T6" fmla="*/ 193 w 193"/>
                  <a:gd name="T7" fmla="*/ 174 h 192"/>
                  <a:gd name="T8" fmla="*/ 175 w 193"/>
                  <a:gd name="T9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2">
                    <a:moveTo>
                      <a:pt x="175" y="192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193" y="174"/>
                    </a:lnTo>
                    <a:lnTo>
                      <a:pt x="175" y="19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23">
                <a:extLst>
                  <a:ext uri="{FF2B5EF4-FFF2-40B4-BE49-F238E27FC236}">
                    <a16:creationId xmlns:a16="http://schemas.microsoft.com/office/drawing/2014/main" id="{B3A225ED-9771-424C-8D1F-B4FE856CF2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700" y="3163133"/>
                <a:ext cx="323037" cy="321362"/>
              </a:xfrm>
              <a:custGeom>
                <a:avLst/>
                <a:gdLst>
                  <a:gd name="T0" fmla="*/ 0 w 193"/>
                  <a:gd name="T1" fmla="*/ 174 h 192"/>
                  <a:gd name="T2" fmla="*/ 175 w 193"/>
                  <a:gd name="T3" fmla="*/ 0 h 192"/>
                  <a:gd name="T4" fmla="*/ 193 w 193"/>
                  <a:gd name="T5" fmla="*/ 18 h 192"/>
                  <a:gd name="T6" fmla="*/ 18 w 193"/>
                  <a:gd name="T7" fmla="*/ 192 h 192"/>
                  <a:gd name="T8" fmla="*/ 0 w 193"/>
                  <a:gd name="T9" fmla="*/ 17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2">
                    <a:moveTo>
                      <a:pt x="0" y="174"/>
                    </a:moveTo>
                    <a:lnTo>
                      <a:pt x="175" y="0"/>
                    </a:lnTo>
                    <a:lnTo>
                      <a:pt x="193" y="18"/>
                    </a:lnTo>
                    <a:lnTo>
                      <a:pt x="18" y="192"/>
                    </a:lnTo>
                    <a:lnTo>
                      <a:pt x="0" y="17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Rectangle 24">
                <a:extLst>
                  <a:ext uri="{FF2B5EF4-FFF2-40B4-BE49-F238E27FC236}">
                    <a16:creationId xmlns:a16="http://schemas.microsoft.com/office/drawing/2014/main" id="{03A8D75A-51AE-4A32-B75B-6CA89DC411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7920" y="3440977"/>
                <a:ext cx="376597" cy="66951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Freeform 25">
                <a:extLst>
                  <a:ext uri="{FF2B5EF4-FFF2-40B4-BE49-F238E27FC236}">
                    <a16:creationId xmlns:a16="http://schemas.microsoft.com/office/drawing/2014/main" id="{2A481D0F-B543-4A7A-96DE-552B821CD2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700" y="3471105"/>
                <a:ext cx="323037" cy="323036"/>
              </a:xfrm>
              <a:custGeom>
                <a:avLst/>
                <a:gdLst>
                  <a:gd name="T0" fmla="*/ 175 w 193"/>
                  <a:gd name="T1" fmla="*/ 193 h 193"/>
                  <a:gd name="T2" fmla="*/ 0 w 193"/>
                  <a:gd name="T3" fmla="*/ 18 h 193"/>
                  <a:gd name="T4" fmla="*/ 18 w 193"/>
                  <a:gd name="T5" fmla="*/ 0 h 193"/>
                  <a:gd name="T6" fmla="*/ 193 w 193"/>
                  <a:gd name="T7" fmla="*/ 175 h 193"/>
                  <a:gd name="T8" fmla="*/ 175 w 193"/>
                  <a:gd name="T9" fmla="*/ 19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175" y="193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193" y="175"/>
                    </a:lnTo>
                    <a:lnTo>
                      <a:pt x="175" y="193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26">
                <a:extLst>
                  <a:ext uri="{FF2B5EF4-FFF2-40B4-BE49-F238E27FC236}">
                    <a16:creationId xmlns:a16="http://schemas.microsoft.com/office/drawing/2014/main" id="{0F747806-0A38-469B-86D2-131F5A7D3E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700" y="3471105"/>
                <a:ext cx="323037" cy="323036"/>
              </a:xfrm>
              <a:custGeom>
                <a:avLst/>
                <a:gdLst>
                  <a:gd name="T0" fmla="*/ 0 w 193"/>
                  <a:gd name="T1" fmla="*/ 175 h 193"/>
                  <a:gd name="T2" fmla="*/ 175 w 193"/>
                  <a:gd name="T3" fmla="*/ 0 h 193"/>
                  <a:gd name="T4" fmla="*/ 193 w 193"/>
                  <a:gd name="T5" fmla="*/ 18 h 193"/>
                  <a:gd name="T6" fmla="*/ 18 w 193"/>
                  <a:gd name="T7" fmla="*/ 193 h 193"/>
                  <a:gd name="T8" fmla="*/ 0 w 193"/>
                  <a:gd name="T9" fmla="*/ 17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0" y="175"/>
                    </a:moveTo>
                    <a:lnTo>
                      <a:pt x="175" y="0"/>
                    </a:lnTo>
                    <a:lnTo>
                      <a:pt x="193" y="18"/>
                    </a:lnTo>
                    <a:lnTo>
                      <a:pt x="18" y="193"/>
                    </a:lnTo>
                    <a:lnTo>
                      <a:pt x="0" y="175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Rectangle 27">
                <a:extLst>
                  <a:ext uri="{FF2B5EF4-FFF2-40B4-BE49-F238E27FC236}">
                    <a16:creationId xmlns:a16="http://schemas.microsoft.com/office/drawing/2014/main" id="{CBCBE970-703C-46B6-90C8-086939E474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7920" y="3750623"/>
                <a:ext cx="376597" cy="66951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Freeform 28">
                <a:extLst>
                  <a:ext uri="{FF2B5EF4-FFF2-40B4-BE49-F238E27FC236}">
                    <a16:creationId xmlns:a16="http://schemas.microsoft.com/office/drawing/2014/main" id="{DEEC0F7F-1EAA-440D-9DC4-8AF171A46C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700" y="3780751"/>
                <a:ext cx="323037" cy="321362"/>
              </a:xfrm>
              <a:custGeom>
                <a:avLst/>
                <a:gdLst>
                  <a:gd name="T0" fmla="*/ 175 w 193"/>
                  <a:gd name="T1" fmla="*/ 192 h 192"/>
                  <a:gd name="T2" fmla="*/ 0 w 193"/>
                  <a:gd name="T3" fmla="*/ 18 h 192"/>
                  <a:gd name="T4" fmla="*/ 18 w 193"/>
                  <a:gd name="T5" fmla="*/ 0 h 192"/>
                  <a:gd name="T6" fmla="*/ 193 w 193"/>
                  <a:gd name="T7" fmla="*/ 174 h 192"/>
                  <a:gd name="T8" fmla="*/ 175 w 193"/>
                  <a:gd name="T9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2">
                    <a:moveTo>
                      <a:pt x="175" y="192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193" y="174"/>
                    </a:lnTo>
                    <a:lnTo>
                      <a:pt x="175" y="19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Freeform 29">
                <a:extLst>
                  <a:ext uri="{FF2B5EF4-FFF2-40B4-BE49-F238E27FC236}">
                    <a16:creationId xmlns:a16="http://schemas.microsoft.com/office/drawing/2014/main" id="{4EA16FF3-DDFB-4606-B825-EF0CA11481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700" y="3780751"/>
                <a:ext cx="323037" cy="321362"/>
              </a:xfrm>
              <a:custGeom>
                <a:avLst/>
                <a:gdLst>
                  <a:gd name="T0" fmla="*/ 0 w 193"/>
                  <a:gd name="T1" fmla="*/ 174 h 192"/>
                  <a:gd name="T2" fmla="*/ 175 w 193"/>
                  <a:gd name="T3" fmla="*/ 0 h 192"/>
                  <a:gd name="T4" fmla="*/ 193 w 193"/>
                  <a:gd name="T5" fmla="*/ 18 h 192"/>
                  <a:gd name="T6" fmla="*/ 18 w 193"/>
                  <a:gd name="T7" fmla="*/ 192 h 192"/>
                  <a:gd name="T8" fmla="*/ 0 w 193"/>
                  <a:gd name="T9" fmla="*/ 17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2">
                    <a:moveTo>
                      <a:pt x="0" y="174"/>
                    </a:moveTo>
                    <a:lnTo>
                      <a:pt x="175" y="0"/>
                    </a:lnTo>
                    <a:lnTo>
                      <a:pt x="193" y="18"/>
                    </a:lnTo>
                    <a:lnTo>
                      <a:pt x="18" y="192"/>
                    </a:lnTo>
                    <a:lnTo>
                      <a:pt x="0" y="17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Rectangle 30">
                <a:extLst>
                  <a:ext uri="{FF2B5EF4-FFF2-40B4-BE49-F238E27FC236}">
                    <a16:creationId xmlns:a16="http://schemas.microsoft.com/office/drawing/2014/main" id="{0B007E6D-545E-4A92-A890-C479B70C10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7920" y="4058595"/>
                <a:ext cx="376597" cy="66951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Freeform 31">
                <a:extLst>
                  <a:ext uri="{FF2B5EF4-FFF2-40B4-BE49-F238E27FC236}">
                    <a16:creationId xmlns:a16="http://schemas.microsoft.com/office/drawing/2014/main" id="{C0CD6AAD-7BC9-4348-BF22-581D63AE10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700" y="4088723"/>
                <a:ext cx="323037" cy="323036"/>
              </a:xfrm>
              <a:custGeom>
                <a:avLst/>
                <a:gdLst>
                  <a:gd name="T0" fmla="*/ 175 w 193"/>
                  <a:gd name="T1" fmla="*/ 193 h 193"/>
                  <a:gd name="T2" fmla="*/ 0 w 193"/>
                  <a:gd name="T3" fmla="*/ 18 h 193"/>
                  <a:gd name="T4" fmla="*/ 18 w 193"/>
                  <a:gd name="T5" fmla="*/ 0 h 193"/>
                  <a:gd name="T6" fmla="*/ 193 w 193"/>
                  <a:gd name="T7" fmla="*/ 175 h 193"/>
                  <a:gd name="T8" fmla="*/ 175 w 193"/>
                  <a:gd name="T9" fmla="*/ 19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175" y="193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193" y="175"/>
                    </a:lnTo>
                    <a:lnTo>
                      <a:pt x="175" y="193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Freeform 32">
                <a:extLst>
                  <a:ext uri="{FF2B5EF4-FFF2-40B4-BE49-F238E27FC236}">
                    <a16:creationId xmlns:a16="http://schemas.microsoft.com/office/drawing/2014/main" id="{3A20FF13-FAD9-4479-BED1-9994EB10C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700" y="4088723"/>
                <a:ext cx="323037" cy="323036"/>
              </a:xfrm>
              <a:custGeom>
                <a:avLst/>
                <a:gdLst>
                  <a:gd name="T0" fmla="*/ 0 w 193"/>
                  <a:gd name="T1" fmla="*/ 175 h 193"/>
                  <a:gd name="T2" fmla="*/ 175 w 193"/>
                  <a:gd name="T3" fmla="*/ 0 h 193"/>
                  <a:gd name="T4" fmla="*/ 193 w 193"/>
                  <a:gd name="T5" fmla="*/ 18 h 193"/>
                  <a:gd name="T6" fmla="*/ 18 w 193"/>
                  <a:gd name="T7" fmla="*/ 193 h 193"/>
                  <a:gd name="T8" fmla="*/ 0 w 193"/>
                  <a:gd name="T9" fmla="*/ 17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0" y="175"/>
                    </a:moveTo>
                    <a:lnTo>
                      <a:pt x="175" y="0"/>
                    </a:lnTo>
                    <a:lnTo>
                      <a:pt x="193" y="18"/>
                    </a:lnTo>
                    <a:lnTo>
                      <a:pt x="18" y="193"/>
                    </a:lnTo>
                    <a:lnTo>
                      <a:pt x="0" y="175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Rectangle 35">
                <a:extLst>
                  <a:ext uri="{FF2B5EF4-FFF2-40B4-BE49-F238E27FC236}">
                    <a16:creationId xmlns:a16="http://schemas.microsoft.com/office/drawing/2014/main" id="{68C90672-B24A-43F4-BD3B-520A878A86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1395" y="2098619"/>
                <a:ext cx="289562" cy="50213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Freeform 36">
                <a:extLst>
                  <a:ext uri="{FF2B5EF4-FFF2-40B4-BE49-F238E27FC236}">
                    <a16:creationId xmlns:a16="http://schemas.microsoft.com/office/drawing/2014/main" id="{E8F583D8-AB4F-446D-8294-422FF96930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1480" y="2122052"/>
                <a:ext cx="249391" cy="247717"/>
              </a:xfrm>
              <a:custGeom>
                <a:avLst/>
                <a:gdLst>
                  <a:gd name="T0" fmla="*/ 135 w 149"/>
                  <a:gd name="T1" fmla="*/ 148 h 148"/>
                  <a:gd name="T2" fmla="*/ 0 w 149"/>
                  <a:gd name="T3" fmla="*/ 14 h 148"/>
                  <a:gd name="T4" fmla="*/ 14 w 149"/>
                  <a:gd name="T5" fmla="*/ 0 h 148"/>
                  <a:gd name="T6" fmla="*/ 149 w 149"/>
                  <a:gd name="T7" fmla="*/ 134 h 148"/>
                  <a:gd name="T8" fmla="*/ 135 w 149"/>
                  <a:gd name="T9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8">
                    <a:moveTo>
                      <a:pt x="135" y="148"/>
                    </a:moveTo>
                    <a:lnTo>
                      <a:pt x="0" y="14"/>
                    </a:lnTo>
                    <a:lnTo>
                      <a:pt x="14" y="0"/>
                    </a:lnTo>
                    <a:lnTo>
                      <a:pt x="149" y="134"/>
                    </a:lnTo>
                    <a:lnTo>
                      <a:pt x="135" y="148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Freeform 37">
                <a:extLst>
                  <a:ext uri="{FF2B5EF4-FFF2-40B4-BE49-F238E27FC236}">
                    <a16:creationId xmlns:a16="http://schemas.microsoft.com/office/drawing/2014/main" id="{F1144E30-4C9D-42AD-9073-55BC5AF4F0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1480" y="2122052"/>
                <a:ext cx="249391" cy="247717"/>
              </a:xfrm>
              <a:custGeom>
                <a:avLst/>
                <a:gdLst>
                  <a:gd name="T0" fmla="*/ 0 w 149"/>
                  <a:gd name="T1" fmla="*/ 134 h 148"/>
                  <a:gd name="T2" fmla="*/ 135 w 149"/>
                  <a:gd name="T3" fmla="*/ 0 h 148"/>
                  <a:gd name="T4" fmla="*/ 149 w 149"/>
                  <a:gd name="T5" fmla="*/ 14 h 148"/>
                  <a:gd name="T6" fmla="*/ 14 w 149"/>
                  <a:gd name="T7" fmla="*/ 148 h 148"/>
                  <a:gd name="T8" fmla="*/ 0 w 149"/>
                  <a:gd name="T9" fmla="*/ 13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8">
                    <a:moveTo>
                      <a:pt x="0" y="134"/>
                    </a:moveTo>
                    <a:lnTo>
                      <a:pt x="135" y="0"/>
                    </a:lnTo>
                    <a:lnTo>
                      <a:pt x="149" y="14"/>
                    </a:lnTo>
                    <a:lnTo>
                      <a:pt x="14" y="148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Freeform 39">
                <a:extLst>
                  <a:ext uri="{FF2B5EF4-FFF2-40B4-BE49-F238E27FC236}">
                    <a16:creationId xmlns:a16="http://schemas.microsoft.com/office/drawing/2014/main" id="{2E94D7D5-2BF1-4357-A3EB-FE9AED2AA8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1480" y="2356379"/>
                <a:ext cx="249391" cy="249390"/>
              </a:xfrm>
              <a:custGeom>
                <a:avLst/>
                <a:gdLst>
                  <a:gd name="T0" fmla="*/ 135 w 149"/>
                  <a:gd name="T1" fmla="*/ 149 h 149"/>
                  <a:gd name="T2" fmla="*/ 0 w 149"/>
                  <a:gd name="T3" fmla="*/ 14 h 149"/>
                  <a:gd name="T4" fmla="*/ 14 w 149"/>
                  <a:gd name="T5" fmla="*/ 0 h 149"/>
                  <a:gd name="T6" fmla="*/ 149 w 149"/>
                  <a:gd name="T7" fmla="*/ 135 h 149"/>
                  <a:gd name="T8" fmla="*/ 135 w 149"/>
                  <a:gd name="T9" fmla="*/ 14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9">
                    <a:moveTo>
                      <a:pt x="135" y="149"/>
                    </a:moveTo>
                    <a:lnTo>
                      <a:pt x="0" y="14"/>
                    </a:lnTo>
                    <a:lnTo>
                      <a:pt x="14" y="0"/>
                    </a:lnTo>
                    <a:lnTo>
                      <a:pt x="149" y="135"/>
                    </a:lnTo>
                    <a:lnTo>
                      <a:pt x="135" y="149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Freeform 40">
                <a:extLst>
                  <a:ext uri="{FF2B5EF4-FFF2-40B4-BE49-F238E27FC236}">
                    <a16:creationId xmlns:a16="http://schemas.microsoft.com/office/drawing/2014/main" id="{CEEF23A8-25E9-4D02-9982-0E0DE0678F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1480" y="2356379"/>
                <a:ext cx="249391" cy="249390"/>
              </a:xfrm>
              <a:custGeom>
                <a:avLst/>
                <a:gdLst>
                  <a:gd name="T0" fmla="*/ 0 w 149"/>
                  <a:gd name="T1" fmla="*/ 135 h 149"/>
                  <a:gd name="T2" fmla="*/ 135 w 149"/>
                  <a:gd name="T3" fmla="*/ 0 h 149"/>
                  <a:gd name="T4" fmla="*/ 149 w 149"/>
                  <a:gd name="T5" fmla="*/ 14 h 149"/>
                  <a:gd name="T6" fmla="*/ 14 w 149"/>
                  <a:gd name="T7" fmla="*/ 149 h 149"/>
                  <a:gd name="T8" fmla="*/ 0 w 149"/>
                  <a:gd name="T9" fmla="*/ 135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9">
                    <a:moveTo>
                      <a:pt x="0" y="135"/>
                    </a:moveTo>
                    <a:lnTo>
                      <a:pt x="135" y="0"/>
                    </a:lnTo>
                    <a:lnTo>
                      <a:pt x="149" y="14"/>
                    </a:lnTo>
                    <a:lnTo>
                      <a:pt x="14" y="149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Rectangle 41">
                <a:extLst>
                  <a:ext uri="{FF2B5EF4-FFF2-40B4-BE49-F238E27FC236}">
                    <a16:creationId xmlns:a16="http://schemas.microsoft.com/office/drawing/2014/main" id="{ECA5A865-E823-404F-BA5F-DE902BA469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1395" y="2572294"/>
                <a:ext cx="289562" cy="50213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Freeform 42">
                <a:extLst>
                  <a:ext uri="{FF2B5EF4-FFF2-40B4-BE49-F238E27FC236}">
                    <a16:creationId xmlns:a16="http://schemas.microsoft.com/office/drawing/2014/main" id="{736DC73E-2F77-4769-BB41-3564139C6D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1480" y="2595726"/>
                <a:ext cx="249391" cy="244369"/>
              </a:xfrm>
              <a:custGeom>
                <a:avLst/>
                <a:gdLst>
                  <a:gd name="T0" fmla="*/ 135 w 149"/>
                  <a:gd name="T1" fmla="*/ 146 h 146"/>
                  <a:gd name="T2" fmla="*/ 0 w 149"/>
                  <a:gd name="T3" fmla="*/ 12 h 146"/>
                  <a:gd name="T4" fmla="*/ 14 w 149"/>
                  <a:gd name="T5" fmla="*/ 0 h 146"/>
                  <a:gd name="T6" fmla="*/ 149 w 149"/>
                  <a:gd name="T7" fmla="*/ 134 h 146"/>
                  <a:gd name="T8" fmla="*/ 135 w 149"/>
                  <a:gd name="T9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6">
                    <a:moveTo>
                      <a:pt x="135" y="146"/>
                    </a:moveTo>
                    <a:lnTo>
                      <a:pt x="0" y="12"/>
                    </a:lnTo>
                    <a:lnTo>
                      <a:pt x="14" y="0"/>
                    </a:lnTo>
                    <a:lnTo>
                      <a:pt x="149" y="134"/>
                    </a:lnTo>
                    <a:lnTo>
                      <a:pt x="135" y="14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Freeform 43">
                <a:extLst>
                  <a:ext uri="{FF2B5EF4-FFF2-40B4-BE49-F238E27FC236}">
                    <a16:creationId xmlns:a16="http://schemas.microsoft.com/office/drawing/2014/main" id="{69524269-CE92-4D28-8CF8-D101F2D2DC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1480" y="2595726"/>
                <a:ext cx="249391" cy="244369"/>
              </a:xfrm>
              <a:custGeom>
                <a:avLst/>
                <a:gdLst>
                  <a:gd name="T0" fmla="*/ 0 w 149"/>
                  <a:gd name="T1" fmla="*/ 134 h 146"/>
                  <a:gd name="T2" fmla="*/ 135 w 149"/>
                  <a:gd name="T3" fmla="*/ 0 h 146"/>
                  <a:gd name="T4" fmla="*/ 149 w 149"/>
                  <a:gd name="T5" fmla="*/ 12 h 146"/>
                  <a:gd name="T6" fmla="*/ 14 w 149"/>
                  <a:gd name="T7" fmla="*/ 146 h 146"/>
                  <a:gd name="T8" fmla="*/ 0 w 149"/>
                  <a:gd name="T9" fmla="*/ 134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6">
                    <a:moveTo>
                      <a:pt x="0" y="134"/>
                    </a:moveTo>
                    <a:lnTo>
                      <a:pt x="135" y="0"/>
                    </a:lnTo>
                    <a:lnTo>
                      <a:pt x="149" y="12"/>
                    </a:lnTo>
                    <a:lnTo>
                      <a:pt x="14" y="146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Rectangle 44">
                <a:extLst>
                  <a:ext uri="{FF2B5EF4-FFF2-40B4-BE49-F238E27FC236}">
                    <a16:creationId xmlns:a16="http://schemas.microsoft.com/office/drawing/2014/main" id="{3DB8A00B-DEA6-437D-BD2C-0AB5EF3AF2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1395" y="2809968"/>
                <a:ext cx="289562" cy="4686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Freeform 45">
                <a:extLst>
                  <a:ext uri="{FF2B5EF4-FFF2-40B4-BE49-F238E27FC236}">
                    <a16:creationId xmlns:a16="http://schemas.microsoft.com/office/drawing/2014/main" id="{4BA1C7F8-A352-41EE-8EC1-4CCAF6BED6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1480" y="2830053"/>
                <a:ext cx="249391" cy="249390"/>
              </a:xfrm>
              <a:custGeom>
                <a:avLst/>
                <a:gdLst>
                  <a:gd name="T0" fmla="*/ 135 w 149"/>
                  <a:gd name="T1" fmla="*/ 149 h 149"/>
                  <a:gd name="T2" fmla="*/ 0 w 149"/>
                  <a:gd name="T3" fmla="*/ 14 h 149"/>
                  <a:gd name="T4" fmla="*/ 14 w 149"/>
                  <a:gd name="T5" fmla="*/ 0 h 149"/>
                  <a:gd name="T6" fmla="*/ 149 w 149"/>
                  <a:gd name="T7" fmla="*/ 135 h 149"/>
                  <a:gd name="T8" fmla="*/ 135 w 149"/>
                  <a:gd name="T9" fmla="*/ 14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9">
                    <a:moveTo>
                      <a:pt x="135" y="149"/>
                    </a:moveTo>
                    <a:lnTo>
                      <a:pt x="0" y="14"/>
                    </a:lnTo>
                    <a:lnTo>
                      <a:pt x="14" y="0"/>
                    </a:lnTo>
                    <a:lnTo>
                      <a:pt x="149" y="135"/>
                    </a:lnTo>
                    <a:lnTo>
                      <a:pt x="135" y="149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Freeform 46">
                <a:extLst>
                  <a:ext uri="{FF2B5EF4-FFF2-40B4-BE49-F238E27FC236}">
                    <a16:creationId xmlns:a16="http://schemas.microsoft.com/office/drawing/2014/main" id="{CF6DC75B-FE08-409E-ACBD-5573338BFB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1480" y="2830053"/>
                <a:ext cx="249391" cy="249390"/>
              </a:xfrm>
              <a:custGeom>
                <a:avLst/>
                <a:gdLst>
                  <a:gd name="T0" fmla="*/ 0 w 149"/>
                  <a:gd name="T1" fmla="*/ 135 h 149"/>
                  <a:gd name="T2" fmla="*/ 135 w 149"/>
                  <a:gd name="T3" fmla="*/ 0 h 149"/>
                  <a:gd name="T4" fmla="*/ 149 w 149"/>
                  <a:gd name="T5" fmla="*/ 14 h 149"/>
                  <a:gd name="T6" fmla="*/ 14 w 149"/>
                  <a:gd name="T7" fmla="*/ 149 h 149"/>
                  <a:gd name="T8" fmla="*/ 0 w 149"/>
                  <a:gd name="T9" fmla="*/ 135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9">
                    <a:moveTo>
                      <a:pt x="0" y="135"/>
                    </a:moveTo>
                    <a:lnTo>
                      <a:pt x="135" y="0"/>
                    </a:lnTo>
                    <a:lnTo>
                      <a:pt x="149" y="14"/>
                    </a:lnTo>
                    <a:lnTo>
                      <a:pt x="14" y="149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Rectangle 47">
                <a:extLst>
                  <a:ext uri="{FF2B5EF4-FFF2-40B4-BE49-F238E27FC236}">
                    <a16:creationId xmlns:a16="http://schemas.microsoft.com/office/drawing/2014/main" id="{91DAA410-FB7D-4738-ADB3-AE6C5EF307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4742" y="1362164"/>
                <a:ext cx="46865" cy="786669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Rectangle 48">
                <a:extLst>
                  <a:ext uri="{FF2B5EF4-FFF2-40B4-BE49-F238E27FC236}">
                    <a16:creationId xmlns:a16="http://schemas.microsoft.com/office/drawing/2014/main" id="{9EDAD885-CDEA-4E7A-A0A8-1FC1BA3A5A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0785" y="1362164"/>
                <a:ext cx="56908" cy="786669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Freeform 49">
                <a:extLst>
                  <a:ext uri="{FF2B5EF4-FFF2-40B4-BE49-F238E27FC236}">
                    <a16:creationId xmlns:a16="http://schemas.microsoft.com/office/drawing/2014/main" id="{D1080DEA-7CEF-4E1E-9476-D5059AC6F9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742" y="1201483"/>
                <a:ext cx="302952" cy="199177"/>
              </a:xfrm>
              <a:custGeom>
                <a:avLst/>
                <a:gdLst>
                  <a:gd name="T0" fmla="*/ 181 w 181"/>
                  <a:gd name="T1" fmla="*/ 119 h 119"/>
                  <a:gd name="T2" fmla="*/ 0 w 181"/>
                  <a:gd name="T3" fmla="*/ 119 h 119"/>
                  <a:gd name="T4" fmla="*/ 0 w 181"/>
                  <a:gd name="T5" fmla="*/ 80 h 119"/>
                  <a:gd name="T6" fmla="*/ 86 w 181"/>
                  <a:gd name="T7" fmla="*/ 0 h 119"/>
                  <a:gd name="T8" fmla="*/ 181 w 181"/>
                  <a:gd name="T9" fmla="*/ 26 h 119"/>
                  <a:gd name="T10" fmla="*/ 181 w 181"/>
                  <a:gd name="T11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" h="119">
                    <a:moveTo>
                      <a:pt x="181" y="119"/>
                    </a:moveTo>
                    <a:lnTo>
                      <a:pt x="0" y="119"/>
                    </a:lnTo>
                    <a:lnTo>
                      <a:pt x="0" y="80"/>
                    </a:lnTo>
                    <a:lnTo>
                      <a:pt x="86" y="0"/>
                    </a:lnTo>
                    <a:lnTo>
                      <a:pt x="181" y="26"/>
                    </a:lnTo>
                    <a:lnTo>
                      <a:pt x="181" y="119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Freeform 50">
                <a:extLst>
                  <a:ext uri="{FF2B5EF4-FFF2-40B4-BE49-F238E27FC236}">
                    <a16:creationId xmlns:a16="http://schemas.microsoft.com/office/drawing/2014/main" id="{B2858F3B-97F9-4F12-A2FF-927E6757B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4827" y="1372206"/>
                <a:ext cx="249391" cy="249390"/>
              </a:xfrm>
              <a:custGeom>
                <a:avLst/>
                <a:gdLst>
                  <a:gd name="T0" fmla="*/ 135 w 149"/>
                  <a:gd name="T1" fmla="*/ 149 h 149"/>
                  <a:gd name="T2" fmla="*/ 0 w 149"/>
                  <a:gd name="T3" fmla="*/ 15 h 149"/>
                  <a:gd name="T4" fmla="*/ 14 w 149"/>
                  <a:gd name="T5" fmla="*/ 0 h 149"/>
                  <a:gd name="T6" fmla="*/ 149 w 149"/>
                  <a:gd name="T7" fmla="*/ 135 h 149"/>
                  <a:gd name="T8" fmla="*/ 135 w 149"/>
                  <a:gd name="T9" fmla="*/ 14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9">
                    <a:moveTo>
                      <a:pt x="135" y="149"/>
                    </a:moveTo>
                    <a:lnTo>
                      <a:pt x="0" y="15"/>
                    </a:lnTo>
                    <a:lnTo>
                      <a:pt x="14" y="0"/>
                    </a:lnTo>
                    <a:lnTo>
                      <a:pt x="149" y="135"/>
                    </a:lnTo>
                    <a:lnTo>
                      <a:pt x="135" y="149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Freeform 51">
                <a:extLst>
                  <a:ext uri="{FF2B5EF4-FFF2-40B4-BE49-F238E27FC236}">
                    <a16:creationId xmlns:a16="http://schemas.microsoft.com/office/drawing/2014/main" id="{0B3DEB3F-B712-4CAA-856E-467EBB16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4827" y="1372206"/>
                <a:ext cx="249391" cy="249390"/>
              </a:xfrm>
              <a:custGeom>
                <a:avLst/>
                <a:gdLst>
                  <a:gd name="T0" fmla="*/ 0 w 149"/>
                  <a:gd name="T1" fmla="*/ 135 h 149"/>
                  <a:gd name="T2" fmla="*/ 135 w 149"/>
                  <a:gd name="T3" fmla="*/ 0 h 149"/>
                  <a:gd name="T4" fmla="*/ 149 w 149"/>
                  <a:gd name="T5" fmla="*/ 15 h 149"/>
                  <a:gd name="T6" fmla="*/ 14 w 149"/>
                  <a:gd name="T7" fmla="*/ 149 h 149"/>
                  <a:gd name="T8" fmla="*/ 0 w 149"/>
                  <a:gd name="T9" fmla="*/ 135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9">
                    <a:moveTo>
                      <a:pt x="0" y="135"/>
                    </a:moveTo>
                    <a:lnTo>
                      <a:pt x="135" y="0"/>
                    </a:lnTo>
                    <a:lnTo>
                      <a:pt x="149" y="15"/>
                    </a:lnTo>
                    <a:lnTo>
                      <a:pt x="14" y="149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Rectangle 52">
                <a:extLst>
                  <a:ext uri="{FF2B5EF4-FFF2-40B4-BE49-F238E27FC236}">
                    <a16:creationId xmlns:a16="http://schemas.microsoft.com/office/drawing/2014/main" id="{A46541DF-7F23-4C13-92F4-49C3EF0777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4742" y="1588121"/>
                <a:ext cx="289562" cy="50213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Freeform 53">
                <a:extLst>
                  <a:ext uri="{FF2B5EF4-FFF2-40B4-BE49-F238E27FC236}">
                    <a16:creationId xmlns:a16="http://schemas.microsoft.com/office/drawing/2014/main" id="{E9E99DDC-B486-47B3-BAD7-E10BDDA814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4827" y="1608206"/>
                <a:ext cx="249391" cy="247717"/>
              </a:xfrm>
              <a:custGeom>
                <a:avLst/>
                <a:gdLst>
                  <a:gd name="T0" fmla="*/ 135 w 149"/>
                  <a:gd name="T1" fmla="*/ 148 h 148"/>
                  <a:gd name="T2" fmla="*/ 0 w 149"/>
                  <a:gd name="T3" fmla="*/ 14 h 148"/>
                  <a:gd name="T4" fmla="*/ 14 w 149"/>
                  <a:gd name="T5" fmla="*/ 0 h 148"/>
                  <a:gd name="T6" fmla="*/ 149 w 149"/>
                  <a:gd name="T7" fmla="*/ 134 h 148"/>
                  <a:gd name="T8" fmla="*/ 135 w 149"/>
                  <a:gd name="T9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8">
                    <a:moveTo>
                      <a:pt x="135" y="148"/>
                    </a:moveTo>
                    <a:lnTo>
                      <a:pt x="0" y="14"/>
                    </a:lnTo>
                    <a:lnTo>
                      <a:pt x="14" y="0"/>
                    </a:lnTo>
                    <a:lnTo>
                      <a:pt x="149" y="134"/>
                    </a:lnTo>
                    <a:lnTo>
                      <a:pt x="135" y="148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Freeform 54">
                <a:extLst>
                  <a:ext uri="{FF2B5EF4-FFF2-40B4-BE49-F238E27FC236}">
                    <a16:creationId xmlns:a16="http://schemas.microsoft.com/office/drawing/2014/main" id="{1308F50B-A723-4E2C-8EE0-6DFB0F4A0F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4827" y="1608206"/>
                <a:ext cx="249391" cy="247717"/>
              </a:xfrm>
              <a:custGeom>
                <a:avLst/>
                <a:gdLst>
                  <a:gd name="T0" fmla="*/ 0 w 149"/>
                  <a:gd name="T1" fmla="*/ 134 h 148"/>
                  <a:gd name="T2" fmla="*/ 135 w 149"/>
                  <a:gd name="T3" fmla="*/ 0 h 148"/>
                  <a:gd name="T4" fmla="*/ 149 w 149"/>
                  <a:gd name="T5" fmla="*/ 14 h 148"/>
                  <a:gd name="T6" fmla="*/ 14 w 149"/>
                  <a:gd name="T7" fmla="*/ 148 h 148"/>
                  <a:gd name="T8" fmla="*/ 0 w 149"/>
                  <a:gd name="T9" fmla="*/ 13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8">
                    <a:moveTo>
                      <a:pt x="0" y="134"/>
                    </a:moveTo>
                    <a:lnTo>
                      <a:pt x="135" y="0"/>
                    </a:lnTo>
                    <a:lnTo>
                      <a:pt x="149" y="14"/>
                    </a:lnTo>
                    <a:lnTo>
                      <a:pt x="14" y="148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Rectangle 55">
                <a:extLst>
                  <a:ext uri="{FF2B5EF4-FFF2-40B4-BE49-F238E27FC236}">
                    <a16:creationId xmlns:a16="http://schemas.microsoft.com/office/drawing/2014/main" id="{48F5DE3B-87FF-4BD1-8CC9-22F04F0C3D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4742" y="1822448"/>
                <a:ext cx="289562" cy="50213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Freeform 56">
                <a:extLst>
                  <a:ext uri="{FF2B5EF4-FFF2-40B4-BE49-F238E27FC236}">
                    <a16:creationId xmlns:a16="http://schemas.microsoft.com/office/drawing/2014/main" id="{42EE76FA-89D4-43BB-9B8C-21857BE561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4827" y="1845881"/>
                <a:ext cx="249391" cy="246043"/>
              </a:xfrm>
              <a:custGeom>
                <a:avLst/>
                <a:gdLst>
                  <a:gd name="T0" fmla="*/ 135 w 149"/>
                  <a:gd name="T1" fmla="*/ 147 h 147"/>
                  <a:gd name="T2" fmla="*/ 0 w 149"/>
                  <a:gd name="T3" fmla="*/ 12 h 147"/>
                  <a:gd name="T4" fmla="*/ 14 w 149"/>
                  <a:gd name="T5" fmla="*/ 0 h 147"/>
                  <a:gd name="T6" fmla="*/ 149 w 149"/>
                  <a:gd name="T7" fmla="*/ 135 h 147"/>
                  <a:gd name="T8" fmla="*/ 135 w 149"/>
                  <a:gd name="T9" fmla="*/ 14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7">
                    <a:moveTo>
                      <a:pt x="135" y="147"/>
                    </a:moveTo>
                    <a:lnTo>
                      <a:pt x="0" y="12"/>
                    </a:lnTo>
                    <a:lnTo>
                      <a:pt x="14" y="0"/>
                    </a:lnTo>
                    <a:lnTo>
                      <a:pt x="149" y="135"/>
                    </a:lnTo>
                    <a:lnTo>
                      <a:pt x="135" y="147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Freeform 57">
                <a:extLst>
                  <a:ext uri="{FF2B5EF4-FFF2-40B4-BE49-F238E27FC236}">
                    <a16:creationId xmlns:a16="http://schemas.microsoft.com/office/drawing/2014/main" id="{D5D04897-41A1-49C9-BC1A-5946B15D0C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4827" y="1845881"/>
                <a:ext cx="249391" cy="246043"/>
              </a:xfrm>
              <a:custGeom>
                <a:avLst/>
                <a:gdLst>
                  <a:gd name="T0" fmla="*/ 0 w 149"/>
                  <a:gd name="T1" fmla="*/ 135 h 147"/>
                  <a:gd name="T2" fmla="*/ 135 w 149"/>
                  <a:gd name="T3" fmla="*/ 0 h 147"/>
                  <a:gd name="T4" fmla="*/ 149 w 149"/>
                  <a:gd name="T5" fmla="*/ 12 h 147"/>
                  <a:gd name="T6" fmla="*/ 14 w 149"/>
                  <a:gd name="T7" fmla="*/ 147 h 147"/>
                  <a:gd name="T8" fmla="*/ 0 w 149"/>
                  <a:gd name="T9" fmla="*/ 135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7">
                    <a:moveTo>
                      <a:pt x="0" y="135"/>
                    </a:moveTo>
                    <a:lnTo>
                      <a:pt x="135" y="0"/>
                    </a:lnTo>
                    <a:lnTo>
                      <a:pt x="149" y="12"/>
                    </a:lnTo>
                    <a:lnTo>
                      <a:pt x="14" y="147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Rectangle 58">
                <a:extLst>
                  <a:ext uri="{FF2B5EF4-FFF2-40B4-BE49-F238E27FC236}">
                    <a16:creationId xmlns:a16="http://schemas.microsoft.com/office/drawing/2014/main" id="{08904477-5C96-43C4-839E-225A788F01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7903" y="1929569"/>
                <a:ext cx="870357" cy="41844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Rectangle 59">
                <a:extLst>
                  <a:ext uri="{FF2B5EF4-FFF2-40B4-BE49-F238E27FC236}">
                    <a16:creationId xmlns:a16="http://schemas.microsoft.com/office/drawing/2014/main" id="{92BE093F-189B-4D18-9C5E-D2C0AE30CA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7903" y="2135442"/>
                <a:ext cx="870357" cy="4686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Rectangle 60">
                <a:extLst>
                  <a:ext uri="{FF2B5EF4-FFF2-40B4-BE49-F238E27FC236}">
                    <a16:creationId xmlns:a16="http://schemas.microsoft.com/office/drawing/2014/main" id="{684E6240-1AF4-466A-BF46-5BA92BDAE7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8090" y="1929569"/>
                <a:ext cx="40170" cy="242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Freeform 61">
                <a:extLst>
                  <a:ext uri="{FF2B5EF4-FFF2-40B4-BE49-F238E27FC236}">
                    <a16:creationId xmlns:a16="http://schemas.microsoft.com/office/drawing/2014/main" id="{85347097-CC2D-4673-88C0-12425D57D7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2302" y="1947981"/>
                <a:ext cx="209221" cy="207547"/>
              </a:xfrm>
              <a:custGeom>
                <a:avLst/>
                <a:gdLst>
                  <a:gd name="T0" fmla="*/ 0 w 125"/>
                  <a:gd name="T1" fmla="*/ 112 h 124"/>
                  <a:gd name="T2" fmla="*/ 113 w 125"/>
                  <a:gd name="T3" fmla="*/ 0 h 124"/>
                  <a:gd name="T4" fmla="*/ 125 w 125"/>
                  <a:gd name="T5" fmla="*/ 12 h 124"/>
                  <a:gd name="T6" fmla="*/ 11 w 125"/>
                  <a:gd name="T7" fmla="*/ 124 h 124"/>
                  <a:gd name="T8" fmla="*/ 0 w 125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0" y="112"/>
                    </a:moveTo>
                    <a:lnTo>
                      <a:pt x="113" y="0"/>
                    </a:lnTo>
                    <a:lnTo>
                      <a:pt x="125" y="12"/>
                    </a:lnTo>
                    <a:lnTo>
                      <a:pt x="11" y="124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Freeform 62">
                <a:extLst>
                  <a:ext uri="{FF2B5EF4-FFF2-40B4-BE49-F238E27FC236}">
                    <a16:creationId xmlns:a16="http://schemas.microsoft.com/office/drawing/2014/main" id="{28B7183A-1650-4423-AEBA-196FF2CFD3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2302" y="1947981"/>
                <a:ext cx="209221" cy="207547"/>
              </a:xfrm>
              <a:custGeom>
                <a:avLst/>
                <a:gdLst>
                  <a:gd name="T0" fmla="*/ 11 w 125"/>
                  <a:gd name="T1" fmla="*/ 0 h 124"/>
                  <a:gd name="T2" fmla="*/ 125 w 125"/>
                  <a:gd name="T3" fmla="*/ 112 h 124"/>
                  <a:gd name="T4" fmla="*/ 113 w 125"/>
                  <a:gd name="T5" fmla="*/ 124 h 124"/>
                  <a:gd name="T6" fmla="*/ 0 w 125"/>
                  <a:gd name="T7" fmla="*/ 12 h 124"/>
                  <a:gd name="T8" fmla="*/ 11 w 125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11" y="0"/>
                    </a:moveTo>
                    <a:lnTo>
                      <a:pt x="125" y="112"/>
                    </a:lnTo>
                    <a:lnTo>
                      <a:pt x="113" y="124"/>
                    </a:lnTo>
                    <a:lnTo>
                      <a:pt x="0" y="1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Rectangle 63">
                <a:extLst>
                  <a:ext uri="{FF2B5EF4-FFF2-40B4-BE49-F238E27FC236}">
                    <a16:creationId xmlns:a16="http://schemas.microsoft.com/office/drawing/2014/main" id="{C08D4FB4-7451-4091-8E36-6AD94B2E40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8912" y="1929569"/>
                <a:ext cx="41845" cy="242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Freeform 64">
                <a:extLst>
                  <a:ext uri="{FF2B5EF4-FFF2-40B4-BE49-F238E27FC236}">
                    <a16:creationId xmlns:a16="http://schemas.microsoft.com/office/drawing/2014/main" id="{EF2DB655-3EBF-440F-9BE9-C57E852F2E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1450" y="1947981"/>
                <a:ext cx="212568" cy="207547"/>
              </a:xfrm>
              <a:custGeom>
                <a:avLst/>
                <a:gdLst>
                  <a:gd name="T0" fmla="*/ 0 w 127"/>
                  <a:gd name="T1" fmla="*/ 112 h 124"/>
                  <a:gd name="T2" fmla="*/ 114 w 127"/>
                  <a:gd name="T3" fmla="*/ 0 h 124"/>
                  <a:gd name="T4" fmla="*/ 127 w 127"/>
                  <a:gd name="T5" fmla="*/ 12 h 124"/>
                  <a:gd name="T6" fmla="*/ 12 w 127"/>
                  <a:gd name="T7" fmla="*/ 124 h 124"/>
                  <a:gd name="T8" fmla="*/ 0 w 127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124">
                    <a:moveTo>
                      <a:pt x="0" y="112"/>
                    </a:moveTo>
                    <a:lnTo>
                      <a:pt x="114" y="0"/>
                    </a:lnTo>
                    <a:lnTo>
                      <a:pt x="127" y="12"/>
                    </a:lnTo>
                    <a:lnTo>
                      <a:pt x="12" y="124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Freeform 65">
                <a:extLst>
                  <a:ext uri="{FF2B5EF4-FFF2-40B4-BE49-F238E27FC236}">
                    <a16:creationId xmlns:a16="http://schemas.microsoft.com/office/drawing/2014/main" id="{0EEBB1F8-4696-4393-84BA-526C2AA645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1450" y="1947981"/>
                <a:ext cx="212568" cy="207547"/>
              </a:xfrm>
              <a:custGeom>
                <a:avLst/>
                <a:gdLst>
                  <a:gd name="T0" fmla="*/ 12 w 127"/>
                  <a:gd name="T1" fmla="*/ 0 h 124"/>
                  <a:gd name="T2" fmla="*/ 127 w 127"/>
                  <a:gd name="T3" fmla="*/ 112 h 124"/>
                  <a:gd name="T4" fmla="*/ 114 w 127"/>
                  <a:gd name="T5" fmla="*/ 124 h 124"/>
                  <a:gd name="T6" fmla="*/ 0 w 127"/>
                  <a:gd name="T7" fmla="*/ 12 h 124"/>
                  <a:gd name="T8" fmla="*/ 12 w 127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124">
                    <a:moveTo>
                      <a:pt x="12" y="0"/>
                    </a:moveTo>
                    <a:lnTo>
                      <a:pt x="127" y="112"/>
                    </a:lnTo>
                    <a:lnTo>
                      <a:pt x="114" y="1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Rectangle 66">
                <a:extLst>
                  <a:ext uri="{FF2B5EF4-FFF2-40B4-BE49-F238E27FC236}">
                    <a16:creationId xmlns:a16="http://schemas.microsoft.com/office/drawing/2014/main" id="{9D1EE941-7187-40AF-B537-E25F34C07E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8060" y="1929569"/>
                <a:ext cx="43518" cy="242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Freeform 67">
                <a:extLst>
                  <a:ext uri="{FF2B5EF4-FFF2-40B4-BE49-F238E27FC236}">
                    <a16:creationId xmlns:a16="http://schemas.microsoft.com/office/drawing/2014/main" id="{D16940B1-C70C-49DE-95F8-044CAAE322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3946" y="1947981"/>
                <a:ext cx="207547" cy="207547"/>
              </a:xfrm>
              <a:custGeom>
                <a:avLst/>
                <a:gdLst>
                  <a:gd name="T0" fmla="*/ 0 w 124"/>
                  <a:gd name="T1" fmla="*/ 112 h 124"/>
                  <a:gd name="T2" fmla="*/ 114 w 124"/>
                  <a:gd name="T3" fmla="*/ 0 h 124"/>
                  <a:gd name="T4" fmla="*/ 124 w 124"/>
                  <a:gd name="T5" fmla="*/ 12 h 124"/>
                  <a:gd name="T6" fmla="*/ 12 w 124"/>
                  <a:gd name="T7" fmla="*/ 124 h 124"/>
                  <a:gd name="T8" fmla="*/ 0 w 124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24">
                    <a:moveTo>
                      <a:pt x="0" y="112"/>
                    </a:moveTo>
                    <a:lnTo>
                      <a:pt x="114" y="0"/>
                    </a:lnTo>
                    <a:lnTo>
                      <a:pt x="124" y="12"/>
                    </a:lnTo>
                    <a:lnTo>
                      <a:pt x="12" y="124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Freeform 68">
                <a:extLst>
                  <a:ext uri="{FF2B5EF4-FFF2-40B4-BE49-F238E27FC236}">
                    <a16:creationId xmlns:a16="http://schemas.microsoft.com/office/drawing/2014/main" id="{9D5642D0-3E12-485C-87DC-82F533F143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3946" y="1947981"/>
                <a:ext cx="207547" cy="207547"/>
              </a:xfrm>
              <a:custGeom>
                <a:avLst/>
                <a:gdLst>
                  <a:gd name="T0" fmla="*/ 12 w 124"/>
                  <a:gd name="T1" fmla="*/ 0 h 124"/>
                  <a:gd name="T2" fmla="*/ 124 w 124"/>
                  <a:gd name="T3" fmla="*/ 112 h 124"/>
                  <a:gd name="T4" fmla="*/ 114 w 124"/>
                  <a:gd name="T5" fmla="*/ 124 h 124"/>
                  <a:gd name="T6" fmla="*/ 0 w 124"/>
                  <a:gd name="T7" fmla="*/ 12 h 124"/>
                  <a:gd name="T8" fmla="*/ 12 w 124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24">
                    <a:moveTo>
                      <a:pt x="12" y="0"/>
                    </a:moveTo>
                    <a:lnTo>
                      <a:pt x="124" y="112"/>
                    </a:lnTo>
                    <a:lnTo>
                      <a:pt x="114" y="1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Rectangle 69">
                <a:extLst>
                  <a:ext uri="{FF2B5EF4-FFF2-40B4-BE49-F238E27FC236}">
                    <a16:creationId xmlns:a16="http://schemas.microsoft.com/office/drawing/2014/main" id="{F548D2C8-772C-4988-8EBA-5CB744E882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8883" y="1929569"/>
                <a:ext cx="45192" cy="242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Freeform 70">
                <a:extLst>
                  <a:ext uri="{FF2B5EF4-FFF2-40B4-BE49-F238E27FC236}">
                    <a16:creationId xmlns:a16="http://schemas.microsoft.com/office/drawing/2014/main" id="{FE53B158-79A5-4B77-B9DF-665015A05B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4769" y="1947981"/>
                <a:ext cx="209221" cy="207547"/>
              </a:xfrm>
              <a:custGeom>
                <a:avLst/>
                <a:gdLst>
                  <a:gd name="T0" fmla="*/ 0 w 125"/>
                  <a:gd name="T1" fmla="*/ 112 h 124"/>
                  <a:gd name="T2" fmla="*/ 112 w 125"/>
                  <a:gd name="T3" fmla="*/ 0 h 124"/>
                  <a:gd name="T4" fmla="*/ 125 w 125"/>
                  <a:gd name="T5" fmla="*/ 12 h 124"/>
                  <a:gd name="T6" fmla="*/ 12 w 125"/>
                  <a:gd name="T7" fmla="*/ 124 h 124"/>
                  <a:gd name="T8" fmla="*/ 0 w 125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0" y="112"/>
                    </a:moveTo>
                    <a:lnTo>
                      <a:pt x="112" y="0"/>
                    </a:lnTo>
                    <a:lnTo>
                      <a:pt x="125" y="12"/>
                    </a:lnTo>
                    <a:lnTo>
                      <a:pt x="12" y="124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Freeform 71">
                <a:extLst>
                  <a:ext uri="{FF2B5EF4-FFF2-40B4-BE49-F238E27FC236}">
                    <a16:creationId xmlns:a16="http://schemas.microsoft.com/office/drawing/2014/main" id="{2190D4F9-C5F0-4742-B61E-C7C5C8AC7A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4769" y="1947981"/>
                <a:ext cx="209221" cy="207547"/>
              </a:xfrm>
              <a:custGeom>
                <a:avLst/>
                <a:gdLst>
                  <a:gd name="T0" fmla="*/ 12 w 125"/>
                  <a:gd name="T1" fmla="*/ 0 h 124"/>
                  <a:gd name="T2" fmla="*/ 125 w 125"/>
                  <a:gd name="T3" fmla="*/ 112 h 124"/>
                  <a:gd name="T4" fmla="*/ 112 w 125"/>
                  <a:gd name="T5" fmla="*/ 124 h 124"/>
                  <a:gd name="T6" fmla="*/ 0 w 125"/>
                  <a:gd name="T7" fmla="*/ 12 h 124"/>
                  <a:gd name="T8" fmla="*/ 12 w 125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12" y="0"/>
                    </a:moveTo>
                    <a:lnTo>
                      <a:pt x="125" y="112"/>
                    </a:lnTo>
                    <a:lnTo>
                      <a:pt x="112" y="1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Rectangle 72">
                <a:extLst>
                  <a:ext uri="{FF2B5EF4-FFF2-40B4-BE49-F238E27FC236}">
                    <a16:creationId xmlns:a16="http://schemas.microsoft.com/office/drawing/2014/main" id="{107B1070-3F26-4589-8A38-5F07E015CA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4515" y="1929569"/>
                <a:ext cx="4572000" cy="41844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Rectangle 74">
                <a:extLst>
                  <a:ext uri="{FF2B5EF4-FFF2-40B4-BE49-F238E27FC236}">
                    <a16:creationId xmlns:a16="http://schemas.microsoft.com/office/drawing/2014/main" id="{DF3D16B4-19A7-48BD-BE91-8ADE0AEABD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4702" y="1929569"/>
                <a:ext cx="40170" cy="242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Freeform 75">
                <a:extLst>
                  <a:ext uri="{FF2B5EF4-FFF2-40B4-BE49-F238E27FC236}">
                    <a16:creationId xmlns:a16="http://schemas.microsoft.com/office/drawing/2014/main" id="{99B2C5A7-57EC-4CBE-8388-56F927BD9D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8915" y="1947981"/>
                <a:ext cx="209221" cy="207547"/>
              </a:xfrm>
              <a:custGeom>
                <a:avLst/>
                <a:gdLst>
                  <a:gd name="T0" fmla="*/ 0 w 125"/>
                  <a:gd name="T1" fmla="*/ 112 h 124"/>
                  <a:gd name="T2" fmla="*/ 113 w 125"/>
                  <a:gd name="T3" fmla="*/ 0 h 124"/>
                  <a:gd name="T4" fmla="*/ 125 w 125"/>
                  <a:gd name="T5" fmla="*/ 12 h 124"/>
                  <a:gd name="T6" fmla="*/ 10 w 125"/>
                  <a:gd name="T7" fmla="*/ 124 h 124"/>
                  <a:gd name="T8" fmla="*/ 0 w 125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0" y="112"/>
                    </a:moveTo>
                    <a:lnTo>
                      <a:pt x="113" y="0"/>
                    </a:lnTo>
                    <a:lnTo>
                      <a:pt x="125" y="12"/>
                    </a:lnTo>
                    <a:lnTo>
                      <a:pt x="10" y="124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Freeform 76">
                <a:extLst>
                  <a:ext uri="{FF2B5EF4-FFF2-40B4-BE49-F238E27FC236}">
                    <a16:creationId xmlns:a16="http://schemas.microsoft.com/office/drawing/2014/main" id="{26C3F226-072E-4F55-8AB3-86966E026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8915" y="1947981"/>
                <a:ext cx="209221" cy="207547"/>
              </a:xfrm>
              <a:custGeom>
                <a:avLst/>
                <a:gdLst>
                  <a:gd name="T0" fmla="*/ 10 w 125"/>
                  <a:gd name="T1" fmla="*/ 0 h 124"/>
                  <a:gd name="T2" fmla="*/ 125 w 125"/>
                  <a:gd name="T3" fmla="*/ 112 h 124"/>
                  <a:gd name="T4" fmla="*/ 113 w 125"/>
                  <a:gd name="T5" fmla="*/ 124 h 124"/>
                  <a:gd name="T6" fmla="*/ 0 w 125"/>
                  <a:gd name="T7" fmla="*/ 12 h 124"/>
                  <a:gd name="T8" fmla="*/ 10 w 125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10" y="0"/>
                    </a:moveTo>
                    <a:lnTo>
                      <a:pt x="125" y="112"/>
                    </a:lnTo>
                    <a:lnTo>
                      <a:pt x="113" y="124"/>
                    </a:lnTo>
                    <a:lnTo>
                      <a:pt x="0" y="1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Rectangle 77">
                <a:extLst>
                  <a:ext uri="{FF2B5EF4-FFF2-40B4-BE49-F238E27FC236}">
                    <a16:creationId xmlns:a16="http://schemas.microsoft.com/office/drawing/2014/main" id="{FAE0E4B3-7E8B-4F4A-A7EC-1D1CDD4EFF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2177" y="1929569"/>
                <a:ext cx="43518" cy="242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Freeform 78">
                <a:extLst>
                  <a:ext uri="{FF2B5EF4-FFF2-40B4-BE49-F238E27FC236}">
                    <a16:creationId xmlns:a16="http://schemas.microsoft.com/office/drawing/2014/main" id="{30056361-2BD5-4DAE-AED7-5B6E93C2BE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8063" y="1947981"/>
                <a:ext cx="210894" cy="207547"/>
              </a:xfrm>
              <a:custGeom>
                <a:avLst/>
                <a:gdLst>
                  <a:gd name="T0" fmla="*/ 0 w 126"/>
                  <a:gd name="T1" fmla="*/ 112 h 124"/>
                  <a:gd name="T2" fmla="*/ 114 w 126"/>
                  <a:gd name="T3" fmla="*/ 0 h 124"/>
                  <a:gd name="T4" fmla="*/ 126 w 126"/>
                  <a:gd name="T5" fmla="*/ 12 h 124"/>
                  <a:gd name="T6" fmla="*/ 12 w 126"/>
                  <a:gd name="T7" fmla="*/ 124 h 124"/>
                  <a:gd name="T8" fmla="*/ 0 w 126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" h="124">
                    <a:moveTo>
                      <a:pt x="0" y="112"/>
                    </a:moveTo>
                    <a:lnTo>
                      <a:pt x="114" y="0"/>
                    </a:lnTo>
                    <a:lnTo>
                      <a:pt x="126" y="12"/>
                    </a:lnTo>
                    <a:lnTo>
                      <a:pt x="12" y="124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Freeform 79">
                <a:extLst>
                  <a:ext uri="{FF2B5EF4-FFF2-40B4-BE49-F238E27FC236}">
                    <a16:creationId xmlns:a16="http://schemas.microsoft.com/office/drawing/2014/main" id="{B11CA23D-967E-47C4-98FF-68349194F1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8063" y="1947981"/>
                <a:ext cx="210894" cy="207547"/>
              </a:xfrm>
              <a:custGeom>
                <a:avLst/>
                <a:gdLst>
                  <a:gd name="T0" fmla="*/ 12 w 126"/>
                  <a:gd name="T1" fmla="*/ 0 h 124"/>
                  <a:gd name="T2" fmla="*/ 126 w 126"/>
                  <a:gd name="T3" fmla="*/ 112 h 124"/>
                  <a:gd name="T4" fmla="*/ 114 w 126"/>
                  <a:gd name="T5" fmla="*/ 124 h 124"/>
                  <a:gd name="T6" fmla="*/ 0 w 126"/>
                  <a:gd name="T7" fmla="*/ 12 h 124"/>
                  <a:gd name="T8" fmla="*/ 12 w 126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" h="124">
                    <a:moveTo>
                      <a:pt x="12" y="0"/>
                    </a:moveTo>
                    <a:lnTo>
                      <a:pt x="126" y="112"/>
                    </a:lnTo>
                    <a:lnTo>
                      <a:pt x="114" y="1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Rectangle 80">
                <a:extLst>
                  <a:ext uri="{FF2B5EF4-FFF2-40B4-BE49-F238E27FC236}">
                    <a16:creationId xmlns:a16="http://schemas.microsoft.com/office/drawing/2014/main" id="{E5F8E6FB-EA3E-495D-9627-F3F0BC8580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4673" y="1929569"/>
                <a:ext cx="43518" cy="242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Freeform 81">
                <a:extLst>
                  <a:ext uri="{FF2B5EF4-FFF2-40B4-BE49-F238E27FC236}">
                    <a16:creationId xmlns:a16="http://schemas.microsoft.com/office/drawing/2014/main" id="{72166240-AC4F-4992-9903-AE46FBF4AE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8885" y="1947981"/>
                <a:ext cx="209221" cy="207547"/>
              </a:xfrm>
              <a:custGeom>
                <a:avLst/>
                <a:gdLst>
                  <a:gd name="T0" fmla="*/ 0 w 125"/>
                  <a:gd name="T1" fmla="*/ 112 h 124"/>
                  <a:gd name="T2" fmla="*/ 113 w 125"/>
                  <a:gd name="T3" fmla="*/ 0 h 124"/>
                  <a:gd name="T4" fmla="*/ 125 w 125"/>
                  <a:gd name="T5" fmla="*/ 12 h 124"/>
                  <a:gd name="T6" fmla="*/ 12 w 125"/>
                  <a:gd name="T7" fmla="*/ 124 h 124"/>
                  <a:gd name="T8" fmla="*/ 0 w 125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0" y="112"/>
                    </a:moveTo>
                    <a:lnTo>
                      <a:pt x="113" y="0"/>
                    </a:lnTo>
                    <a:lnTo>
                      <a:pt x="125" y="12"/>
                    </a:lnTo>
                    <a:lnTo>
                      <a:pt x="12" y="124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Freeform 82">
                <a:extLst>
                  <a:ext uri="{FF2B5EF4-FFF2-40B4-BE49-F238E27FC236}">
                    <a16:creationId xmlns:a16="http://schemas.microsoft.com/office/drawing/2014/main" id="{AA1AFCC0-2AAE-4300-8AA9-E8EC9BD2DF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8885" y="1947981"/>
                <a:ext cx="209221" cy="207547"/>
              </a:xfrm>
              <a:custGeom>
                <a:avLst/>
                <a:gdLst>
                  <a:gd name="T0" fmla="*/ 12 w 125"/>
                  <a:gd name="T1" fmla="*/ 0 h 124"/>
                  <a:gd name="T2" fmla="*/ 125 w 125"/>
                  <a:gd name="T3" fmla="*/ 112 h 124"/>
                  <a:gd name="T4" fmla="*/ 113 w 125"/>
                  <a:gd name="T5" fmla="*/ 124 h 124"/>
                  <a:gd name="T6" fmla="*/ 0 w 125"/>
                  <a:gd name="T7" fmla="*/ 12 h 124"/>
                  <a:gd name="T8" fmla="*/ 12 w 125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12" y="0"/>
                    </a:moveTo>
                    <a:lnTo>
                      <a:pt x="125" y="112"/>
                    </a:lnTo>
                    <a:lnTo>
                      <a:pt x="113" y="1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Rectangle 83">
                <a:extLst>
                  <a:ext uri="{FF2B5EF4-FFF2-40B4-BE49-F238E27FC236}">
                    <a16:creationId xmlns:a16="http://schemas.microsoft.com/office/drawing/2014/main" id="{3A552F49-ED4B-48F8-BA87-BC14388FAC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5495" y="1929569"/>
                <a:ext cx="40170" cy="242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Freeform 84">
                <a:extLst>
                  <a:ext uri="{FF2B5EF4-FFF2-40B4-BE49-F238E27FC236}">
                    <a16:creationId xmlns:a16="http://schemas.microsoft.com/office/drawing/2014/main" id="{E14F9507-0A06-4849-9FB9-08057F25C1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381" y="1947981"/>
                <a:ext cx="207547" cy="207547"/>
              </a:xfrm>
              <a:custGeom>
                <a:avLst/>
                <a:gdLst>
                  <a:gd name="T0" fmla="*/ 0 w 124"/>
                  <a:gd name="T1" fmla="*/ 112 h 124"/>
                  <a:gd name="T2" fmla="*/ 112 w 124"/>
                  <a:gd name="T3" fmla="*/ 0 h 124"/>
                  <a:gd name="T4" fmla="*/ 124 w 124"/>
                  <a:gd name="T5" fmla="*/ 12 h 124"/>
                  <a:gd name="T6" fmla="*/ 12 w 124"/>
                  <a:gd name="T7" fmla="*/ 124 h 124"/>
                  <a:gd name="T8" fmla="*/ 0 w 124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24">
                    <a:moveTo>
                      <a:pt x="0" y="112"/>
                    </a:moveTo>
                    <a:lnTo>
                      <a:pt x="112" y="0"/>
                    </a:lnTo>
                    <a:lnTo>
                      <a:pt x="124" y="12"/>
                    </a:lnTo>
                    <a:lnTo>
                      <a:pt x="12" y="124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Freeform 85">
                <a:extLst>
                  <a:ext uri="{FF2B5EF4-FFF2-40B4-BE49-F238E27FC236}">
                    <a16:creationId xmlns:a16="http://schemas.microsoft.com/office/drawing/2014/main" id="{AA970EF4-6CBA-4C61-A0B7-1ACA46D1B8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381" y="1947981"/>
                <a:ext cx="207547" cy="207547"/>
              </a:xfrm>
              <a:custGeom>
                <a:avLst/>
                <a:gdLst>
                  <a:gd name="T0" fmla="*/ 12 w 124"/>
                  <a:gd name="T1" fmla="*/ 0 h 124"/>
                  <a:gd name="T2" fmla="*/ 124 w 124"/>
                  <a:gd name="T3" fmla="*/ 112 h 124"/>
                  <a:gd name="T4" fmla="*/ 112 w 124"/>
                  <a:gd name="T5" fmla="*/ 124 h 124"/>
                  <a:gd name="T6" fmla="*/ 0 w 124"/>
                  <a:gd name="T7" fmla="*/ 12 h 124"/>
                  <a:gd name="T8" fmla="*/ 12 w 124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24">
                    <a:moveTo>
                      <a:pt x="12" y="0"/>
                    </a:moveTo>
                    <a:lnTo>
                      <a:pt x="124" y="112"/>
                    </a:lnTo>
                    <a:lnTo>
                      <a:pt x="112" y="1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Freeform 88">
                <a:extLst>
                  <a:ext uri="{FF2B5EF4-FFF2-40B4-BE49-F238E27FC236}">
                    <a16:creationId xmlns:a16="http://schemas.microsoft.com/office/drawing/2014/main" id="{D34F72B0-5B0E-4099-873E-48D551C90F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5635" y="2130247"/>
                <a:ext cx="5394960" cy="46865"/>
              </a:xfrm>
              <a:custGeom>
                <a:avLst/>
                <a:gdLst>
                  <a:gd name="T0" fmla="*/ 869 w 869"/>
                  <a:gd name="T1" fmla="*/ 0 h 28"/>
                  <a:gd name="T2" fmla="*/ 869 w 869"/>
                  <a:gd name="T3" fmla="*/ 28 h 28"/>
                  <a:gd name="T4" fmla="*/ 0 w 869"/>
                  <a:gd name="T5" fmla="*/ 28 h 28"/>
                  <a:gd name="T6" fmla="*/ 0 w 869"/>
                  <a:gd name="T7" fmla="*/ 0 h 28"/>
                  <a:gd name="T8" fmla="*/ 777 w 869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9" h="28">
                    <a:moveTo>
                      <a:pt x="869" y="0"/>
                    </a:moveTo>
                    <a:lnTo>
                      <a:pt x="869" y="28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777" y="0"/>
                    </a:ln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Rectangle 89">
                <a:extLst>
                  <a:ext uri="{FF2B5EF4-FFF2-40B4-BE49-F238E27FC236}">
                    <a16:creationId xmlns:a16="http://schemas.microsoft.com/office/drawing/2014/main" id="{A314187B-F8E4-4819-B058-C5E3C49E51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8108" y="1929569"/>
                <a:ext cx="43518" cy="242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Freeform 90">
                <a:extLst>
                  <a:ext uri="{FF2B5EF4-FFF2-40B4-BE49-F238E27FC236}">
                    <a16:creationId xmlns:a16="http://schemas.microsoft.com/office/drawing/2014/main" id="{898EFDB3-0E95-4E7E-A646-A5EF17797A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2321" y="1947981"/>
                <a:ext cx="209221" cy="207547"/>
              </a:xfrm>
              <a:custGeom>
                <a:avLst/>
                <a:gdLst>
                  <a:gd name="T0" fmla="*/ 0 w 125"/>
                  <a:gd name="T1" fmla="*/ 112 h 124"/>
                  <a:gd name="T2" fmla="*/ 113 w 125"/>
                  <a:gd name="T3" fmla="*/ 0 h 124"/>
                  <a:gd name="T4" fmla="*/ 125 w 125"/>
                  <a:gd name="T5" fmla="*/ 12 h 124"/>
                  <a:gd name="T6" fmla="*/ 12 w 125"/>
                  <a:gd name="T7" fmla="*/ 124 h 124"/>
                  <a:gd name="T8" fmla="*/ 0 w 125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0" y="112"/>
                    </a:moveTo>
                    <a:lnTo>
                      <a:pt x="113" y="0"/>
                    </a:lnTo>
                    <a:lnTo>
                      <a:pt x="125" y="12"/>
                    </a:lnTo>
                    <a:lnTo>
                      <a:pt x="12" y="124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Freeform 91">
                <a:extLst>
                  <a:ext uri="{FF2B5EF4-FFF2-40B4-BE49-F238E27FC236}">
                    <a16:creationId xmlns:a16="http://schemas.microsoft.com/office/drawing/2014/main" id="{410790D0-E562-45A4-942C-93DC42E3F1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2321" y="1947981"/>
                <a:ext cx="209221" cy="207547"/>
              </a:xfrm>
              <a:custGeom>
                <a:avLst/>
                <a:gdLst>
                  <a:gd name="T0" fmla="*/ 12 w 125"/>
                  <a:gd name="T1" fmla="*/ 0 h 124"/>
                  <a:gd name="T2" fmla="*/ 125 w 125"/>
                  <a:gd name="T3" fmla="*/ 112 h 124"/>
                  <a:gd name="T4" fmla="*/ 113 w 125"/>
                  <a:gd name="T5" fmla="*/ 124 h 124"/>
                  <a:gd name="T6" fmla="*/ 0 w 125"/>
                  <a:gd name="T7" fmla="*/ 12 h 124"/>
                  <a:gd name="T8" fmla="*/ 12 w 125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12" y="0"/>
                    </a:moveTo>
                    <a:lnTo>
                      <a:pt x="125" y="112"/>
                    </a:lnTo>
                    <a:lnTo>
                      <a:pt x="113" y="1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Rectangle 92">
                <a:extLst>
                  <a:ext uri="{FF2B5EF4-FFF2-40B4-BE49-F238E27FC236}">
                    <a16:creationId xmlns:a16="http://schemas.microsoft.com/office/drawing/2014/main" id="{C1BBBF45-17C3-4BA7-8C82-76876042B1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8931" y="1929569"/>
                <a:ext cx="40170" cy="242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Freeform 93">
                <a:extLst>
                  <a:ext uri="{FF2B5EF4-FFF2-40B4-BE49-F238E27FC236}">
                    <a16:creationId xmlns:a16="http://schemas.microsoft.com/office/drawing/2014/main" id="{39282510-75C5-494E-A64F-B653251835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4817" y="1947981"/>
                <a:ext cx="207547" cy="207547"/>
              </a:xfrm>
              <a:custGeom>
                <a:avLst/>
                <a:gdLst>
                  <a:gd name="T0" fmla="*/ 0 w 124"/>
                  <a:gd name="T1" fmla="*/ 112 h 124"/>
                  <a:gd name="T2" fmla="*/ 112 w 124"/>
                  <a:gd name="T3" fmla="*/ 0 h 124"/>
                  <a:gd name="T4" fmla="*/ 124 w 124"/>
                  <a:gd name="T5" fmla="*/ 12 h 124"/>
                  <a:gd name="T6" fmla="*/ 10 w 124"/>
                  <a:gd name="T7" fmla="*/ 124 h 124"/>
                  <a:gd name="T8" fmla="*/ 0 w 124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24">
                    <a:moveTo>
                      <a:pt x="0" y="112"/>
                    </a:moveTo>
                    <a:lnTo>
                      <a:pt x="112" y="0"/>
                    </a:lnTo>
                    <a:lnTo>
                      <a:pt x="124" y="12"/>
                    </a:lnTo>
                    <a:lnTo>
                      <a:pt x="10" y="124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Freeform 94">
                <a:extLst>
                  <a:ext uri="{FF2B5EF4-FFF2-40B4-BE49-F238E27FC236}">
                    <a16:creationId xmlns:a16="http://schemas.microsoft.com/office/drawing/2014/main" id="{D6B628D7-A95B-40EF-AC29-9C04FB2D28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4817" y="1947981"/>
                <a:ext cx="207547" cy="207547"/>
              </a:xfrm>
              <a:custGeom>
                <a:avLst/>
                <a:gdLst>
                  <a:gd name="T0" fmla="*/ 10 w 124"/>
                  <a:gd name="T1" fmla="*/ 0 h 124"/>
                  <a:gd name="T2" fmla="*/ 124 w 124"/>
                  <a:gd name="T3" fmla="*/ 112 h 124"/>
                  <a:gd name="T4" fmla="*/ 112 w 124"/>
                  <a:gd name="T5" fmla="*/ 124 h 124"/>
                  <a:gd name="T6" fmla="*/ 0 w 124"/>
                  <a:gd name="T7" fmla="*/ 12 h 124"/>
                  <a:gd name="T8" fmla="*/ 10 w 124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24">
                    <a:moveTo>
                      <a:pt x="10" y="0"/>
                    </a:moveTo>
                    <a:lnTo>
                      <a:pt x="124" y="112"/>
                    </a:lnTo>
                    <a:lnTo>
                      <a:pt x="112" y="124"/>
                    </a:lnTo>
                    <a:lnTo>
                      <a:pt x="0" y="1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Rectangle 95">
                <a:extLst>
                  <a:ext uri="{FF2B5EF4-FFF2-40B4-BE49-F238E27FC236}">
                    <a16:creationId xmlns:a16="http://schemas.microsoft.com/office/drawing/2014/main" id="{00A82CEC-E7E5-4802-AADD-AF7968FEBF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8079" y="1929569"/>
                <a:ext cx="43518" cy="242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Freeform 96">
                <a:extLst>
                  <a:ext uri="{FF2B5EF4-FFF2-40B4-BE49-F238E27FC236}">
                    <a16:creationId xmlns:a16="http://schemas.microsoft.com/office/drawing/2014/main" id="{80A634C4-9CF9-428C-8621-DA32C66774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2291" y="1947981"/>
                <a:ext cx="212568" cy="207547"/>
              </a:xfrm>
              <a:custGeom>
                <a:avLst/>
                <a:gdLst>
                  <a:gd name="T0" fmla="*/ 0 w 127"/>
                  <a:gd name="T1" fmla="*/ 112 h 124"/>
                  <a:gd name="T2" fmla="*/ 115 w 127"/>
                  <a:gd name="T3" fmla="*/ 0 h 124"/>
                  <a:gd name="T4" fmla="*/ 127 w 127"/>
                  <a:gd name="T5" fmla="*/ 12 h 124"/>
                  <a:gd name="T6" fmla="*/ 12 w 127"/>
                  <a:gd name="T7" fmla="*/ 124 h 124"/>
                  <a:gd name="T8" fmla="*/ 0 w 127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124">
                    <a:moveTo>
                      <a:pt x="0" y="112"/>
                    </a:moveTo>
                    <a:lnTo>
                      <a:pt x="115" y="0"/>
                    </a:lnTo>
                    <a:lnTo>
                      <a:pt x="127" y="12"/>
                    </a:lnTo>
                    <a:lnTo>
                      <a:pt x="12" y="124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Freeform 97">
                <a:extLst>
                  <a:ext uri="{FF2B5EF4-FFF2-40B4-BE49-F238E27FC236}">
                    <a16:creationId xmlns:a16="http://schemas.microsoft.com/office/drawing/2014/main" id="{DD73E8C0-7FF3-44F2-B9E8-CAAF846DB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2291" y="1947981"/>
                <a:ext cx="212568" cy="207547"/>
              </a:xfrm>
              <a:custGeom>
                <a:avLst/>
                <a:gdLst>
                  <a:gd name="T0" fmla="*/ 12 w 127"/>
                  <a:gd name="T1" fmla="*/ 0 h 124"/>
                  <a:gd name="T2" fmla="*/ 127 w 127"/>
                  <a:gd name="T3" fmla="*/ 112 h 124"/>
                  <a:gd name="T4" fmla="*/ 115 w 127"/>
                  <a:gd name="T5" fmla="*/ 124 h 124"/>
                  <a:gd name="T6" fmla="*/ 0 w 127"/>
                  <a:gd name="T7" fmla="*/ 12 h 124"/>
                  <a:gd name="T8" fmla="*/ 12 w 127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124">
                    <a:moveTo>
                      <a:pt x="12" y="0"/>
                    </a:moveTo>
                    <a:lnTo>
                      <a:pt x="127" y="112"/>
                    </a:lnTo>
                    <a:lnTo>
                      <a:pt x="115" y="1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Rectangle 98">
                <a:extLst>
                  <a:ext uri="{FF2B5EF4-FFF2-40B4-BE49-F238E27FC236}">
                    <a16:creationId xmlns:a16="http://schemas.microsoft.com/office/drawing/2014/main" id="{18EB32CA-9214-4EE2-BE59-7C6B1A5E8E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8901" y="1929569"/>
                <a:ext cx="43518" cy="242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Freeform 99">
                <a:extLst>
                  <a:ext uri="{FF2B5EF4-FFF2-40B4-BE49-F238E27FC236}">
                    <a16:creationId xmlns:a16="http://schemas.microsoft.com/office/drawing/2014/main" id="{C4F50C67-3E9E-4174-9148-714F6C4A52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4787" y="1947981"/>
                <a:ext cx="207547" cy="207547"/>
              </a:xfrm>
              <a:custGeom>
                <a:avLst/>
                <a:gdLst>
                  <a:gd name="T0" fmla="*/ 0 w 124"/>
                  <a:gd name="T1" fmla="*/ 112 h 124"/>
                  <a:gd name="T2" fmla="*/ 112 w 124"/>
                  <a:gd name="T3" fmla="*/ 0 h 124"/>
                  <a:gd name="T4" fmla="*/ 124 w 124"/>
                  <a:gd name="T5" fmla="*/ 12 h 124"/>
                  <a:gd name="T6" fmla="*/ 12 w 124"/>
                  <a:gd name="T7" fmla="*/ 124 h 124"/>
                  <a:gd name="T8" fmla="*/ 0 w 124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24">
                    <a:moveTo>
                      <a:pt x="0" y="112"/>
                    </a:moveTo>
                    <a:lnTo>
                      <a:pt x="112" y="0"/>
                    </a:lnTo>
                    <a:lnTo>
                      <a:pt x="124" y="12"/>
                    </a:lnTo>
                    <a:lnTo>
                      <a:pt x="12" y="124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Freeform 100">
                <a:extLst>
                  <a:ext uri="{FF2B5EF4-FFF2-40B4-BE49-F238E27FC236}">
                    <a16:creationId xmlns:a16="http://schemas.microsoft.com/office/drawing/2014/main" id="{93E8AFC8-59B0-4D9A-9DE8-A7F25CBB61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4787" y="1947981"/>
                <a:ext cx="207547" cy="207547"/>
              </a:xfrm>
              <a:custGeom>
                <a:avLst/>
                <a:gdLst>
                  <a:gd name="T0" fmla="*/ 12 w 124"/>
                  <a:gd name="T1" fmla="*/ 0 h 124"/>
                  <a:gd name="T2" fmla="*/ 124 w 124"/>
                  <a:gd name="T3" fmla="*/ 112 h 124"/>
                  <a:gd name="T4" fmla="*/ 112 w 124"/>
                  <a:gd name="T5" fmla="*/ 124 h 124"/>
                  <a:gd name="T6" fmla="*/ 0 w 124"/>
                  <a:gd name="T7" fmla="*/ 12 h 124"/>
                  <a:gd name="T8" fmla="*/ 12 w 124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24">
                    <a:moveTo>
                      <a:pt x="12" y="0"/>
                    </a:moveTo>
                    <a:lnTo>
                      <a:pt x="124" y="112"/>
                    </a:lnTo>
                    <a:lnTo>
                      <a:pt x="112" y="1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Freeform 101">
                <a:extLst>
                  <a:ext uri="{FF2B5EF4-FFF2-40B4-BE49-F238E27FC236}">
                    <a16:creationId xmlns:a16="http://schemas.microsoft.com/office/drawing/2014/main" id="{19D3F3A7-F699-4435-BFA5-DC6410DA56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7494" y="1795668"/>
                <a:ext cx="687917" cy="500455"/>
              </a:xfrm>
              <a:custGeom>
                <a:avLst/>
                <a:gdLst>
                  <a:gd name="T0" fmla="*/ 205 w 205"/>
                  <a:gd name="T1" fmla="*/ 149 h 149"/>
                  <a:gd name="T2" fmla="*/ 0 w 205"/>
                  <a:gd name="T3" fmla="*/ 149 h 149"/>
                  <a:gd name="T4" fmla="*/ 0 w 205"/>
                  <a:gd name="T5" fmla="*/ 0 h 149"/>
                  <a:gd name="T6" fmla="*/ 125 w 205"/>
                  <a:gd name="T7" fmla="*/ 0 h 149"/>
                  <a:gd name="T8" fmla="*/ 205 w 205"/>
                  <a:gd name="T9" fmla="*/ 67 h 149"/>
                  <a:gd name="T10" fmla="*/ 205 w 205"/>
                  <a:gd name="T11" fmla="*/ 14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5" h="149">
                    <a:moveTo>
                      <a:pt x="205" y="149"/>
                    </a:moveTo>
                    <a:cubicBezTo>
                      <a:pt x="0" y="149"/>
                      <a:pt x="0" y="149"/>
                      <a:pt x="0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25" y="0"/>
                      <a:pt x="125" y="0"/>
                      <a:pt x="125" y="0"/>
                    </a:cubicBezTo>
                    <a:cubicBezTo>
                      <a:pt x="169" y="0"/>
                      <a:pt x="205" y="30"/>
                      <a:pt x="205" y="67"/>
                    </a:cubicBezTo>
                    <a:lnTo>
                      <a:pt x="205" y="149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Rectangle 102">
                <a:extLst>
                  <a:ext uri="{FF2B5EF4-FFF2-40B4-BE49-F238E27FC236}">
                    <a16:creationId xmlns:a16="http://schemas.microsoft.com/office/drawing/2014/main" id="{37F74774-0E52-4B19-B5D9-6453EB662C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7180" y="1869313"/>
                <a:ext cx="230979" cy="517192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Freeform 115">
                <a:extLst>
                  <a:ext uri="{FF2B5EF4-FFF2-40B4-BE49-F238E27FC236}">
                    <a16:creationId xmlns:a16="http://schemas.microsoft.com/office/drawing/2014/main" id="{A0B090EC-AA92-4907-84A1-94AF876A96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4833" y="1942959"/>
                <a:ext cx="194156" cy="195830"/>
              </a:xfrm>
              <a:custGeom>
                <a:avLst/>
                <a:gdLst>
                  <a:gd name="T0" fmla="*/ 0 w 116"/>
                  <a:gd name="T1" fmla="*/ 105 h 117"/>
                  <a:gd name="T2" fmla="*/ 104 w 116"/>
                  <a:gd name="T3" fmla="*/ 0 h 117"/>
                  <a:gd name="T4" fmla="*/ 116 w 116"/>
                  <a:gd name="T5" fmla="*/ 11 h 117"/>
                  <a:gd name="T6" fmla="*/ 10 w 116"/>
                  <a:gd name="T7" fmla="*/ 117 h 117"/>
                  <a:gd name="T8" fmla="*/ 0 w 116"/>
                  <a:gd name="T9" fmla="*/ 105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117">
                    <a:moveTo>
                      <a:pt x="0" y="105"/>
                    </a:moveTo>
                    <a:lnTo>
                      <a:pt x="104" y="0"/>
                    </a:lnTo>
                    <a:lnTo>
                      <a:pt x="116" y="11"/>
                    </a:lnTo>
                    <a:lnTo>
                      <a:pt x="10" y="117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Freeform 116">
                <a:extLst>
                  <a:ext uri="{FF2B5EF4-FFF2-40B4-BE49-F238E27FC236}">
                    <a16:creationId xmlns:a16="http://schemas.microsoft.com/office/drawing/2014/main" id="{B01EED96-7FD1-4EBC-BA18-477B47539A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4833" y="1942959"/>
                <a:ext cx="194156" cy="195830"/>
              </a:xfrm>
              <a:custGeom>
                <a:avLst/>
                <a:gdLst>
                  <a:gd name="T0" fmla="*/ 10 w 116"/>
                  <a:gd name="T1" fmla="*/ 0 h 117"/>
                  <a:gd name="T2" fmla="*/ 116 w 116"/>
                  <a:gd name="T3" fmla="*/ 105 h 117"/>
                  <a:gd name="T4" fmla="*/ 104 w 116"/>
                  <a:gd name="T5" fmla="*/ 117 h 117"/>
                  <a:gd name="T6" fmla="*/ 0 w 116"/>
                  <a:gd name="T7" fmla="*/ 11 h 117"/>
                  <a:gd name="T8" fmla="*/ 10 w 116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117">
                    <a:moveTo>
                      <a:pt x="10" y="0"/>
                    </a:moveTo>
                    <a:lnTo>
                      <a:pt x="116" y="105"/>
                    </a:lnTo>
                    <a:lnTo>
                      <a:pt x="104" y="117"/>
                    </a:lnTo>
                    <a:lnTo>
                      <a:pt x="0" y="1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Rectangle 117">
                <a:extLst>
                  <a:ext uri="{FF2B5EF4-FFF2-40B4-BE49-F238E27FC236}">
                    <a16:creationId xmlns:a16="http://schemas.microsoft.com/office/drawing/2014/main" id="{E45912E8-8F29-4A25-AF9A-07487AC8F5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1443" y="1926221"/>
                <a:ext cx="40170" cy="22595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Freeform 118">
                <a:extLst>
                  <a:ext uri="{FF2B5EF4-FFF2-40B4-BE49-F238E27FC236}">
                    <a16:creationId xmlns:a16="http://schemas.microsoft.com/office/drawing/2014/main" id="{A9330483-A353-4C30-9379-D4C31F20DA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5697" y="1942959"/>
                <a:ext cx="199178" cy="195830"/>
              </a:xfrm>
              <a:custGeom>
                <a:avLst/>
                <a:gdLst>
                  <a:gd name="T0" fmla="*/ 0 w 119"/>
                  <a:gd name="T1" fmla="*/ 105 h 117"/>
                  <a:gd name="T2" fmla="*/ 107 w 119"/>
                  <a:gd name="T3" fmla="*/ 0 h 117"/>
                  <a:gd name="T4" fmla="*/ 119 w 119"/>
                  <a:gd name="T5" fmla="*/ 11 h 117"/>
                  <a:gd name="T6" fmla="*/ 12 w 119"/>
                  <a:gd name="T7" fmla="*/ 117 h 117"/>
                  <a:gd name="T8" fmla="*/ 0 w 119"/>
                  <a:gd name="T9" fmla="*/ 105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117">
                    <a:moveTo>
                      <a:pt x="0" y="105"/>
                    </a:moveTo>
                    <a:lnTo>
                      <a:pt x="107" y="0"/>
                    </a:lnTo>
                    <a:lnTo>
                      <a:pt x="119" y="11"/>
                    </a:lnTo>
                    <a:lnTo>
                      <a:pt x="12" y="117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Freeform 119">
                <a:extLst>
                  <a:ext uri="{FF2B5EF4-FFF2-40B4-BE49-F238E27FC236}">
                    <a16:creationId xmlns:a16="http://schemas.microsoft.com/office/drawing/2014/main" id="{0BD96CCC-8D0A-4185-A72D-F013BD0E0E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5697" y="1942959"/>
                <a:ext cx="199178" cy="195830"/>
              </a:xfrm>
              <a:custGeom>
                <a:avLst/>
                <a:gdLst>
                  <a:gd name="T0" fmla="*/ 12 w 119"/>
                  <a:gd name="T1" fmla="*/ 0 h 117"/>
                  <a:gd name="T2" fmla="*/ 119 w 119"/>
                  <a:gd name="T3" fmla="*/ 105 h 117"/>
                  <a:gd name="T4" fmla="*/ 107 w 119"/>
                  <a:gd name="T5" fmla="*/ 117 h 117"/>
                  <a:gd name="T6" fmla="*/ 0 w 119"/>
                  <a:gd name="T7" fmla="*/ 11 h 117"/>
                  <a:gd name="T8" fmla="*/ 12 w 119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117">
                    <a:moveTo>
                      <a:pt x="12" y="0"/>
                    </a:moveTo>
                    <a:lnTo>
                      <a:pt x="119" y="105"/>
                    </a:lnTo>
                    <a:lnTo>
                      <a:pt x="107" y="117"/>
                    </a:lnTo>
                    <a:lnTo>
                      <a:pt x="0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Rectangle 120">
                <a:extLst>
                  <a:ext uri="{FF2B5EF4-FFF2-40B4-BE49-F238E27FC236}">
                    <a16:creationId xmlns:a16="http://schemas.microsoft.com/office/drawing/2014/main" id="{7EEE88EA-CE82-498A-96D6-CF816852EB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5655" y="1926221"/>
                <a:ext cx="36823" cy="22595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Freeform 121">
                <a:extLst>
                  <a:ext uri="{FF2B5EF4-FFF2-40B4-BE49-F238E27FC236}">
                    <a16:creationId xmlns:a16="http://schemas.microsoft.com/office/drawing/2014/main" id="{E1724EAD-2869-49B5-AA3E-08644AC1A3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1584" y="1942959"/>
                <a:ext cx="194156" cy="195830"/>
              </a:xfrm>
              <a:custGeom>
                <a:avLst/>
                <a:gdLst>
                  <a:gd name="T0" fmla="*/ 0 w 116"/>
                  <a:gd name="T1" fmla="*/ 105 h 117"/>
                  <a:gd name="T2" fmla="*/ 106 w 116"/>
                  <a:gd name="T3" fmla="*/ 0 h 117"/>
                  <a:gd name="T4" fmla="*/ 116 w 116"/>
                  <a:gd name="T5" fmla="*/ 11 h 117"/>
                  <a:gd name="T6" fmla="*/ 12 w 116"/>
                  <a:gd name="T7" fmla="*/ 117 h 117"/>
                  <a:gd name="T8" fmla="*/ 0 w 116"/>
                  <a:gd name="T9" fmla="*/ 105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117">
                    <a:moveTo>
                      <a:pt x="0" y="105"/>
                    </a:moveTo>
                    <a:lnTo>
                      <a:pt x="106" y="0"/>
                    </a:lnTo>
                    <a:lnTo>
                      <a:pt x="116" y="11"/>
                    </a:lnTo>
                    <a:lnTo>
                      <a:pt x="12" y="117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Freeform 122">
                <a:extLst>
                  <a:ext uri="{FF2B5EF4-FFF2-40B4-BE49-F238E27FC236}">
                    <a16:creationId xmlns:a16="http://schemas.microsoft.com/office/drawing/2014/main" id="{DA80FDF6-4B47-4EC3-B013-008D1C6103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1584" y="1942959"/>
                <a:ext cx="194156" cy="195830"/>
              </a:xfrm>
              <a:custGeom>
                <a:avLst/>
                <a:gdLst>
                  <a:gd name="T0" fmla="*/ 12 w 116"/>
                  <a:gd name="T1" fmla="*/ 0 h 117"/>
                  <a:gd name="T2" fmla="*/ 116 w 116"/>
                  <a:gd name="T3" fmla="*/ 105 h 117"/>
                  <a:gd name="T4" fmla="*/ 106 w 116"/>
                  <a:gd name="T5" fmla="*/ 117 h 117"/>
                  <a:gd name="T6" fmla="*/ 0 w 116"/>
                  <a:gd name="T7" fmla="*/ 11 h 117"/>
                  <a:gd name="T8" fmla="*/ 12 w 116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117">
                    <a:moveTo>
                      <a:pt x="12" y="0"/>
                    </a:moveTo>
                    <a:lnTo>
                      <a:pt x="116" y="105"/>
                    </a:lnTo>
                    <a:lnTo>
                      <a:pt x="106" y="117"/>
                    </a:lnTo>
                    <a:lnTo>
                      <a:pt x="0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Rectangle 124">
                <a:extLst>
                  <a:ext uri="{FF2B5EF4-FFF2-40B4-BE49-F238E27FC236}">
                    <a16:creationId xmlns:a16="http://schemas.microsoft.com/office/drawing/2014/main" id="{46ABE649-EB2C-4D42-9039-744F4145D2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343" y="1865966"/>
                <a:ext cx="326383" cy="944002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Freeform 125">
                <a:extLst>
                  <a:ext uri="{FF2B5EF4-FFF2-40B4-BE49-F238E27FC236}">
                    <a16:creationId xmlns:a16="http://schemas.microsoft.com/office/drawing/2014/main" id="{B436D75C-E0FA-4D02-B4CD-5D1C8ADB11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7982" y="5781260"/>
                <a:ext cx="604321" cy="853922"/>
              </a:xfrm>
              <a:custGeom>
                <a:avLst/>
                <a:gdLst>
                  <a:gd name="T0" fmla="*/ 362 w 362"/>
                  <a:gd name="T1" fmla="*/ 31 h 65"/>
                  <a:gd name="T2" fmla="*/ 362 w 362"/>
                  <a:gd name="T3" fmla="*/ 65 h 65"/>
                  <a:gd name="T4" fmla="*/ 0 w 362"/>
                  <a:gd name="T5" fmla="*/ 65 h 65"/>
                  <a:gd name="T6" fmla="*/ 0 w 362"/>
                  <a:gd name="T7" fmla="*/ 31 h 65"/>
                  <a:gd name="T8" fmla="*/ 30 w 362"/>
                  <a:gd name="T9" fmla="*/ 0 h 65"/>
                  <a:gd name="T10" fmla="*/ 332 w 362"/>
                  <a:gd name="T11" fmla="*/ 0 h 65"/>
                  <a:gd name="T12" fmla="*/ 362 w 362"/>
                  <a:gd name="T13" fmla="*/ 3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2" h="65">
                    <a:moveTo>
                      <a:pt x="362" y="31"/>
                    </a:moveTo>
                    <a:cubicBezTo>
                      <a:pt x="362" y="65"/>
                      <a:pt x="362" y="65"/>
                      <a:pt x="362" y="65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14"/>
                      <a:pt x="13" y="0"/>
                      <a:pt x="30" y="0"/>
                    </a:cubicBezTo>
                    <a:cubicBezTo>
                      <a:pt x="332" y="0"/>
                      <a:pt x="332" y="0"/>
                      <a:pt x="332" y="0"/>
                    </a:cubicBezTo>
                    <a:cubicBezTo>
                      <a:pt x="349" y="0"/>
                      <a:pt x="362" y="14"/>
                      <a:pt x="362" y="3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Rectangle 74">
                <a:extLst>
                  <a:ext uri="{FF2B5EF4-FFF2-40B4-BE49-F238E27FC236}">
                    <a16:creationId xmlns:a16="http://schemas.microsoft.com/office/drawing/2014/main" id="{08239219-B9A5-4336-AD39-4375DEEEC5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72803" y="1933638"/>
                <a:ext cx="40170" cy="242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Freeform 75">
                <a:extLst>
                  <a:ext uri="{FF2B5EF4-FFF2-40B4-BE49-F238E27FC236}">
                    <a16:creationId xmlns:a16="http://schemas.microsoft.com/office/drawing/2014/main" id="{EEF457FC-AFA6-4772-8161-2ED2812DF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7016" y="1952050"/>
                <a:ext cx="209221" cy="207547"/>
              </a:xfrm>
              <a:custGeom>
                <a:avLst/>
                <a:gdLst>
                  <a:gd name="T0" fmla="*/ 0 w 125"/>
                  <a:gd name="T1" fmla="*/ 112 h 124"/>
                  <a:gd name="T2" fmla="*/ 113 w 125"/>
                  <a:gd name="T3" fmla="*/ 0 h 124"/>
                  <a:gd name="T4" fmla="*/ 125 w 125"/>
                  <a:gd name="T5" fmla="*/ 12 h 124"/>
                  <a:gd name="T6" fmla="*/ 10 w 125"/>
                  <a:gd name="T7" fmla="*/ 124 h 124"/>
                  <a:gd name="T8" fmla="*/ 0 w 125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0" y="112"/>
                    </a:moveTo>
                    <a:lnTo>
                      <a:pt x="113" y="0"/>
                    </a:lnTo>
                    <a:lnTo>
                      <a:pt x="125" y="12"/>
                    </a:lnTo>
                    <a:lnTo>
                      <a:pt x="10" y="124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Freeform 76">
                <a:extLst>
                  <a:ext uri="{FF2B5EF4-FFF2-40B4-BE49-F238E27FC236}">
                    <a16:creationId xmlns:a16="http://schemas.microsoft.com/office/drawing/2014/main" id="{1A404769-00DB-4728-BB56-FE80879D11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7016" y="1952050"/>
                <a:ext cx="209221" cy="207547"/>
              </a:xfrm>
              <a:custGeom>
                <a:avLst/>
                <a:gdLst>
                  <a:gd name="T0" fmla="*/ 10 w 125"/>
                  <a:gd name="T1" fmla="*/ 0 h 124"/>
                  <a:gd name="T2" fmla="*/ 125 w 125"/>
                  <a:gd name="T3" fmla="*/ 112 h 124"/>
                  <a:gd name="T4" fmla="*/ 113 w 125"/>
                  <a:gd name="T5" fmla="*/ 124 h 124"/>
                  <a:gd name="T6" fmla="*/ 0 w 125"/>
                  <a:gd name="T7" fmla="*/ 12 h 124"/>
                  <a:gd name="T8" fmla="*/ 10 w 125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10" y="0"/>
                    </a:moveTo>
                    <a:lnTo>
                      <a:pt x="125" y="112"/>
                    </a:lnTo>
                    <a:lnTo>
                      <a:pt x="113" y="124"/>
                    </a:lnTo>
                    <a:lnTo>
                      <a:pt x="0" y="1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Rectangle 77">
                <a:extLst>
                  <a:ext uri="{FF2B5EF4-FFF2-40B4-BE49-F238E27FC236}">
                    <a16:creationId xmlns:a16="http://schemas.microsoft.com/office/drawing/2014/main" id="{81203D8C-F20C-40A9-8BDA-4DF796344C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70278" y="1933638"/>
                <a:ext cx="43518" cy="242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Freeform 78">
                <a:extLst>
                  <a:ext uri="{FF2B5EF4-FFF2-40B4-BE49-F238E27FC236}">
                    <a16:creationId xmlns:a16="http://schemas.microsoft.com/office/drawing/2014/main" id="{7D162A0A-A80E-4BEB-890F-C09C90D82C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6164" y="1952050"/>
                <a:ext cx="210894" cy="207547"/>
              </a:xfrm>
              <a:custGeom>
                <a:avLst/>
                <a:gdLst>
                  <a:gd name="T0" fmla="*/ 0 w 126"/>
                  <a:gd name="T1" fmla="*/ 112 h 124"/>
                  <a:gd name="T2" fmla="*/ 114 w 126"/>
                  <a:gd name="T3" fmla="*/ 0 h 124"/>
                  <a:gd name="T4" fmla="*/ 126 w 126"/>
                  <a:gd name="T5" fmla="*/ 12 h 124"/>
                  <a:gd name="T6" fmla="*/ 12 w 126"/>
                  <a:gd name="T7" fmla="*/ 124 h 124"/>
                  <a:gd name="T8" fmla="*/ 0 w 126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" h="124">
                    <a:moveTo>
                      <a:pt x="0" y="112"/>
                    </a:moveTo>
                    <a:lnTo>
                      <a:pt x="114" y="0"/>
                    </a:lnTo>
                    <a:lnTo>
                      <a:pt x="126" y="12"/>
                    </a:lnTo>
                    <a:lnTo>
                      <a:pt x="12" y="124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Freeform 79">
                <a:extLst>
                  <a:ext uri="{FF2B5EF4-FFF2-40B4-BE49-F238E27FC236}">
                    <a16:creationId xmlns:a16="http://schemas.microsoft.com/office/drawing/2014/main" id="{9B236FF2-4062-46A5-B9D9-B88F91F247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6164" y="1952050"/>
                <a:ext cx="210894" cy="207547"/>
              </a:xfrm>
              <a:custGeom>
                <a:avLst/>
                <a:gdLst>
                  <a:gd name="T0" fmla="*/ 12 w 126"/>
                  <a:gd name="T1" fmla="*/ 0 h 124"/>
                  <a:gd name="T2" fmla="*/ 126 w 126"/>
                  <a:gd name="T3" fmla="*/ 112 h 124"/>
                  <a:gd name="T4" fmla="*/ 114 w 126"/>
                  <a:gd name="T5" fmla="*/ 124 h 124"/>
                  <a:gd name="T6" fmla="*/ 0 w 126"/>
                  <a:gd name="T7" fmla="*/ 12 h 124"/>
                  <a:gd name="T8" fmla="*/ 12 w 126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" h="124">
                    <a:moveTo>
                      <a:pt x="12" y="0"/>
                    </a:moveTo>
                    <a:lnTo>
                      <a:pt x="126" y="112"/>
                    </a:lnTo>
                    <a:lnTo>
                      <a:pt x="114" y="1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Rectangle 80">
                <a:extLst>
                  <a:ext uri="{FF2B5EF4-FFF2-40B4-BE49-F238E27FC236}">
                    <a16:creationId xmlns:a16="http://schemas.microsoft.com/office/drawing/2014/main" id="{CBA036A5-6F9A-40FA-9C7F-FCAA20D53B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2774" y="1933638"/>
                <a:ext cx="43518" cy="242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Rectangle 89">
                <a:extLst>
                  <a:ext uri="{FF2B5EF4-FFF2-40B4-BE49-F238E27FC236}">
                    <a16:creationId xmlns:a16="http://schemas.microsoft.com/office/drawing/2014/main" id="{8175D022-EAF2-4B9F-962F-7300AC9FED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76209" y="1933638"/>
                <a:ext cx="43518" cy="242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Freeform 90">
                <a:extLst>
                  <a:ext uri="{FF2B5EF4-FFF2-40B4-BE49-F238E27FC236}">
                    <a16:creationId xmlns:a16="http://schemas.microsoft.com/office/drawing/2014/main" id="{58383476-43DE-4A65-B04C-E1C4BC6A2A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0422" y="1952050"/>
                <a:ext cx="209221" cy="207547"/>
              </a:xfrm>
              <a:custGeom>
                <a:avLst/>
                <a:gdLst>
                  <a:gd name="T0" fmla="*/ 0 w 125"/>
                  <a:gd name="T1" fmla="*/ 112 h 124"/>
                  <a:gd name="T2" fmla="*/ 113 w 125"/>
                  <a:gd name="T3" fmla="*/ 0 h 124"/>
                  <a:gd name="T4" fmla="*/ 125 w 125"/>
                  <a:gd name="T5" fmla="*/ 12 h 124"/>
                  <a:gd name="T6" fmla="*/ 12 w 125"/>
                  <a:gd name="T7" fmla="*/ 124 h 124"/>
                  <a:gd name="T8" fmla="*/ 0 w 125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0" y="112"/>
                    </a:moveTo>
                    <a:lnTo>
                      <a:pt x="113" y="0"/>
                    </a:lnTo>
                    <a:lnTo>
                      <a:pt x="125" y="12"/>
                    </a:lnTo>
                    <a:lnTo>
                      <a:pt x="12" y="124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Freeform 91">
                <a:extLst>
                  <a:ext uri="{FF2B5EF4-FFF2-40B4-BE49-F238E27FC236}">
                    <a16:creationId xmlns:a16="http://schemas.microsoft.com/office/drawing/2014/main" id="{B9CDF1E6-5BFC-4654-A9BF-A7E064BB0C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0422" y="1952050"/>
                <a:ext cx="209221" cy="207547"/>
              </a:xfrm>
              <a:custGeom>
                <a:avLst/>
                <a:gdLst>
                  <a:gd name="T0" fmla="*/ 12 w 125"/>
                  <a:gd name="T1" fmla="*/ 0 h 124"/>
                  <a:gd name="T2" fmla="*/ 125 w 125"/>
                  <a:gd name="T3" fmla="*/ 112 h 124"/>
                  <a:gd name="T4" fmla="*/ 113 w 125"/>
                  <a:gd name="T5" fmla="*/ 124 h 124"/>
                  <a:gd name="T6" fmla="*/ 0 w 125"/>
                  <a:gd name="T7" fmla="*/ 12 h 124"/>
                  <a:gd name="T8" fmla="*/ 12 w 125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12" y="0"/>
                    </a:moveTo>
                    <a:lnTo>
                      <a:pt x="125" y="112"/>
                    </a:lnTo>
                    <a:lnTo>
                      <a:pt x="113" y="1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Rectangle 92">
                <a:extLst>
                  <a:ext uri="{FF2B5EF4-FFF2-40B4-BE49-F238E27FC236}">
                    <a16:creationId xmlns:a16="http://schemas.microsoft.com/office/drawing/2014/main" id="{56D4CD43-93ED-471A-B9E8-1ED7BF2A21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77032" y="1933638"/>
                <a:ext cx="40170" cy="242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Freeform 93">
                <a:extLst>
                  <a:ext uri="{FF2B5EF4-FFF2-40B4-BE49-F238E27FC236}">
                    <a16:creationId xmlns:a16="http://schemas.microsoft.com/office/drawing/2014/main" id="{B8031EFA-F0BE-4C5D-B751-9A6117EAE8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2918" y="1952050"/>
                <a:ext cx="207547" cy="207547"/>
              </a:xfrm>
              <a:custGeom>
                <a:avLst/>
                <a:gdLst>
                  <a:gd name="T0" fmla="*/ 0 w 124"/>
                  <a:gd name="T1" fmla="*/ 112 h 124"/>
                  <a:gd name="T2" fmla="*/ 112 w 124"/>
                  <a:gd name="T3" fmla="*/ 0 h 124"/>
                  <a:gd name="T4" fmla="*/ 124 w 124"/>
                  <a:gd name="T5" fmla="*/ 12 h 124"/>
                  <a:gd name="T6" fmla="*/ 10 w 124"/>
                  <a:gd name="T7" fmla="*/ 124 h 124"/>
                  <a:gd name="T8" fmla="*/ 0 w 124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24">
                    <a:moveTo>
                      <a:pt x="0" y="112"/>
                    </a:moveTo>
                    <a:lnTo>
                      <a:pt x="112" y="0"/>
                    </a:lnTo>
                    <a:lnTo>
                      <a:pt x="124" y="12"/>
                    </a:lnTo>
                    <a:lnTo>
                      <a:pt x="10" y="124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Freeform 94">
                <a:extLst>
                  <a:ext uri="{FF2B5EF4-FFF2-40B4-BE49-F238E27FC236}">
                    <a16:creationId xmlns:a16="http://schemas.microsoft.com/office/drawing/2014/main" id="{2B454392-0C08-4781-BE4D-934699385F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2918" y="1952050"/>
                <a:ext cx="207547" cy="207547"/>
              </a:xfrm>
              <a:custGeom>
                <a:avLst/>
                <a:gdLst>
                  <a:gd name="T0" fmla="*/ 10 w 124"/>
                  <a:gd name="T1" fmla="*/ 0 h 124"/>
                  <a:gd name="T2" fmla="*/ 124 w 124"/>
                  <a:gd name="T3" fmla="*/ 112 h 124"/>
                  <a:gd name="T4" fmla="*/ 112 w 124"/>
                  <a:gd name="T5" fmla="*/ 124 h 124"/>
                  <a:gd name="T6" fmla="*/ 0 w 124"/>
                  <a:gd name="T7" fmla="*/ 12 h 124"/>
                  <a:gd name="T8" fmla="*/ 10 w 124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24">
                    <a:moveTo>
                      <a:pt x="10" y="0"/>
                    </a:moveTo>
                    <a:lnTo>
                      <a:pt x="124" y="112"/>
                    </a:lnTo>
                    <a:lnTo>
                      <a:pt x="112" y="124"/>
                    </a:lnTo>
                    <a:lnTo>
                      <a:pt x="0" y="1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Rectangle 95">
                <a:extLst>
                  <a:ext uri="{FF2B5EF4-FFF2-40B4-BE49-F238E27FC236}">
                    <a16:creationId xmlns:a16="http://schemas.microsoft.com/office/drawing/2014/main" id="{16999A02-A1FE-4831-8E45-CA07CE3D32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76180" y="1933638"/>
                <a:ext cx="43518" cy="242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Freeform 96">
                <a:extLst>
                  <a:ext uri="{FF2B5EF4-FFF2-40B4-BE49-F238E27FC236}">
                    <a16:creationId xmlns:a16="http://schemas.microsoft.com/office/drawing/2014/main" id="{7AA5B2C0-F1F8-4717-B4E8-639C8BF68A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0392" y="1952050"/>
                <a:ext cx="212568" cy="207547"/>
              </a:xfrm>
              <a:custGeom>
                <a:avLst/>
                <a:gdLst>
                  <a:gd name="T0" fmla="*/ 0 w 127"/>
                  <a:gd name="T1" fmla="*/ 112 h 124"/>
                  <a:gd name="T2" fmla="*/ 115 w 127"/>
                  <a:gd name="T3" fmla="*/ 0 h 124"/>
                  <a:gd name="T4" fmla="*/ 127 w 127"/>
                  <a:gd name="T5" fmla="*/ 12 h 124"/>
                  <a:gd name="T6" fmla="*/ 12 w 127"/>
                  <a:gd name="T7" fmla="*/ 124 h 124"/>
                  <a:gd name="T8" fmla="*/ 0 w 127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124">
                    <a:moveTo>
                      <a:pt x="0" y="112"/>
                    </a:moveTo>
                    <a:lnTo>
                      <a:pt x="115" y="0"/>
                    </a:lnTo>
                    <a:lnTo>
                      <a:pt x="127" y="12"/>
                    </a:lnTo>
                    <a:lnTo>
                      <a:pt x="12" y="124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Freeform 97">
                <a:extLst>
                  <a:ext uri="{FF2B5EF4-FFF2-40B4-BE49-F238E27FC236}">
                    <a16:creationId xmlns:a16="http://schemas.microsoft.com/office/drawing/2014/main" id="{BC5579D6-F6A9-4D0F-A02F-4EC544ECDE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0392" y="1952050"/>
                <a:ext cx="212568" cy="207547"/>
              </a:xfrm>
              <a:custGeom>
                <a:avLst/>
                <a:gdLst>
                  <a:gd name="T0" fmla="*/ 12 w 127"/>
                  <a:gd name="T1" fmla="*/ 0 h 124"/>
                  <a:gd name="T2" fmla="*/ 127 w 127"/>
                  <a:gd name="T3" fmla="*/ 112 h 124"/>
                  <a:gd name="T4" fmla="*/ 115 w 127"/>
                  <a:gd name="T5" fmla="*/ 124 h 124"/>
                  <a:gd name="T6" fmla="*/ 0 w 127"/>
                  <a:gd name="T7" fmla="*/ 12 h 124"/>
                  <a:gd name="T8" fmla="*/ 12 w 127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124">
                    <a:moveTo>
                      <a:pt x="12" y="0"/>
                    </a:moveTo>
                    <a:lnTo>
                      <a:pt x="127" y="112"/>
                    </a:lnTo>
                    <a:lnTo>
                      <a:pt x="115" y="1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Rectangle 98">
                <a:extLst>
                  <a:ext uri="{FF2B5EF4-FFF2-40B4-BE49-F238E27FC236}">
                    <a16:creationId xmlns:a16="http://schemas.microsoft.com/office/drawing/2014/main" id="{27467829-8642-4089-8F9B-D1A519238E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77002" y="1933638"/>
                <a:ext cx="43518" cy="242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Freeform 99">
                <a:extLst>
                  <a:ext uri="{FF2B5EF4-FFF2-40B4-BE49-F238E27FC236}">
                    <a16:creationId xmlns:a16="http://schemas.microsoft.com/office/drawing/2014/main" id="{0069BCE3-F728-4930-9B37-3EE7394900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2888" y="1952050"/>
                <a:ext cx="207547" cy="207547"/>
              </a:xfrm>
              <a:custGeom>
                <a:avLst/>
                <a:gdLst>
                  <a:gd name="T0" fmla="*/ 0 w 124"/>
                  <a:gd name="T1" fmla="*/ 112 h 124"/>
                  <a:gd name="T2" fmla="*/ 112 w 124"/>
                  <a:gd name="T3" fmla="*/ 0 h 124"/>
                  <a:gd name="T4" fmla="*/ 124 w 124"/>
                  <a:gd name="T5" fmla="*/ 12 h 124"/>
                  <a:gd name="T6" fmla="*/ 12 w 124"/>
                  <a:gd name="T7" fmla="*/ 124 h 124"/>
                  <a:gd name="T8" fmla="*/ 0 w 124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24">
                    <a:moveTo>
                      <a:pt x="0" y="112"/>
                    </a:moveTo>
                    <a:lnTo>
                      <a:pt x="112" y="0"/>
                    </a:lnTo>
                    <a:lnTo>
                      <a:pt x="124" y="12"/>
                    </a:lnTo>
                    <a:lnTo>
                      <a:pt x="12" y="124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Freeform 100">
                <a:extLst>
                  <a:ext uri="{FF2B5EF4-FFF2-40B4-BE49-F238E27FC236}">
                    <a16:creationId xmlns:a16="http://schemas.microsoft.com/office/drawing/2014/main" id="{D647ED79-0560-43AA-9604-22A84B1E41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2888" y="1952050"/>
                <a:ext cx="207547" cy="207547"/>
              </a:xfrm>
              <a:custGeom>
                <a:avLst/>
                <a:gdLst>
                  <a:gd name="T0" fmla="*/ 12 w 124"/>
                  <a:gd name="T1" fmla="*/ 0 h 124"/>
                  <a:gd name="T2" fmla="*/ 124 w 124"/>
                  <a:gd name="T3" fmla="*/ 112 h 124"/>
                  <a:gd name="T4" fmla="*/ 112 w 124"/>
                  <a:gd name="T5" fmla="*/ 124 h 124"/>
                  <a:gd name="T6" fmla="*/ 0 w 124"/>
                  <a:gd name="T7" fmla="*/ 12 h 124"/>
                  <a:gd name="T8" fmla="*/ 12 w 124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24">
                    <a:moveTo>
                      <a:pt x="12" y="0"/>
                    </a:moveTo>
                    <a:lnTo>
                      <a:pt x="124" y="112"/>
                    </a:lnTo>
                    <a:lnTo>
                      <a:pt x="112" y="1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Freeform 115">
                <a:extLst>
                  <a:ext uri="{FF2B5EF4-FFF2-40B4-BE49-F238E27FC236}">
                    <a16:creationId xmlns:a16="http://schemas.microsoft.com/office/drawing/2014/main" id="{E5900618-BA2C-4AE5-A7FC-49FFF4EE57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2934" y="1947028"/>
                <a:ext cx="194156" cy="195830"/>
              </a:xfrm>
              <a:custGeom>
                <a:avLst/>
                <a:gdLst>
                  <a:gd name="T0" fmla="*/ 0 w 116"/>
                  <a:gd name="T1" fmla="*/ 105 h 117"/>
                  <a:gd name="T2" fmla="*/ 104 w 116"/>
                  <a:gd name="T3" fmla="*/ 0 h 117"/>
                  <a:gd name="T4" fmla="*/ 116 w 116"/>
                  <a:gd name="T5" fmla="*/ 11 h 117"/>
                  <a:gd name="T6" fmla="*/ 10 w 116"/>
                  <a:gd name="T7" fmla="*/ 117 h 117"/>
                  <a:gd name="T8" fmla="*/ 0 w 116"/>
                  <a:gd name="T9" fmla="*/ 105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117">
                    <a:moveTo>
                      <a:pt x="0" y="105"/>
                    </a:moveTo>
                    <a:lnTo>
                      <a:pt x="104" y="0"/>
                    </a:lnTo>
                    <a:lnTo>
                      <a:pt x="116" y="11"/>
                    </a:lnTo>
                    <a:lnTo>
                      <a:pt x="10" y="117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Freeform 116">
                <a:extLst>
                  <a:ext uri="{FF2B5EF4-FFF2-40B4-BE49-F238E27FC236}">
                    <a16:creationId xmlns:a16="http://schemas.microsoft.com/office/drawing/2014/main" id="{1A5FD71A-D957-4C18-B108-E5292610EC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2934" y="1947028"/>
                <a:ext cx="194156" cy="195830"/>
              </a:xfrm>
              <a:custGeom>
                <a:avLst/>
                <a:gdLst>
                  <a:gd name="T0" fmla="*/ 10 w 116"/>
                  <a:gd name="T1" fmla="*/ 0 h 117"/>
                  <a:gd name="T2" fmla="*/ 116 w 116"/>
                  <a:gd name="T3" fmla="*/ 105 h 117"/>
                  <a:gd name="T4" fmla="*/ 104 w 116"/>
                  <a:gd name="T5" fmla="*/ 117 h 117"/>
                  <a:gd name="T6" fmla="*/ 0 w 116"/>
                  <a:gd name="T7" fmla="*/ 11 h 117"/>
                  <a:gd name="T8" fmla="*/ 10 w 116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117">
                    <a:moveTo>
                      <a:pt x="10" y="0"/>
                    </a:moveTo>
                    <a:lnTo>
                      <a:pt x="116" y="105"/>
                    </a:lnTo>
                    <a:lnTo>
                      <a:pt x="104" y="117"/>
                    </a:lnTo>
                    <a:lnTo>
                      <a:pt x="0" y="1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Rectangle 117">
                <a:extLst>
                  <a:ext uri="{FF2B5EF4-FFF2-40B4-BE49-F238E27FC236}">
                    <a16:creationId xmlns:a16="http://schemas.microsoft.com/office/drawing/2014/main" id="{F884293D-4CDE-4E24-9470-4809354CA6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69544" y="1930290"/>
                <a:ext cx="40170" cy="22595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Freeform 118">
                <a:extLst>
                  <a:ext uri="{FF2B5EF4-FFF2-40B4-BE49-F238E27FC236}">
                    <a16:creationId xmlns:a16="http://schemas.microsoft.com/office/drawing/2014/main" id="{13CF4F3C-0EE6-4C28-8274-CC4E570459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3798" y="1947028"/>
                <a:ext cx="199178" cy="195830"/>
              </a:xfrm>
              <a:custGeom>
                <a:avLst/>
                <a:gdLst>
                  <a:gd name="T0" fmla="*/ 0 w 119"/>
                  <a:gd name="T1" fmla="*/ 105 h 117"/>
                  <a:gd name="T2" fmla="*/ 107 w 119"/>
                  <a:gd name="T3" fmla="*/ 0 h 117"/>
                  <a:gd name="T4" fmla="*/ 119 w 119"/>
                  <a:gd name="T5" fmla="*/ 11 h 117"/>
                  <a:gd name="T6" fmla="*/ 12 w 119"/>
                  <a:gd name="T7" fmla="*/ 117 h 117"/>
                  <a:gd name="T8" fmla="*/ 0 w 119"/>
                  <a:gd name="T9" fmla="*/ 105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117">
                    <a:moveTo>
                      <a:pt x="0" y="105"/>
                    </a:moveTo>
                    <a:lnTo>
                      <a:pt x="107" y="0"/>
                    </a:lnTo>
                    <a:lnTo>
                      <a:pt x="119" y="11"/>
                    </a:lnTo>
                    <a:lnTo>
                      <a:pt x="12" y="117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Freeform 119">
                <a:extLst>
                  <a:ext uri="{FF2B5EF4-FFF2-40B4-BE49-F238E27FC236}">
                    <a16:creationId xmlns:a16="http://schemas.microsoft.com/office/drawing/2014/main" id="{64A5A9F1-D2A8-4201-B7A8-5165A4529C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3798" y="1947028"/>
                <a:ext cx="199178" cy="195830"/>
              </a:xfrm>
              <a:custGeom>
                <a:avLst/>
                <a:gdLst>
                  <a:gd name="T0" fmla="*/ 12 w 119"/>
                  <a:gd name="T1" fmla="*/ 0 h 117"/>
                  <a:gd name="T2" fmla="*/ 119 w 119"/>
                  <a:gd name="T3" fmla="*/ 105 h 117"/>
                  <a:gd name="T4" fmla="*/ 107 w 119"/>
                  <a:gd name="T5" fmla="*/ 117 h 117"/>
                  <a:gd name="T6" fmla="*/ 0 w 119"/>
                  <a:gd name="T7" fmla="*/ 11 h 117"/>
                  <a:gd name="T8" fmla="*/ 12 w 119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117">
                    <a:moveTo>
                      <a:pt x="12" y="0"/>
                    </a:moveTo>
                    <a:lnTo>
                      <a:pt x="119" y="105"/>
                    </a:lnTo>
                    <a:lnTo>
                      <a:pt x="107" y="117"/>
                    </a:lnTo>
                    <a:lnTo>
                      <a:pt x="0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Rectangle 120">
                <a:extLst>
                  <a:ext uri="{FF2B5EF4-FFF2-40B4-BE49-F238E27FC236}">
                    <a16:creationId xmlns:a16="http://schemas.microsoft.com/office/drawing/2014/main" id="{392B9A5D-47D6-4249-AA84-747AF1D44D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83756" y="1930290"/>
                <a:ext cx="36823" cy="22595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Freeform 121">
                <a:extLst>
                  <a:ext uri="{FF2B5EF4-FFF2-40B4-BE49-F238E27FC236}">
                    <a16:creationId xmlns:a16="http://schemas.microsoft.com/office/drawing/2014/main" id="{1745541B-9810-42F3-A227-E3F4DB9A70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9685" y="1947028"/>
                <a:ext cx="194156" cy="195830"/>
              </a:xfrm>
              <a:custGeom>
                <a:avLst/>
                <a:gdLst>
                  <a:gd name="T0" fmla="*/ 0 w 116"/>
                  <a:gd name="T1" fmla="*/ 105 h 117"/>
                  <a:gd name="T2" fmla="*/ 106 w 116"/>
                  <a:gd name="T3" fmla="*/ 0 h 117"/>
                  <a:gd name="T4" fmla="*/ 116 w 116"/>
                  <a:gd name="T5" fmla="*/ 11 h 117"/>
                  <a:gd name="T6" fmla="*/ 12 w 116"/>
                  <a:gd name="T7" fmla="*/ 117 h 117"/>
                  <a:gd name="T8" fmla="*/ 0 w 116"/>
                  <a:gd name="T9" fmla="*/ 105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117">
                    <a:moveTo>
                      <a:pt x="0" y="105"/>
                    </a:moveTo>
                    <a:lnTo>
                      <a:pt x="106" y="0"/>
                    </a:lnTo>
                    <a:lnTo>
                      <a:pt x="116" y="11"/>
                    </a:lnTo>
                    <a:lnTo>
                      <a:pt x="12" y="117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Freeform 122">
                <a:extLst>
                  <a:ext uri="{FF2B5EF4-FFF2-40B4-BE49-F238E27FC236}">
                    <a16:creationId xmlns:a16="http://schemas.microsoft.com/office/drawing/2014/main" id="{3ED0629D-0F26-484D-ACB4-9732B11B2B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9685" y="1947028"/>
                <a:ext cx="194156" cy="195830"/>
              </a:xfrm>
              <a:custGeom>
                <a:avLst/>
                <a:gdLst>
                  <a:gd name="T0" fmla="*/ 12 w 116"/>
                  <a:gd name="T1" fmla="*/ 0 h 117"/>
                  <a:gd name="T2" fmla="*/ 116 w 116"/>
                  <a:gd name="T3" fmla="*/ 105 h 117"/>
                  <a:gd name="T4" fmla="*/ 106 w 116"/>
                  <a:gd name="T5" fmla="*/ 117 h 117"/>
                  <a:gd name="T6" fmla="*/ 0 w 116"/>
                  <a:gd name="T7" fmla="*/ 11 h 117"/>
                  <a:gd name="T8" fmla="*/ 12 w 116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117">
                    <a:moveTo>
                      <a:pt x="12" y="0"/>
                    </a:moveTo>
                    <a:lnTo>
                      <a:pt x="116" y="105"/>
                    </a:lnTo>
                    <a:lnTo>
                      <a:pt x="106" y="117"/>
                    </a:lnTo>
                    <a:lnTo>
                      <a:pt x="0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Rectangle 258">
                <a:extLst>
                  <a:ext uri="{FF2B5EF4-FFF2-40B4-BE49-F238E27FC236}">
                    <a16:creationId xmlns:a16="http://schemas.microsoft.com/office/drawing/2014/main" id="{1E75DD62-542E-4402-AD46-34963C512F93}"/>
                  </a:ext>
                </a:extLst>
              </p:cNvPr>
              <p:cNvSpPr/>
              <p:nvPr/>
            </p:nvSpPr>
            <p:spPr>
              <a:xfrm rot="19380000">
                <a:off x="621099" y="1548310"/>
                <a:ext cx="1371600" cy="9144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0" name="Rectangle 259">
                <a:extLst>
                  <a:ext uri="{FF2B5EF4-FFF2-40B4-BE49-F238E27FC236}">
                    <a16:creationId xmlns:a16="http://schemas.microsoft.com/office/drawing/2014/main" id="{62FD2B56-56C6-452F-993F-9D7E7068D6AA}"/>
                  </a:ext>
                </a:extLst>
              </p:cNvPr>
              <p:cNvSpPr/>
              <p:nvPr/>
            </p:nvSpPr>
            <p:spPr>
              <a:xfrm rot="540000">
                <a:off x="1752877" y="1607916"/>
                <a:ext cx="5943600" cy="9144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1" name="Rectangle 89">
                <a:extLst>
                  <a:ext uri="{FF2B5EF4-FFF2-40B4-BE49-F238E27FC236}">
                    <a16:creationId xmlns:a16="http://schemas.microsoft.com/office/drawing/2014/main" id="{F149754F-9694-493D-92C7-EA171447FC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51689" y="1931196"/>
                <a:ext cx="43518" cy="242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Freeform 90">
                <a:extLst>
                  <a:ext uri="{FF2B5EF4-FFF2-40B4-BE49-F238E27FC236}">
                    <a16:creationId xmlns:a16="http://schemas.microsoft.com/office/drawing/2014/main" id="{AF0AD5E3-3CD1-43AC-BDD8-BD744D1D3C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5902" y="1949608"/>
                <a:ext cx="209221" cy="207547"/>
              </a:xfrm>
              <a:custGeom>
                <a:avLst/>
                <a:gdLst>
                  <a:gd name="T0" fmla="*/ 0 w 125"/>
                  <a:gd name="T1" fmla="*/ 112 h 124"/>
                  <a:gd name="T2" fmla="*/ 113 w 125"/>
                  <a:gd name="T3" fmla="*/ 0 h 124"/>
                  <a:gd name="T4" fmla="*/ 125 w 125"/>
                  <a:gd name="T5" fmla="*/ 12 h 124"/>
                  <a:gd name="T6" fmla="*/ 12 w 125"/>
                  <a:gd name="T7" fmla="*/ 124 h 124"/>
                  <a:gd name="T8" fmla="*/ 0 w 125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0" y="112"/>
                    </a:moveTo>
                    <a:lnTo>
                      <a:pt x="113" y="0"/>
                    </a:lnTo>
                    <a:lnTo>
                      <a:pt x="125" y="12"/>
                    </a:lnTo>
                    <a:lnTo>
                      <a:pt x="12" y="124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" name="Freeform 91">
                <a:extLst>
                  <a:ext uri="{FF2B5EF4-FFF2-40B4-BE49-F238E27FC236}">
                    <a16:creationId xmlns:a16="http://schemas.microsoft.com/office/drawing/2014/main" id="{C15FF7D2-C921-4357-B6B5-C969660039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5902" y="1949608"/>
                <a:ext cx="209221" cy="207547"/>
              </a:xfrm>
              <a:custGeom>
                <a:avLst/>
                <a:gdLst>
                  <a:gd name="T0" fmla="*/ 12 w 125"/>
                  <a:gd name="T1" fmla="*/ 0 h 124"/>
                  <a:gd name="T2" fmla="*/ 125 w 125"/>
                  <a:gd name="T3" fmla="*/ 112 h 124"/>
                  <a:gd name="T4" fmla="*/ 113 w 125"/>
                  <a:gd name="T5" fmla="*/ 124 h 124"/>
                  <a:gd name="T6" fmla="*/ 0 w 125"/>
                  <a:gd name="T7" fmla="*/ 12 h 124"/>
                  <a:gd name="T8" fmla="*/ 12 w 125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12" y="0"/>
                    </a:moveTo>
                    <a:lnTo>
                      <a:pt x="125" y="112"/>
                    </a:lnTo>
                    <a:lnTo>
                      <a:pt x="113" y="1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Rectangle 92">
                <a:extLst>
                  <a:ext uri="{FF2B5EF4-FFF2-40B4-BE49-F238E27FC236}">
                    <a16:creationId xmlns:a16="http://schemas.microsoft.com/office/drawing/2014/main" id="{0B9E9420-B307-4FE4-A87F-57738DFE69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52512" y="1931196"/>
                <a:ext cx="40170" cy="242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Freeform 93">
                <a:extLst>
                  <a:ext uri="{FF2B5EF4-FFF2-40B4-BE49-F238E27FC236}">
                    <a16:creationId xmlns:a16="http://schemas.microsoft.com/office/drawing/2014/main" id="{C4118955-0B8E-47E1-B835-94D8654F76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68398" y="1949608"/>
                <a:ext cx="207547" cy="207547"/>
              </a:xfrm>
              <a:custGeom>
                <a:avLst/>
                <a:gdLst>
                  <a:gd name="T0" fmla="*/ 0 w 124"/>
                  <a:gd name="T1" fmla="*/ 112 h 124"/>
                  <a:gd name="T2" fmla="*/ 112 w 124"/>
                  <a:gd name="T3" fmla="*/ 0 h 124"/>
                  <a:gd name="T4" fmla="*/ 124 w 124"/>
                  <a:gd name="T5" fmla="*/ 12 h 124"/>
                  <a:gd name="T6" fmla="*/ 10 w 124"/>
                  <a:gd name="T7" fmla="*/ 124 h 124"/>
                  <a:gd name="T8" fmla="*/ 0 w 124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24">
                    <a:moveTo>
                      <a:pt x="0" y="112"/>
                    </a:moveTo>
                    <a:lnTo>
                      <a:pt x="112" y="0"/>
                    </a:lnTo>
                    <a:lnTo>
                      <a:pt x="124" y="12"/>
                    </a:lnTo>
                    <a:lnTo>
                      <a:pt x="10" y="124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Freeform 94">
                <a:extLst>
                  <a:ext uri="{FF2B5EF4-FFF2-40B4-BE49-F238E27FC236}">
                    <a16:creationId xmlns:a16="http://schemas.microsoft.com/office/drawing/2014/main" id="{53489B0B-332C-4A59-BCB0-627127DBC8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68398" y="1949608"/>
                <a:ext cx="207547" cy="207547"/>
              </a:xfrm>
              <a:custGeom>
                <a:avLst/>
                <a:gdLst>
                  <a:gd name="T0" fmla="*/ 10 w 124"/>
                  <a:gd name="T1" fmla="*/ 0 h 124"/>
                  <a:gd name="T2" fmla="*/ 124 w 124"/>
                  <a:gd name="T3" fmla="*/ 112 h 124"/>
                  <a:gd name="T4" fmla="*/ 112 w 124"/>
                  <a:gd name="T5" fmla="*/ 124 h 124"/>
                  <a:gd name="T6" fmla="*/ 0 w 124"/>
                  <a:gd name="T7" fmla="*/ 12 h 124"/>
                  <a:gd name="T8" fmla="*/ 10 w 124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24">
                    <a:moveTo>
                      <a:pt x="10" y="0"/>
                    </a:moveTo>
                    <a:lnTo>
                      <a:pt x="124" y="112"/>
                    </a:lnTo>
                    <a:lnTo>
                      <a:pt x="112" y="124"/>
                    </a:lnTo>
                    <a:lnTo>
                      <a:pt x="0" y="1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Rectangle 95">
                <a:extLst>
                  <a:ext uri="{FF2B5EF4-FFF2-40B4-BE49-F238E27FC236}">
                    <a16:creationId xmlns:a16="http://schemas.microsoft.com/office/drawing/2014/main" id="{C5E5019F-4E07-4055-905A-BF8C95551A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1660" y="1931196"/>
                <a:ext cx="43518" cy="242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Freeform 96">
                <a:extLst>
                  <a:ext uri="{FF2B5EF4-FFF2-40B4-BE49-F238E27FC236}">
                    <a16:creationId xmlns:a16="http://schemas.microsoft.com/office/drawing/2014/main" id="{CED27708-9599-40B3-A53D-76E3688BAC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5872" y="1949608"/>
                <a:ext cx="212568" cy="207547"/>
              </a:xfrm>
              <a:custGeom>
                <a:avLst/>
                <a:gdLst>
                  <a:gd name="T0" fmla="*/ 0 w 127"/>
                  <a:gd name="T1" fmla="*/ 112 h 124"/>
                  <a:gd name="T2" fmla="*/ 115 w 127"/>
                  <a:gd name="T3" fmla="*/ 0 h 124"/>
                  <a:gd name="T4" fmla="*/ 127 w 127"/>
                  <a:gd name="T5" fmla="*/ 12 h 124"/>
                  <a:gd name="T6" fmla="*/ 12 w 127"/>
                  <a:gd name="T7" fmla="*/ 124 h 124"/>
                  <a:gd name="T8" fmla="*/ 0 w 127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124">
                    <a:moveTo>
                      <a:pt x="0" y="112"/>
                    </a:moveTo>
                    <a:lnTo>
                      <a:pt x="115" y="0"/>
                    </a:lnTo>
                    <a:lnTo>
                      <a:pt x="127" y="12"/>
                    </a:lnTo>
                    <a:lnTo>
                      <a:pt x="12" y="124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Freeform 97">
                <a:extLst>
                  <a:ext uri="{FF2B5EF4-FFF2-40B4-BE49-F238E27FC236}">
                    <a16:creationId xmlns:a16="http://schemas.microsoft.com/office/drawing/2014/main" id="{85E94333-0700-443A-9DCE-FACB004BE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5872" y="1949608"/>
                <a:ext cx="212568" cy="207547"/>
              </a:xfrm>
              <a:custGeom>
                <a:avLst/>
                <a:gdLst>
                  <a:gd name="T0" fmla="*/ 12 w 127"/>
                  <a:gd name="T1" fmla="*/ 0 h 124"/>
                  <a:gd name="T2" fmla="*/ 127 w 127"/>
                  <a:gd name="T3" fmla="*/ 112 h 124"/>
                  <a:gd name="T4" fmla="*/ 115 w 127"/>
                  <a:gd name="T5" fmla="*/ 124 h 124"/>
                  <a:gd name="T6" fmla="*/ 0 w 127"/>
                  <a:gd name="T7" fmla="*/ 12 h 124"/>
                  <a:gd name="T8" fmla="*/ 12 w 127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124">
                    <a:moveTo>
                      <a:pt x="12" y="0"/>
                    </a:moveTo>
                    <a:lnTo>
                      <a:pt x="127" y="112"/>
                    </a:lnTo>
                    <a:lnTo>
                      <a:pt x="115" y="1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Rectangle 98">
                <a:extLst>
                  <a:ext uri="{FF2B5EF4-FFF2-40B4-BE49-F238E27FC236}">
                    <a16:creationId xmlns:a16="http://schemas.microsoft.com/office/drawing/2014/main" id="{F41D6E90-8606-4455-AD8D-6487645D6A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52482" y="1931196"/>
                <a:ext cx="43518" cy="242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Rectangle 92">
                <a:extLst>
                  <a:ext uri="{FF2B5EF4-FFF2-40B4-BE49-F238E27FC236}">
                    <a16:creationId xmlns:a16="http://schemas.microsoft.com/office/drawing/2014/main" id="{3C68032B-3139-4866-B9BF-EE8B6BF91A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43390" y="1957171"/>
                <a:ext cx="40170" cy="18288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Freeform 93">
                <a:extLst>
                  <a:ext uri="{FF2B5EF4-FFF2-40B4-BE49-F238E27FC236}">
                    <a16:creationId xmlns:a16="http://schemas.microsoft.com/office/drawing/2014/main" id="{8D550A44-E442-4385-BE39-80710A41A8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9276" y="1949608"/>
                <a:ext cx="207547" cy="207547"/>
              </a:xfrm>
              <a:custGeom>
                <a:avLst/>
                <a:gdLst>
                  <a:gd name="T0" fmla="*/ 0 w 124"/>
                  <a:gd name="T1" fmla="*/ 112 h 124"/>
                  <a:gd name="T2" fmla="*/ 112 w 124"/>
                  <a:gd name="T3" fmla="*/ 0 h 124"/>
                  <a:gd name="T4" fmla="*/ 124 w 124"/>
                  <a:gd name="T5" fmla="*/ 12 h 124"/>
                  <a:gd name="T6" fmla="*/ 10 w 124"/>
                  <a:gd name="T7" fmla="*/ 124 h 124"/>
                  <a:gd name="T8" fmla="*/ 0 w 124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24">
                    <a:moveTo>
                      <a:pt x="0" y="112"/>
                    </a:moveTo>
                    <a:lnTo>
                      <a:pt x="112" y="0"/>
                    </a:lnTo>
                    <a:lnTo>
                      <a:pt x="124" y="12"/>
                    </a:lnTo>
                    <a:lnTo>
                      <a:pt x="10" y="124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Freeform 94">
                <a:extLst>
                  <a:ext uri="{FF2B5EF4-FFF2-40B4-BE49-F238E27FC236}">
                    <a16:creationId xmlns:a16="http://schemas.microsoft.com/office/drawing/2014/main" id="{B0C41ACC-4F19-450A-98DF-8C8A6F3681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9276" y="1949608"/>
                <a:ext cx="207547" cy="207547"/>
              </a:xfrm>
              <a:custGeom>
                <a:avLst/>
                <a:gdLst>
                  <a:gd name="T0" fmla="*/ 10 w 124"/>
                  <a:gd name="T1" fmla="*/ 0 h 124"/>
                  <a:gd name="T2" fmla="*/ 124 w 124"/>
                  <a:gd name="T3" fmla="*/ 112 h 124"/>
                  <a:gd name="T4" fmla="*/ 112 w 124"/>
                  <a:gd name="T5" fmla="*/ 124 h 124"/>
                  <a:gd name="T6" fmla="*/ 0 w 124"/>
                  <a:gd name="T7" fmla="*/ 12 h 124"/>
                  <a:gd name="T8" fmla="*/ 10 w 124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24">
                    <a:moveTo>
                      <a:pt x="10" y="0"/>
                    </a:moveTo>
                    <a:lnTo>
                      <a:pt x="124" y="112"/>
                    </a:lnTo>
                    <a:lnTo>
                      <a:pt x="112" y="124"/>
                    </a:lnTo>
                    <a:lnTo>
                      <a:pt x="0" y="1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E25CBFAB-3665-4D13-8F8A-5BF5F610B0A7}"/>
              </a:ext>
            </a:extLst>
          </p:cNvPr>
          <p:cNvGrpSpPr/>
          <p:nvPr/>
        </p:nvGrpSpPr>
        <p:grpSpPr>
          <a:xfrm>
            <a:off x="6021184" y="2385015"/>
            <a:ext cx="2481524" cy="2455606"/>
            <a:chOff x="5552772" y="3314999"/>
            <a:chExt cx="3464643" cy="3428461"/>
          </a:xfrm>
        </p:grpSpPr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F2B2F858-4395-4759-8802-0A837DAA9D0E}"/>
                </a:ext>
              </a:extLst>
            </p:cNvPr>
            <p:cNvSpPr/>
            <p:nvPr/>
          </p:nvSpPr>
          <p:spPr>
            <a:xfrm>
              <a:off x="5552772" y="3314999"/>
              <a:ext cx="3428018" cy="3428461"/>
            </a:xfrm>
            <a:custGeom>
              <a:avLst/>
              <a:gdLst>
                <a:gd name="connsiteX0" fmla="*/ 1675856 w 3428018"/>
                <a:gd name="connsiteY0" fmla="*/ 0 h 3428461"/>
                <a:gd name="connsiteX1" fmla="*/ 1697264 w 3428018"/>
                <a:gd name="connsiteY1" fmla="*/ 0 h 3428461"/>
                <a:gd name="connsiteX2" fmla="*/ 1747629 w 3428018"/>
                <a:gd name="connsiteY2" fmla="*/ 2250 h 3428461"/>
                <a:gd name="connsiteX3" fmla="*/ 1945169 w 3428018"/>
                <a:gd name="connsiteY3" fmla="*/ 11720 h 3428461"/>
                <a:gd name="connsiteX4" fmla="*/ 1967085 w 3428018"/>
                <a:gd name="connsiteY4" fmla="*/ 32548 h 3428461"/>
                <a:gd name="connsiteX5" fmla="*/ 1993574 w 3428018"/>
                <a:gd name="connsiteY5" fmla="*/ 265176 h 3428461"/>
                <a:gd name="connsiteX6" fmla="*/ 2009684 w 3428018"/>
                <a:gd name="connsiteY6" fmla="*/ 410101 h 3428461"/>
                <a:gd name="connsiteX7" fmla="*/ 2026775 w 3428018"/>
                <a:gd name="connsiteY7" fmla="*/ 427155 h 3428461"/>
                <a:gd name="connsiteX8" fmla="*/ 2186505 w 3428018"/>
                <a:gd name="connsiteY8" fmla="*/ 476431 h 3428461"/>
                <a:gd name="connsiteX9" fmla="*/ 2240970 w 3428018"/>
                <a:gd name="connsiteY9" fmla="*/ 498783 h 3428461"/>
                <a:gd name="connsiteX10" fmla="*/ 2260056 w 3428018"/>
                <a:gd name="connsiteY10" fmla="*/ 495227 h 3428461"/>
                <a:gd name="connsiteX11" fmla="*/ 2354943 w 3428018"/>
                <a:gd name="connsiteY11" fmla="*/ 395369 h 3428461"/>
                <a:gd name="connsiteX12" fmla="*/ 2409481 w 3428018"/>
                <a:gd name="connsiteY12" fmla="*/ 338328 h 3428461"/>
                <a:gd name="connsiteX13" fmla="*/ 2516161 w 3428018"/>
                <a:gd name="connsiteY13" fmla="*/ 225661 h 3428461"/>
                <a:gd name="connsiteX14" fmla="*/ 2561989 w 3428018"/>
                <a:gd name="connsiteY14" fmla="*/ 221307 h 3428461"/>
                <a:gd name="connsiteX15" fmla="*/ 2756880 w 3428018"/>
                <a:gd name="connsiteY15" fmla="*/ 351246 h 3428461"/>
                <a:gd name="connsiteX16" fmla="*/ 2769399 w 3428018"/>
                <a:gd name="connsiteY16" fmla="*/ 395188 h 3428461"/>
                <a:gd name="connsiteX17" fmla="*/ 2629009 w 3428018"/>
                <a:gd name="connsiteY17" fmla="*/ 716498 h 3428461"/>
                <a:gd name="connsiteX18" fmla="*/ 2637972 w 3428018"/>
                <a:gd name="connsiteY18" fmla="*/ 764467 h 3428461"/>
                <a:gd name="connsiteX19" fmla="*/ 2773354 w 3428018"/>
                <a:gd name="connsiteY19" fmla="*/ 919553 h 3428461"/>
                <a:gd name="connsiteX20" fmla="*/ 2804378 w 3428018"/>
                <a:gd name="connsiteY20" fmla="*/ 929930 h 3428461"/>
                <a:gd name="connsiteX21" fmla="*/ 3155950 w 3428018"/>
                <a:gd name="connsiteY21" fmla="*/ 825754 h 3428461"/>
                <a:gd name="connsiteX22" fmla="*/ 3166256 w 3428018"/>
                <a:gd name="connsiteY22" fmla="*/ 822851 h 3428461"/>
                <a:gd name="connsiteX23" fmla="*/ 3188099 w 3428018"/>
                <a:gd name="connsiteY23" fmla="*/ 832830 h 3428461"/>
                <a:gd name="connsiteX24" fmla="*/ 3212157 w 3428018"/>
                <a:gd name="connsiteY24" fmla="*/ 883630 h 3428461"/>
                <a:gd name="connsiteX25" fmla="*/ 3300730 w 3428018"/>
                <a:gd name="connsiteY25" fmla="*/ 1060813 h 3428461"/>
                <a:gd name="connsiteX26" fmla="*/ 3292167 w 3428018"/>
                <a:gd name="connsiteY26" fmla="*/ 1095756 h 3428461"/>
                <a:gd name="connsiteX27" fmla="*/ 2994007 w 3428018"/>
                <a:gd name="connsiteY27" fmla="*/ 1316047 h 3428461"/>
                <a:gd name="connsiteX28" fmla="*/ 2984464 w 3428018"/>
                <a:gd name="connsiteY28" fmla="*/ 1342971 h 3428461"/>
                <a:gd name="connsiteX29" fmla="*/ 3028588 w 3428018"/>
                <a:gd name="connsiteY29" fmla="*/ 1559016 h 3428461"/>
                <a:gd name="connsiteX30" fmla="*/ 3046622 w 3428018"/>
                <a:gd name="connsiteY30" fmla="*/ 1579735 h 3428461"/>
                <a:gd name="connsiteX31" fmla="*/ 3262703 w 3428018"/>
                <a:gd name="connsiteY31" fmla="*/ 1631297 h 3428461"/>
                <a:gd name="connsiteX32" fmla="*/ 3412273 w 3428018"/>
                <a:gd name="connsiteY32" fmla="*/ 1667474 h 3428461"/>
                <a:gd name="connsiteX33" fmla="*/ 3427876 w 3428018"/>
                <a:gd name="connsiteY33" fmla="*/ 1688665 h 3428461"/>
                <a:gd name="connsiteX34" fmla="*/ 3418441 w 3428018"/>
                <a:gd name="connsiteY34" fmla="*/ 1876770 h 3428461"/>
                <a:gd name="connsiteX35" fmla="*/ 3415067 w 3428018"/>
                <a:gd name="connsiteY35" fmla="*/ 1936823 h 3428461"/>
                <a:gd name="connsiteX36" fmla="*/ 3387562 w 3428018"/>
                <a:gd name="connsiteY36" fmla="*/ 1968427 h 3428461"/>
                <a:gd name="connsiteX37" fmla="*/ 3189478 w 3428018"/>
                <a:gd name="connsiteY37" fmla="*/ 1990707 h 3428461"/>
                <a:gd name="connsiteX38" fmla="*/ 3016613 w 3428018"/>
                <a:gd name="connsiteY38" fmla="*/ 2009721 h 3428461"/>
                <a:gd name="connsiteX39" fmla="*/ 3000031 w 3428018"/>
                <a:gd name="connsiteY39" fmla="*/ 2027319 h 3428461"/>
                <a:gd name="connsiteX40" fmla="*/ 2939325 w 3428018"/>
                <a:gd name="connsiteY40" fmla="*/ 2214263 h 3428461"/>
                <a:gd name="connsiteX41" fmla="*/ 2927749 w 3428018"/>
                <a:gd name="connsiteY41" fmla="*/ 2241332 h 3428461"/>
                <a:gd name="connsiteX42" fmla="*/ 2931777 w 3428018"/>
                <a:gd name="connsiteY42" fmla="*/ 2260346 h 3428461"/>
                <a:gd name="connsiteX43" fmla="*/ 3088713 w 3428018"/>
                <a:gd name="connsiteY43" fmla="*/ 2409771 h 3428461"/>
                <a:gd name="connsiteX44" fmla="*/ 3153556 w 3428018"/>
                <a:gd name="connsiteY44" fmla="*/ 2471602 h 3428461"/>
                <a:gd name="connsiteX45" fmla="*/ 3207948 w 3428018"/>
                <a:gd name="connsiteY45" fmla="*/ 2523091 h 3428461"/>
                <a:gd name="connsiteX46" fmla="*/ 3210996 w 3428018"/>
                <a:gd name="connsiteY46" fmla="*/ 2552156 h 3428461"/>
                <a:gd name="connsiteX47" fmla="*/ 3069336 w 3428018"/>
                <a:gd name="connsiteY47" fmla="*/ 2766532 h 3428461"/>
                <a:gd name="connsiteX48" fmla="*/ 3040925 w 3428018"/>
                <a:gd name="connsiteY48" fmla="*/ 2773281 h 3428461"/>
                <a:gd name="connsiteX49" fmla="*/ 2838450 w 3428018"/>
                <a:gd name="connsiteY49" fmla="*/ 2685216 h 3428461"/>
                <a:gd name="connsiteX50" fmla="*/ 2697517 w 3428018"/>
                <a:gd name="connsiteY50" fmla="*/ 2623421 h 3428461"/>
                <a:gd name="connsiteX51" fmla="*/ 2669939 w 3428018"/>
                <a:gd name="connsiteY51" fmla="*/ 2629444 h 3428461"/>
                <a:gd name="connsiteX52" fmla="*/ 2508867 w 3428018"/>
                <a:gd name="connsiteY52" fmla="*/ 2772084 h 3428461"/>
                <a:gd name="connsiteX53" fmla="*/ 2497256 w 3428018"/>
                <a:gd name="connsiteY53" fmla="*/ 2806120 h 3428461"/>
                <a:gd name="connsiteX54" fmla="*/ 2601069 w 3428018"/>
                <a:gd name="connsiteY54" fmla="*/ 3156422 h 3428461"/>
                <a:gd name="connsiteX55" fmla="*/ 2585140 w 3428018"/>
                <a:gd name="connsiteY55" fmla="*/ 3192563 h 3428461"/>
                <a:gd name="connsiteX56" fmla="*/ 2363144 w 3428018"/>
                <a:gd name="connsiteY56" fmla="*/ 3302182 h 3428461"/>
                <a:gd name="connsiteX57" fmla="*/ 2332011 w 3428018"/>
                <a:gd name="connsiteY57" fmla="*/ 3294380 h 3428461"/>
                <a:gd name="connsiteX58" fmla="*/ 2123984 w 3428018"/>
                <a:gd name="connsiteY58" fmla="*/ 3012114 h 3428461"/>
                <a:gd name="connsiteX59" fmla="*/ 2108962 w 3428018"/>
                <a:gd name="connsiteY59" fmla="*/ 2991612 h 3428461"/>
                <a:gd name="connsiteX60" fmla="*/ 2085957 w 3428018"/>
                <a:gd name="connsiteY60" fmla="*/ 2984101 h 3428461"/>
                <a:gd name="connsiteX61" fmla="*/ 1864578 w 3428018"/>
                <a:gd name="connsiteY61" fmla="*/ 3028805 h 3428461"/>
                <a:gd name="connsiteX62" fmla="*/ 1847306 w 3428018"/>
                <a:gd name="connsiteY62" fmla="*/ 3045097 h 3428461"/>
                <a:gd name="connsiteX63" fmla="*/ 1763413 w 3428018"/>
                <a:gd name="connsiteY63" fmla="*/ 3395182 h 3428461"/>
                <a:gd name="connsiteX64" fmla="*/ 1760837 w 3428018"/>
                <a:gd name="connsiteY64" fmla="*/ 3405559 h 3428461"/>
                <a:gd name="connsiteX65" fmla="*/ 1728688 w 3428018"/>
                <a:gd name="connsiteY65" fmla="*/ 3427295 h 3428461"/>
                <a:gd name="connsiteX66" fmla="*/ 1679303 w 3428018"/>
                <a:gd name="connsiteY66" fmla="*/ 3425698 h 3428461"/>
                <a:gd name="connsiteX67" fmla="*/ 1483142 w 3428018"/>
                <a:gd name="connsiteY67" fmla="*/ 3414921 h 3428461"/>
                <a:gd name="connsiteX68" fmla="*/ 1459158 w 3428018"/>
                <a:gd name="connsiteY68" fmla="*/ 3392823 h 3428461"/>
                <a:gd name="connsiteX69" fmla="*/ 1435826 w 3428018"/>
                <a:gd name="connsiteY69" fmla="*/ 3188136 h 3428461"/>
                <a:gd name="connsiteX70" fmla="*/ 1416667 w 3428018"/>
                <a:gd name="connsiteY70" fmla="*/ 3016649 h 3428461"/>
                <a:gd name="connsiteX71" fmla="*/ 1402189 w 3428018"/>
                <a:gd name="connsiteY71" fmla="*/ 3000139 h 3428461"/>
                <a:gd name="connsiteX72" fmla="*/ 1184148 w 3428018"/>
                <a:gd name="connsiteY72" fmla="*/ 2927277 h 3428461"/>
                <a:gd name="connsiteX73" fmla="*/ 1165497 w 3428018"/>
                <a:gd name="connsiteY73" fmla="*/ 2931886 h 3428461"/>
                <a:gd name="connsiteX74" fmla="*/ 1033708 w 3428018"/>
                <a:gd name="connsiteY74" fmla="*/ 3070534 h 3428461"/>
                <a:gd name="connsiteX75" fmla="*/ 913566 w 3428018"/>
                <a:gd name="connsiteY75" fmla="*/ 3198078 h 3428461"/>
                <a:gd name="connsiteX76" fmla="*/ 898180 w 3428018"/>
                <a:gd name="connsiteY76" fmla="*/ 3212955 h 3428461"/>
                <a:gd name="connsiteX77" fmla="*/ 879602 w 3428018"/>
                <a:gd name="connsiteY77" fmla="*/ 3214842 h 3428461"/>
                <a:gd name="connsiteX78" fmla="*/ 864906 w 3428018"/>
                <a:gd name="connsiteY78" fmla="*/ 3205553 h 3428461"/>
                <a:gd name="connsiteX79" fmla="*/ 666677 w 3428018"/>
                <a:gd name="connsiteY79" fmla="*/ 3073400 h 3428461"/>
                <a:gd name="connsiteX80" fmla="*/ 655574 w 3428018"/>
                <a:gd name="connsiteY80" fmla="*/ 3035445 h 3428461"/>
                <a:gd name="connsiteX81" fmla="*/ 798576 w 3428018"/>
                <a:gd name="connsiteY81" fmla="*/ 2708003 h 3428461"/>
                <a:gd name="connsiteX82" fmla="*/ 787799 w 3428018"/>
                <a:gd name="connsiteY82" fmla="*/ 2659997 h 3428461"/>
                <a:gd name="connsiteX83" fmla="*/ 696250 w 3428018"/>
                <a:gd name="connsiteY83" fmla="*/ 2560792 h 3428461"/>
                <a:gd name="connsiteX84" fmla="*/ 653179 w 3428018"/>
                <a:gd name="connsiteY84" fmla="*/ 2506145 h 3428461"/>
                <a:gd name="connsiteX85" fmla="*/ 624296 w 3428018"/>
                <a:gd name="connsiteY85" fmla="*/ 2496240 h 3428461"/>
                <a:gd name="connsiteX86" fmla="*/ 365107 w 3428018"/>
                <a:gd name="connsiteY86" fmla="*/ 2573020 h 3428461"/>
                <a:gd name="connsiteX87" fmla="*/ 266301 w 3428018"/>
                <a:gd name="connsiteY87" fmla="*/ 2602230 h 3428461"/>
                <a:gd name="connsiteX88" fmla="*/ 236583 w 3428018"/>
                <a:gd name="connsiteY88" fmla="*/ 2589639 h 3428461"/>
                <a:gd name="connsiteX89" fmla="*/ 123335 w 3428018"/>
                <a:gd name="connsiteY89" fmla="*/ 2360495 h 3428461"/>
                <a:gd name="connsiteX90" fmla="*/ 130447 w 3428018"/>
                <a:gd name="connsiteY90" fmla="*/ 2333534 h 3428461"/>
                <a:gd name="connsiteX91" fmla="*/ 364163 w 3428018"/>
                <a:gd name="connsiteY91" fmla="*/ 2161141 h 3428461"/>
                <a:gd name="connsiteX92" fmla="*/ 434267 w 3428018"/>
                <a:gd name="connsiteY92" fmla="*/ 2109652 h 3428461"/>
                <a:gd name="connsiteX93" fmla="*/ 442686 w 3428018"/>
                <a:gd name="connsiteY93" fmla="*/ 2085812 h 3428461"/>
                <a:gd name="connsiteX94" fmla="*/ 398091 w 3428018"/>
                <a:gd name="connsiteY94" fmla="*/ 1865775 h 3428461"/>
                <a:gd name="connsiteX95" fmla="*/ 382560 w 3428018"/>
                <a:gd name="connsiteY95" fmla="*/ 1847596 h 3428461"/>
                <a:gd name="connsiteX96" fmla="*/ 75365 w 3428018"/>
                <a:gd name="connsiteY96" fmla="*/ 1774045 h 3428461"/>
                <a:gd name="connsiteX97" fmla="*/ 12881 w 3428018"/>
                <a:gd name="connsiteY97" fmla="*/ 1759168 h 3428461"/>
                <a:gd name="connsiteX98" fmla="*/ 0 w 3428018"/>
                <a:gd name="connsiteY98" fmla="*/ 1750786 h 3428461"/>
                <a:gd name="connsiteX99" fmla="*/ 0 w 3428018"/>
                <a:gd name="connsiteY99" fmla="*/ 1729377 h 3428461"/>
                <a:gd name="connsiteX100" fmla="*/ 2250 w 3428018"/>
                <a:gd name="connsiteY100" fmla="*/ 1677670 h 3428461"/>
                <a:gd name="connsiteX101" fmla="*/ 11757 w 3428018"/>
                <a:gd name="connsiteY101" fmla="*/ 1482780 h 3428461"/>
                <a:gd name="connsiteX102" fmla="*/ 34145 w 3428018"/>
                <a:gd name="connsiteY102" fmla="*/ 1459049 h 3428461"/>
                <a:gd name="connsiteX103" fmla="*/ 214920 w 3428018"/>
                <a:gd name="connsiteY103" fmla="*/ 1438475 h 3428461"/>
                <a:gd name="connsiteX104" fmla="*/ 410355 w 3428018"/>
                <a:gd name="connsiteY104" fmla="*/ 1416594 h 3428461"/>
                <a:gd name="connsiteX105" fmla="*/ 426611 w 3428018"/>
                <a:gd name="connsiteY105" fmla="*/ 1401899 h 3428461"/>
                <a:gd name="connsiteX106" fmla="*/ 498929 w 3428018"/>
                <a:gd name="connsiteY106" fmla="*/ 1185092 h 3428461"/>
                <a:gd name="connsiteX107" fmla="*/ 495155 w 3428018"/>
                <a:gd name="connsiteY107" fmla="*/ 1166187 h 3428461"/>
                <a:gd name="connsiteX108" fmla="*/ 336078 w 3428018"/>
                <a:gd name="connsiteY108" fmla="*/ 1015129 h 3428461"/>
                <a:gd name="connsiteX109" fmla="*/ 220690 w 3428018"/>
                <a:gd name="connsiteY109" fmla="*/ 905474 h 3428461"/>
                <a:gd name="connsiteX110" fmla="*/ 217025 w 3428018"/>
                <a:gd name="connsiteY110" fmla="*/ 871039 h 3428461"/>
                <a:gd name="connsiteX111" fmla="*/ 357051 w 3428018"/>
                <a:gd name="connsiteY111" fmla="*/ 660364 h 3428461"/>
                <a:gd name="connsiteX112" fmla="*/ 385354 w 3428018"/>
                <a:gd name="connsiteY112" fmla="*/ 653107 h 3428461"/>
                <a:gd name="connsiteX113" fmla="*/ 565731 w 3428018"/>
                <a:gd name="connsiteY113" fmla="*/ 731665 h 3428461"/>
                <a:gd name="connsiteX114" fmla="*/ 730032 w 3428018"/>
                <a:gd name="connsiteY114" fmla="*/ 803547 h 3428461"/>
                <a:gd name="connsiteX115" fmla="*/ 758226 w 3428018"/>
                <a:gd name="connsiteY115" fmla="*/ 797633 h 3428461"/>
                <a:gd name="connsiteX116" fmla="*/ 901519 w 3428018"/>
                <a:gd name="connsiteY116" fmla="*/ 667077 h 3428461"/>
                <a:gd name="connsiteX117" fmla="*/ 920895 w 3428018"/>
                <a:gd name="connsiteY117" fmla="*/ 652780 h 3428461"/>
                <a:gd name="connsiteX118" fmla="*/ 930656 w 3428018"/>
                <a:gd name="connsiteY118" fmla="*/ 625058 h 3428461"/>
                <a:gd name="connsiteX119" fmla="*/ 890016 w 3428018"/>
                <a:gd name="connsiteY119" fmla="*/ 487753 h 3428461"/>
                <a:gd name="connsiteX120" fmla="*/ 825827 w 3428018"/>
                <a:gd name="connsiteY120" fmla="*/ 270873 h 3428461"/>
                <a:gd name="connsiteX121" fmla="*/ 842954 w 3428018"/>
                <a:gd name="connsiteY121" fmla="*/ 233825 h 3428461"/>
                <a:gd name="connsiteX122" fmla="*/ 1059978 w 3428018"/>
                <a:gd name="connsiteY122" fmla="*/ 126202 h 3428461"/>
                <a:gd name="connsiteX123" fmla="*/ 1097062 w 3428018"/>
                <a:gd name="connsiteY123" fmla="*/ 135527 h 3428461"/>
                <a:gd name="connsiteX124" fmla="*/ 1316083 w 3428018"/>
                <a:gd name="connsiteY124" fmla="*/ 432961 h 3428461"/>
                <a:gd name="connsiteX125" fmla="*/ 1340648 w 3428018"/>
                <a:gd name="connsiteY125" fmla="*/ 442613 h 3428461"/>
                <a:gd name="connsiteX126" fmla="*/ 1559415 w 3428018"/>
                <a:gd name="connsiteY126" fmla="*/ 398199 h 3428461"/>
                <a:gd name="connsiteX127" fmla="*/ 1579735 w 3428018"/>
                <a:gd name="connsiteY127" fmla="*/ 379875 h 3428461"/>
                <a:gd name="connsiteX128" fmla="*/ 1664317 w 3428018"/>
                <a:gd name="connsiteY128" fmla="*/ 25835 h 3428461"/>
                <a:gd name="connsiteX129" fmla="*/ 1675856 w 3428018"/>
                <a:gd name="connsiteY129" fmla="*/ 0 h 342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3428018" h="3428461">
                  <a:moveTo>
                    <a:pt x="1675856" y="0"/>
                  </a:moveTo>
                  <a:cubicBezTo>
                    <a:pt x="1683004" y="0"/>
                    <a:pt x="1690116" y="0"/>
                    <a:pt x="1697264" y="0"/>
                  </a:cubicBezTo>
                  <a:cubicBezTo>
                    <a:pt x="1713920" y="3302"/>
                    <a:pt x="1730938" y="2032"/>
                    <a:pt x="1747629" y="2250"/>
                  </a:cubicBezTo>
                  <a:cubicBezTo>
                    <a:pt x="1813633" y="2975"/>
                    <a:pt x="1879310" y="9071"/>
                    <a:pt x="1945169" y="11720"/>
                  </a:cubicBezTo>
                  <a:cubicBezTo>
                    <a:pt x="1961098" y="12373"/>
                    <a:pt x="1965089" y="16075"/>
                    <a:pt x="1967085" y="32548"/>
                  </a:cubicBezTo>
                  <a:cubicBezTo>
                    <a:pt x="1976519" y="110018"/>
                    <a:pt x="1984684" y="187633"/>
                    <a:pt x="1993574" y="265176"/>
                  </a:cubicBezTo>
                  <a:cubicBezTo>
                    <a:pt x="1999089" y="313472"/>
                    <a:pt x="2004822" y="361732"/>
                    <a:pt x="2009684" y="410101"/>
                  </a:cubicBezTo>
                  <a:cubicBezTo>
                    <a:pt x="2010809" y="421350"/>
                    <a:pt x="2017268" y="424978"/>
                    <a:pt x="2026775" y="427155"/>
                  </a:cubicBezTo>
                  <a:cubicBezTo>
                    <a:pt x="2081204" y="439747"/>
                    <a:pt x="2134290" y="456656"/>
                    <a:pt x="2186505" y="476431"/>
                  </a:cubicBezTo>
                  <a:cubicBezTo>
                    <a:pt x="2204866" y="483398"/>
                    <a:pt x="2223045" y="490837"/>
                    <a:pt x="2240970" y="498783"/>
                  </a:cubicBezTo>
                  <a:cubicBezTo>
                    <a:pt x="2248553" y="502158"/>
                    <a:pt x="2254105" y="501178"/>
                    <a:pt x="2260056" y="495227"/>
                  </a:cubicBezTo>
                  <a:cubicBezTo>
                    <a:pt x="2292532" y="462715"/>
                    <a:pt x="2323955" y="429224"/>
                    <a:pt x="2354943" y="395369"/>
                  </a:cubicBezTo>
                  <a:cubicBezTo>
                    <a:pt x="2372723" y="375956"/>
                    <a:pt x="2391556" y="357596"/>
                    <a:pt x="2409481" y="338328"/>
                  </a:cubicBezTo>
                  <a:cubicBezTo>
                    <a:pt x="2444678" y="300446"/>
                    <a:pt x="2480746" y="263362"/>
                    <a:pt x="2516161" y="225661"/>
                  </a:cubicBezTo>
                  <a:cubicBezTo>
                    <a:pt x="2536081" y="204470"/>
                    <a:pt x="2537243" y="204833"/>
                    <a:pt x="2561989" y="221307"/>
                  </a:cubicBezTo>
                  <a:cubicBezTo>
                    <a:pt x="2626977" y="264595"/>
                    <a:pt x="2691892" y="307921"/>
                    <a:pt x="2756880" y="351246"/>
                  </a:cubicBezTo>
                  <a:cubicBezTo>
                    <a:pt x="2781373" y="367574"/>
                    <a:pt x="2781554" y="367647"/>
                    <a:pt x="2769399" y="395188"/>
                  </a:cubicBezTo>
                  <a:cubicBezTo>
                    <a:pt x="2722336" y="502158"/>
                    <a:pt x="2675781" y="609382"/>
                    <a:pt x="2629009" y="716498"/>
                  </a:cubicBezTo>
                  <a:cubicBezTo>
                    <a:pt x="2617107" y="743785"/>
                    <a:pt x="2617289" y="743676"/>
                    <a:pt x="2637972" y="764467"/>
                  </a:cubicBezTo>
                  <a:cubicBezTo>
                    <a:pt x="2686449" y="813235"/>
                    <a:pt x="2732496" y="864108"/>
                    <a:pt x="2773354" y="919553"/>
                  </a:cubicBezTo>
                  <a:cubicBezTo>
                    <a:pt x="2785038" y="935373"/>
                    <a:pt x="2785256" y="935591"/>
                    <a:pt x="2804378" y="929930"/>
                  </a:cubicBezTo>
                  <a:cubicBezTo>
                    <a:pt x="2921545" y="895096"/>
                    <a:pt x="3038748" y="860443"/>
                    <a:pt x="3155950" y="825754"/>
                  </a:cubicBezTo>
                  <a:cubicBezTo>
                    <a:pt x="3159361" y="824738"/>
                    <a:pt x="3162845" y="823867"/>
                    <a:pt x="3166256" y="822851"/>
                  </a:cubicBezTo>
                  <a:cubicBezTo>
                    <a:pt x="3176488" y="819839"/>
                    <a:pt x="3183310" y="823432"/>
                    <a:pt x="3188099" y="832830"/>
                  </a:cubicBezTo>
                  <a:cubicBezTo>
                    <a:pt x="3196627" y="849521"/>
                    <a:pt x="3203775" y="866866"/>
                    <a:pt x="3212157" y="883630"/>
                  </a:cubicBezTo>
                  <a:cubicBezTo>
                    <a:pt x="3241657" y="942703"/>
                    <a:pt x="3271230" y="1001740"/>
                    <a:pt x="3300730" y="1060813"/>
                  </a:cubicBezTo>
                  <a:cubicBezTo>
                    <a:pt x="3310818" y="1081060"/>
                    <a:pt x="3310491" y="1082149"/>
                    <a:pt x="3292167" y="1095756"/>
                  </a:cubicBezTo>
                  <a:cubicBezTo>
                    <a:pt x="3192962" y="1169416"/>
                    <a:pt x="3093358" y="1242568"/>
                    <a:pt x="2994007" y="1316047"/>
                  </a:cubicBezTo>
                  <a:cubicBezTo>
                    <a:pt x="2983738" y="1323630"/>
                    <a:pt x="2980727" y="1330779"/>
                    <a:pt x="2984464" y="1342971"/>
                  </a:cubicBezTo>
                  <a:cubicBezTo>
                    <a:pt x="3006199" y="1413546"/>
                    <a:pt x="3019915" y="1485791"/>
                    <a:pt x="3028588" y="1559016"/>
                  </a:cubicBezTo>
                  <a:cubicBezTo>
                    <a:pt x="3030039" y="1571171"/>
                    <a:pt x="3034829" y="1576941"/>
                    <a:pt x="3046622" y="1579735"/>
                  </a:cubicBezTo>
                  <a:cubicBezTo>
                    <a:pt x="3118685" y="1596826"/>
                    <a:pt x="3190676" y="1614061"/>
                    <a:pt x="3262703" y="1631297"/>
                  </a:cubicBezTo>
                  <a:cubicBezTo>
                    <a:pt x="3312596" y="1643235"/>
                    <a:pt x="3362561" y="1654919"/>
                    <a:pt x="3412273" y="1667474"/>
                  </a:cubicBezTo>
                  <a:cubicBezTo>
                    <a:pt x="3427767" y="1671393"/>
                    <a:pt x="3428492" y="1672300"/>
                    <a:pt x="3427876" y="1688665"/>
                  </a:cubicBezTo>
                  <a:cubicBezTo>
                    <a:pt x="3425408" y="1751403"/>
                    <a:pt x="3423376" y="1814141"/>
                    <a:pt x="3418441" y="1876770"/>
                  </a:cubicBezTo>
                  <a:cubicBezTo>
                    <a:pt x="3416881" y="1896691"/>
                    <a:pt x="3415393" y="1916757"/>
                    <a:pt x="3415067" y="1936823"/>
                  </a:cubicBezTo>
                  <a:cubicBezTo>
                    <a:pt x="3414631" y="1962005"/>
                    <a:pt x="3412091" y="1965525"/>
                    <a:pt x="3387562" y="1968427"/>
                  </a:cubicBezTo>
                  <a:cubicBezTo>
                    <a:pt x="3321595" y="1976229"/>
                    <a:pt x="3255518" y="1983305"/>
                    <a:pt x="3189478" y="1990707"/>
                  </a:cubicBezTo>
                  <a:cubicBezTo>
                    <a:pt x="3131857" y="1997166"/>
                    <a:pt x="3074308" y="2004060"/>
                    <a:pt x="3016613" y="2009721"/>
                  </a:cubicBezTo>
                  <a:cubicBezTo>
                    <a:pt x="3005038" y="2010845"/>
                    <a:pt x="3002280" y="2018175"/>
                    <a:pt x="3000031" y="2027319"/>
                  </a:cubicBezTo>
                  <a:cubicBezTo>
                    <a:pt x="2984210" y="2091073"/>
                    <a:pt x="2964071" y="2153412"/>
                    <a:pt x="2939325" y="2214263"/>
                  </a:cubicBezTo>
                  <a:cubicBezTo>
                    <a:pt x="2935624" y="2223371"/>
                    <a:pt x="2931850" y="2232442"/>
                    <a:pt x="2927749" y="2241332"/>
                  </a:cubicBezTo>
                  <a:cubicBezTo>
                    <a:pt x="2924194" y="2249025"/>
                    <a:pt x="2925863" y="2254613"/>
                    <a:pt x="2931777" y="2260346"/>
                  </a:cubicBezTo>
                  <a:cubicBezTo>
                    <a:pt x="2983448" y="2310820"/>
                    <a:pt x="3036208" y="2360168"/>
                    <a:pt x="3088713" y="2409771"/>
                  </a:cubicBezTo>
                  <a:cubicBezTo>
                    <a:pt x="3110448" y="2430272"/>
                    <a:pt x="3132220" y="2450737"/>
                    <a:pt x="3153556" y="2471602"/>
                  </a:cubicBezTo>
                  <a:cubicBezTo>
                    <a:pt x="3171408" y="2489091"/>
                    <a:pt x="3190385" y="2505347"/>
                    <a:pt x="3207948" y="2523091"/>
                  </a:cubicBezTo>
                  <a:cubicBezTo>
                    <a:pt x="3219487" y="2534739"/>
                    <a:pt x="3219704" y="2538513"/>
                    <a:pt x="3210996" y="2552156"/>
                  </a:cubicBezTo>
                  <a:cubicBezTo>
                    <a:pt x="3164768" y="2624255"/>
                    <a:pt x="3116181" y="2694831"/>
                    <a:pt x="3069336" y="2766532"/>
                  </a:cubicBezTo>
                  <a:cubicBezTo>
                    <a:pt x="3061281" y="2778905"/>
                    <a:pt x="3056600" y="2780066"/>
                    <a:pt x="3040925" y="2773281"/>
                  </a:cubicBezTo>
                  <a:cubicBezTo>
                    <a:pt x="2973361" y="2744071"/>
                    <a:pt x="2905942" y="2714534"/>
                    <a:pt x="2838450" y="2685216"/>
                  </a:cubicBezTo>
                  <a:cubicBezTo>
                    <a:pt x="2791388" y="2664787"/>
                    <a:pt x="2744325" y="2644431"/>
                    <a:pt x="2697517" y="2623421"/>
                  </a:cubicBezTo>
                  <a:cubicBezTo>
                    <a:pt x="2685941" y="2618232"/>
                    <a:pt x="2678975" y="2619938"/>
                    <a:pt x="2669939" y="2629444"/>
                  </a:cubicBezTo>
                  <a:cubicBezTo>
                    <a:pt x="2620373" y="2681587"/>
                    <a:pt x="2566525" y="2729049"/>
                    <a:pt x="2508867" y="2772084"/>
                  </a:cubicBezTo>
                  <a:cubicBezTo>
                    <a:pt x="2491341" y="2785146"/>
                    <a:pt x="2491124" y="2785255"/>
                    <a:pt x="2497256" y="2806120"/>
                  </a:cubicBezTo>
                  <a:cubicBezTo>
                    <a:pt x="2531509" y="2922996"/>
                    <a:pt x="2566634" y="3039582"/>
                    <a:pt x="2601069" y="3156422"/>
                  </a:cubicBezTo>
                  <a:cubicBezTo>
                    <a:pt x="2608036" y="3180116"/>
                    <a:pt x="2607456" y="3181568"/>
                    <a:pt x="2585140" y="3192563"/>
                  </a:cubicBezTo>
                  <a:cubicBezTo>
                    <a:pt x="2511081" y="3228993"/>
                    <a:pt x="2436804" y="3264916"/>
                    <a:pt x="2363144" y="3302182"/>
                  </a:cubicBezTo>
                  <a:cubicBezTo>
                    <a:pt x="2346525" y="3310600"/>
                    <a:pt x="2343368" y="3309874"/>
                    <a:pt x="2332011" y="3294380"/>
                  </a:cubicBezTo>
                  <a:cubicBezTo>
                    <a:pt x="2262959" y="3200073"/>
                    <a:pt x="2193036" y="3106420"/>
                    <a:pt x="2123984" y="3012114"/>
                  </a:cubicBezTo>
                  <a:cubicBezTo>
                    <a:pt x="2118977" y="3005255"/>
                    <a:pt x="2113571" y="2998688"/>
                    <a:pt x="2108962" y="2991612"/>
                  </a:cubicBezTo>
                  <a:cubicBezTo>
                    <a:pt x="2103120" y="2982650"/>
                    <a:pt x="2095827" y="2981126"/>
                    <a:pt x="2085957" y="2984101"/>
                  </a:cubicBezTo>
                  <a:cubicBezTo>
                    <a:pt x="2013567" y="3005909"/>
                    <a:pt x="1939581" y="3020096"/>
                    <a:pt x="1864578" y="3028805"/>
                  </a:cubicBezTo>
                  <a:cubicBezTo>
                    <a:pt x="1853656" y="3030075"/>
                    <a:pt x="1849737" y="3035046"/>
                    <a:pt x="1847306" y="3045097"/>
                  </a:cubicBezTo>
                  <a:cubicBezTo>
                    <a:pt x="1819221" y="3161756"/>
                    <a:pt x="1791317" y="3278487"/>
                    <a:pt x="1763413" y="3395182"/>
                  </a:cubicBezTo>
                  <a:cubicBezTo>
                    <a:pt x="1762579" y="3398665"/>
                    <a:pt x="1761708" y="3402113"/>
                    <a:pt x="1760837" y="3405559"/>
                  </a:cubicBezTo>
                  <a:cubicBezTo>
                    <a:pt x="1754741" y="3429617"/>
                    <a:pt x="1753906" y="3430089"/>
                    <a:pt x="1728688" y="3427295"/>
                  </a:cubicBezTo>
                  <a:cubicBezTo>
                    <a:pt x="1712287" y="3425481"/>
                    <a:pt x="1695740" y="3426097"/>
                    <a:pt x="1679303" y="3425698"/>
                  </a:cubicBezTo>
                  <a:cubicBezTo>
                    <a:pt x="1613807" y="3423993"/>
                    <a:pt x="1548602" y="3417135"/>
                    <a:pt x="1483142" y="3414921"/>
                  </a:cubicBezTo>
                  <a:cubicBezTo>
                    <a:pt x="1465725" y="3414341"/>
                    <a:pt x="1461298" y="3410494"/>
                    <a:pt x="1459158" y="3392823"/>
                  </a:cubicBezTo>
                  <a:cubicBezTo>
                    <a:pt x="1450921" y="3324642"/>
                    <a:pt x="1443410" y="3256389"/>
                    <a:pt x="1435826" y="3188136"/>
                  </a:cubicBezTo>
                  <a:cubicBezTo>
                    <a:pt x="1429476" y="3130949"/>
                    <a:pt x="1422545" y="3073872"/>
                    <a:pt x="1416667" y="3016649"/>
                  </a:cubicBezTo>
                  <a:cubicBezTo>
                    <a:pt x="1415724" y="3007396"/>
                    <a:pt x="1411369" y="3002280"/>
                    <a:pt x="1402189" y="3000139"/>
                  </a:cubicBezTo>
                  <a:cubicBezTo>
                    <a:pt x="1327223" y="2982686"/>
                    <a:pt x="1254869" y="2957358"/>
                    <a:pt x="1184148" y="2927277"/>
                  </a:cubicBezTo>
                  <a:cubicBezTo>
                    <a:pt x="1176274" y="2923939"/>
                    <a:pt x="1171303" y="2925935"/>
                    <a:pt x="1165497" y="2931886"/>
                  </a:cubicBezTo>
                  <a:cubicBezTo>
                    <a:pt x="1120975" y="2977533"/>
                    <a:pt x="1077541" y="3024233"/>
                    <a:pt x="1033708" y="3070534"/>
                  </a:cubicBezTo>
                  <a:cubicBezTo>
                    <a:pt x="993576" y="3112952"/>
                    <a:pt x="952681" y="3154680"/>
                    <a:pt x="913566" y="3198078"/>
                  </a:cubicBezTo>
                  <a:cubicBezTo>
                    <a:pt x="908812" y="3203376"/>
                    <a:pt x="903660" y="3208347"/>
                    <a:pt x="898180" y="3212955"/>
                  </a:cubicBezTo>
                  <a:cubicBezTo>
                    <a:pt x="892411" y="3217817"/>
                    <a:pt x="886242" y="3218470"/>
                    <a:pt x="879602" y="3214842"/>
                  </a:cubicBezTo>
                  <a:cubicBezTo>
                    <a:pt x="874486" y="3212048"/>
                    <a:pt x="869732" y="3208782"/>
                    <a:pt x="864906" y="3205553"/>
                  </a:cubicBezTo>
                  <a:cubicBezTo>
                    <a:pt x="798830" y="3161502"/>
                    <a:pt x="732754" y="3117487"/>
                    <a:pt x="666677" y="3073400"/>
                  </a:cubicBezTo>
                  <a:cubicBezTo>
                    <a:pt x="646249" y="3059757"/>
                    <a:pt x="645596" y="3058233"/>
                    <a:pt x="655574" y="3035445"/>
                  </a:cubicBezTo>
                  <a:cubicBezTo>
                    <a:pt x="703362" y="2926334"/>
                    <a:pt x="750679" y="2817041"/>
                    <a:pt x="798576" y="2708003"/>
                  </a:cubicBezTo>
                  <a:cubicBezTo>
                    <a:pt x="810950" y="2679845"/>
                    <a:pt x="810151" y="2680970"/>
                    <a:pt x="787799" y="2659997"/>
                  </a:cubicBezTo>
                  <a:cubicBezTo>
                    <a:pt x="754961" y="2629190"/>
                    <a:pt x="725134" y="2595372"/>
                    <a:pt x="696250" y="2560792"/>
                  </a:cubicBezTo>
                  <a:cubicBezTo>
                    <a:pt x="681373" y="2542976"/>
                    <a:pt x="667077" y="2524724"/>
                    <a:pt x="653179" y="2506145"/>
                  </a:cubicBezTo>
                  <a:cubicBezTo>
                    <a:pt x="642076" y="2491305"/>
                    <a:pt x="641858" y="2491014"/>
                    <a:pt x="624296" y="2496240"/>
                  </a:cubicBezTo>
                  <a:cubicBezTo>
                    <a:pt x="537900" y="2521894"/>
                    <a:pt x="451467" y="2547330"/>
                    <a:pt x="365107" y="2573020"/>
                  </a:cubicBezTo>
                  <a:cubicBezTo>
                    <a:pt x="332196" y="2582817"/>
                    <a:pt x="299321" y="2592796"/>
                    <a:pt x="266301" y="2602230"/>
                  </a:cubicBezTo>
                  <a:cubicBezTo>
                    <a:pt x="248158" y="2607419"/>
                    <a:pt x="244566" y="2606222"/>
                    <a:pt x="236583" y="2589639"/>
                  </a:cubicBezTo>
                  <a:cubicBezTo>
                    <a:pt x="199608" y="2512858"/>
                    <a:pt x="161326" y="2436731"/>
                    <a:pt x="123335" y="2360495"/>
                  </a:cubicBezTo>
                  <a:cubicBezTo>
                    <a:pt x="116513" y="2346815"/>
                    <a:pt x="117602" y="2342932"/>
                    <a:pt x="130447" y="2333534"/>
                  </a:cubicBezTo>
                  <a:cubicBezTo>
                    <a:pt x="208534" y="2276348"/>
                    <a:pt x="286222" y="2218545"/>
                    <a:pt x="364163" y="2161141"/>
                  </a:cubicBezTo>
                  <a:cubicBezTo>
                    <a:pt x="387495" y="2143941"/>
                    <a:pt x="410645" y="2126452"/>
                    <a:pt x="434267" y="2109652"/>
                  </a:cubicBezTo>
                  <a:cubicBezTo>
                    <a:pt x="443157" y="2103338"/>
                    <a:pt x="445915" y="2096516"/>
                    <a:pt x="442686" y="2085812"/>
                  </a:cubicBezTo>
                  <a:cubicBezTo>
                    <a:pt x="420951" y="2013894"/>
                    <a:pt x="406581" y="1940379"/>
                    <a:pt x="398091" y="1865775"/>
                  </a:cubicBezTo>
                  <a:cubicBezTo>
                    <a:pt x="396893" y="1855361"/>
                    <a:pt x="393011" y="1850100"/>
                    <a:pt x="382560" y="1847596"/>
                  </a:cubicBezTo>
                  <a:cubicBezTo>
                    <a:pt x="280126" y="1823139"/>
                    <a:pt x="177800" y="1798465"/>
                    <a:pt x="75365" y="1774045"/>
                  </a:cubicBezTo>
                  <a:cubicBezTo>
                    <a:pt x="54537" y="1769074"/>
                    <a:pt x="33891" y="1763413"/>
                    <a:pt x="12881" y="1759168"/>
                  </a:cubicBezTo>
                  <a:cubicBezTo>
                    <a:pt x="7511" y="1758079"/>
                    <a:pt x="2649" y="1756120"/>
                    <a:pt x="0" y="1750786"/>
                  </a:cubicBezTo>
                  <a:cubicBezTo>
                    <a:pt x="0" y="1743637"/>
                    <a:pt x="0" y="1736526"/>
                    <a:pt x="0" y="1729377"/>
                  </a:cubicBezTo>
                  <a:cubicBezTo>
                    <a:pt x="3375" y="1712287"/>
                    <a:pt x="1996" y="1694833"/>
                    <a:pt x="2250" y="1677670"/>
                  </a:cubicBezTo>
                  <a:cubicBezTo>
                    <a:pt x="3157" y="1612574"/>
                    <a:pt x="8854" y="1547767"/>
                    <a:pt x="11757" y="1482780"/>
                  </a:cubicBezTo>
                  <a:cubicBezTo>
                    <a:pt x="12519" y="1465544"/>
                    <a:pt x="16256" y="1461189"/>
                    <a:pt x="34145" y="1459049"/>
                  </a:cubicBezTo>
                  <a:cubicBezTo>
                    <a:pt x="94343" y="1451755"/>
                    <a:pt x="154650" y="1445187"/>
                    <a:pt x="214920" y="1438475"/>
                  </a:cubicBezTo>
                  <a:cubicBezTo>
                    <a:pt x="280089" y="1431217"/>
                    <a:pt x="345150" y="1423307"/>
                    <a:pt x="410355" y="1416594"/>
                  </a:cubicBezTo>
                  <a:cubicBezTo>
                    <a:pt x="419753" y="1415615"/>
                    <a:pt x="424507" y="1410970"/>
                    <a:pt x="426611" y="1401899"/>
                  </a:cubicBezTo>
                  <a:cubicBezTo>
                    <a:pt x="443956" y="1327404"/>
                    <a:pt x="468485" y="1255232"/>
                    <a:pt x="498929" y="1185092"/>
                  </a:cubicBezTo>
                  <a:cubicBezTo>
                    <a:pt x="502231" y="1177508"/>
                    <a:pt x="501323" y="1172137"/>
                    <a:pt x="495155" y="1166187"/>
                  </a:cubicBezTo>
                  <a:cubicBezTo>
                    <a:pt x="442432" y="1115496"/>
                    <a:pt x="389273" y="1065312"/>
                    <a:pt x="336078" y="1015129"/>
                  </a:cubicBezTo>
                  <a:cubicBezTo>
                    <a:pt x="297470" y="978735"/>
                    <a:pt x="259116" y="942050"/>
                    <a:pt x="220690" y="905474"/>
                  </a:cubicBezTo>
                  <a:cubicBezTo>
                    <a:pt x="206175" y="891649"/>
                    <a:pt x="206067" y="887549"/>
                    <a:pt x="217025" y="871039"/>
                  </a:cubicBezTo>
                  <a:cubicBezTo>
                    <a:pt x="263579" y="800717"/>
                    <a:pt x="310860" y="730903"/>
                    <a:pt x="357051" y="660364"/>
                  </a:cubicBezTo>
                  <a:cubicBezTo>
                    <a:pt x="365288" y="647809"/>
                    <a:pt x="369897" y="646539"/>
                    <a:pt x="385354" y="653107"/>
                  </a:cubicBezTo>
                  <a:cubicBezTo>
                    <a:pt x="445734" y="678724"/>
                    <a:pt x="505569" y="705576"/>
                    <a:pt x="565731" y="731665"/>
                  </a:cubicBezTo>
                  <a:cubicBezTo>
                    <a:pt x="620558" y="755469"/>
                    <a:pt x="675531" y="779018"/>
                    <a:pt x="730032" y="803547"/>
                  </a:cubicBezTo>
                  <a:cubicBezTo>
                    <a:pt x="741825" y="808845"/>
                    <a:pt x="749663" y="806559"/>
                    <a:pt x="758226" y="797633"/>
                  </a:cubicBezTo>
                  <a:cubicBezTo>
                    <a:pt x="803039" y="750897"/>
                    <a:pt x="850102" y="706592"/>
                    <a:pt x="901519" y="667077"/>
                  </a:cubicBezTo>
                  <a:cubicBezTo>
                    <a:pt x="907905" y="662178"/>
                    <a:pt x="914436" y="657570"/>
                    <a:pt x="920895" y="652780"/>
                  </a:cubicBezTo>
                  <a:cubicBezTo>
                    <a:pt x="935228" y="642221"/>
                    <a:pt x="935591" y="641749"/>
                    <a:pt x="930656" y="625058"/>
                  </a:cubicBezTo>
                  <a:cubicBezTo>
                    <a:pt x="917158" y="579265"/>
                    <a:pt x="903514" y="533545"/>
                    <a:pt x="890016" y="487753"/>
                  </a:cubicBezTo>
                  <a:cubicBezTo>
                    <a:pt x="868680" y="415435"/>
                    <a:pt x="847054" y="343227"/>
                    <a:pt x="825827" y="270873"/>
                  </a:cubicBezTo>
                  <a:cubicBezTo>
                    <a:pt x="818969" y="247469"/>
                    <a:pt x="820456" y="244638"/>
                    <a:pt x="842954" y="233825"/>
                  </a:cubicBezTo>
                  <a:cubicBezTo>
                    <a:pt x="915743" y="198846"/>
                    <a:pt x="987661" y="162088"/>
                    <a:pt x="1059978" y="126202"/>
                  </a:cubicBezTo>
                  <a:cubicBezTo>
                    <a:pt x="1081314" y="115606"/>
                    <a:pt x="1082984" y="116332"/>
                    <a:pt x="1097062" y="135527"/>
                  </a:cubicBezTo>
                  <a:cubicBezTo>
                    <a:pt x="1169852" y="234841"/>
                    <a:pt x="1243258" y="333683"/>
                    <a:pt x="1316083" y="432961"/>
                  </a:cubicBezTo>
                  <a:cubicBezTo>
                    <a:pt x="1322614" y="441851"/>
                    <a:pt x="1328892" y="446060"/>
                    <a:pt x="1340648" y="442613"/>
                  </a:cubicBezTo>
                  <a:cubicBezTo>
                    <a:pt x="1412276" y="421604"/>
                    <a:pt x="1485211" y="406581"/>
                    <a:pt x="1559415" y="398199"/>
                  </a:cubicBezTo>
                  <a:cubicBezTo>
                    <a:pt x="1571716" y="396821"/>
                    <a:pt x="1576941" y="391632"/>
                    <a:pt x="1579735" y="379875"/>
                  </a:cubicBezTo>
                  <a:cubicBezTo>
                    <a:pt x="1607820" y="261838"/>
                    <a:pt x="1636232" y="143873"/>
                    <a:pt x="1664317" y="25835"/>
                  </a:cubicBezTo>
                  <a:cubicBezTo>
                    <a:pt x="1666494" y="16764"/>
                    <a:pt x="1665877" y="5915"/>
                    <a:pt x="1675856" y="0"/>
                  </a:cubicBezTo>
                  <a:close/>
                </a:path>
              </a:pathLst>
            </a:custGeom>
            <a:solidFill>
              <a:srgbClr val="3C454E"/>
            </a:solidFill>
            <a:ln w="3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71A03FB1-D811-4AF2-805B-1BCAC88B5C60}"/>
                </a:ext>
              </a:extLst>
            </p:cNvPr>
            <p:cNvSpPr/>
            <p:nvPr/>
          </p:nvSpPr>
          <p:spPr>
            <a:xfrm>
              <a:off x="6252832" y="4011430"/>
              <a:ext cx="2028371" cy="2028371"/>
            </a:xfrm>
            <a:custGeom>
              <a:avLst/>
              <a:gdLst>
                <a:gd name="connsiteX0" fmla="*/ 2028372 w 2028371"/>
                <a:gd name="connsiteY0" fmla="*/ 1014186 h 2028371"/>
                <a:gd name="connsiteX1" fmla="*/ 1014186 w 2028371"/>
                <a:gd name="connsiteY1" fmla="*/ 2028371 h 2028371"/>
                <a:gd name="connsiteX2" fmla="*/ 0 w 2028371"/>
                <a:gd name="connsiteY2" fmla="*/ 1014186 h 2028371"/>
                <a:gd name="connsiteX3" fmla="*/ 1014186 w 2028371"/>
                <a:gd name="connsiteY3" fmla="*/ 0 h 2028371"/>
                <a:gd name="connsiteX4" fmla="*/ 2028372 w 2028371"/>
                <a:gd name="connsiteY4" fmla="*/ 1014186 h 2028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8371" h="2028371">
                  <a:moveTo>
                    <a:pt x="2028372" y="1014186"/>
                  </a:moveTo>
                  <a:cubicBezTo>
                    <a:pt x="2028372" y="1574305"/>
                    <a:pt x="1574305" y="2028371"/>
                    <a:pt x="1014186" y="2028371"/>
                  </a:cubicBezTo>
                  <a:cubicBezTo>
                    <a:pt x="454066" y="2028371"/>
                    <a:pt x="0" y="1574305"/>
                    <a:pt x="0" y="1014186"/>
                  </a:cubicBezTo>
                  <a:cubicBezTo>
                    <a:pt x="0" y="454066"/>
                    <a:pt x="454066" y="0"/>
                    <a:pt x="1014186" y="0"/>
                  </a:cubicBezTo>
                  <a:cubicBezTo>
                    <a:pt x="1574305" y="0"/>
                    <a:pt x="2028372" y="454066"/>
                    <a:pt x="2028372" y="1014186"/>
                  </a:cubicBezTo>
                  <a:close/>
                </a:path>
              </a:pathLst>
            </a:custGeom>
            <a:solidFill>
              <a:srgbClr val="FEFEFE"/>
            </a:solidFill>
            <a:ln w="3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02D25317-182B-4B2E-B1E2-968CE1895016}"/>
                </a:ext>
              </a:extLst>
            </p:cNvPr>
            <p:cNvSpPr/>
            <p:nvPr/>
          </p:nvSpPr>
          <p:spPr>
            <a:xfrm>
              <a:off x="6412199" y="5186141"/>
              <a:ext cx="1734058" cy="850823"/>
            </a:xfrm>
            <a:custGeom>
              <a:avLst/>
              <a:gdLst>
                <a:gd name="connsiteX0" fmla="*/ 0 w 1734058"/>
                <a:gd name="connsiteY0" fmla="*/ 380350 h 850823"/>
                <a:gd name="connsiteX1" fmla="*/ 58021 w 1734058"/>
                <a:gd name="connsiteY1" fmla="*/ 295695 h 850823"/>
                <a:gd name="connsiteX2" fmla="*/ 191371 w 1734058"/>
                <a:gd name="connsiteY2" fmla="*/ 180125 h 850823"/>
                <a:gd name="connsiteX3" fmla="*/ 488115 w 1734058"/>
                <a:gd name="connsiteY3" fmla="*/ 66514 h 850823"/>
                <a:gd name="connsiteX4" fmla="*/ 583111 w 1734058"/>
                <a:gd name="connsiteY4" fmla="*/ 46086 h 850823"/>
                <a:gd name="connsiteX5" fmla="*/ 596900 w 1734058"/>
                <a:gd name="connsiteY5" fmla="*/ 34039 h 850823"/>
                <a:gd name="connsiteX6" fmla="*/ 607423 w 1734058"/>
                <a:gd name="connsiteY6" fmla="*/ 39 h 850823"/>
                <a:gd name="connsiteX7" fmla="*/ 617075 w 1734058"/>
                <a:gd name="connsiteY7" fmla="*/ 12775 h 850823"/>
                <a:gd name="connsiteX8" fmla="*/ 623897 w 1734058"/>
                <a:gd name="connsiteY8" fmla="*/ 59003 h 850823"/>
                <a:gd name="connsiteX9" fmla="*/ 664936 w 1734058"/>
                <a:gd name="connsiteY9" fmla="*/ 135602 h 850823"/>
                <a:gd name="connsiteX10" fmla="*/ 754779 w 1734058"/>
                <a:gd name="connsiteY10" fmla="*/ 208972 h 850823"/>
                <a:gd name="connsiteX11" fmla="*/ 855037 w 1734058"/>
                <a:gd name="connsiteY11" fmla="*/ 272871 h 850823"/>
                <a:gd name="connsiteX12" fmla="*/ 906744 w 1734058"/>
                <a:gd name="connsiteY12" fmla="*/ 266050 h 850823"/>
                <a:gd name="connsiteX13" fmla="*/ 984758 w 1734058"/>
                <a:gd name="connsiteY13" fmla="*/ 181794 h 850823"/>
                <a:gd name="connsiteX14" fmla="*/ 1037626 w 1734058"/>
                <a:gd name="connsiteY14" fmla="*/ 112996 h 850823"/>
                <a:gd name="connsiteX15" fmla="*/ 1061176 w 1734058"/>
                <a:gd name="connsiteY15" fmla="*/ 36288 h 850823"/>
                <a:gd name="connsiteX16" fmla="*/ 1065784 w 1734058"/>
                <a:gd name="connsiteY16" fmla="*/ 19089 h 850823"/>
                <a:gd name="connsiteX17" fmla="*/ 1093869 w 1734058"/>
                <a:gd name="connsiteY17" fmla="*/ 34547 h 850823"/>
                <a:gd name="connsiteX18" fmla="*/ 1319857 w 1734058"/>
                <a:gd name="connsiteY18" fmla="*/ 78960 h 850823"/>
                <a:gd name="connsiteX19" fmla="*/ 1531003 w 1734058"/>
                <a:gd name="connsiteY19" fmla="*/ 156721 h 850823"/>
                <a:gd name="connsiteX20" fmla="*/ 1663700 w 1734058"/>
                <a:gd name="connsiteY20" fmla="*/ 252297 h 850823"/>
                <a:gd name="connsiteX21" fmla="*/ 1725350 w 1734058"/>
                <a:gd name="connsiteY21" fmla="*/ 327518 h 850823"/>
                <a:gd name="connsiteX22" fmla="*/ 1734058 w 1734058"/>
                <a:gd name="connsiteY22" fmla="*/ 337460 h 850823"/>
                <a:gd name="connsiteX23" fmla="*/ 1498201 w 1734058"/>
                <a:gd name="connsiteY23" fmla="*/ 619835 h 850823"/>
                <a:gd name="connsiteX24" fmla="*/ 992959 w 1734058"/>
                <a:gd name="connsiteY24" fmla="*/ 842666 h 850823"/>
                <a:gd name="connsiteX25" fmla="*/ 767225 w 1734058"/>
                <a:gd name="connsiteY25" fmla="*/ 848181 h 850823"/>
                <a:gd name="connsiteX26" fmla="*/ 253746 w 1734058"/>
                <a:gd name="connsiteY26" fmla="*/ 654416 h 850823"/>
                <a:gd name="connsiteX27" fmla="*/ 3701 w 1734058"/>
                <a:gd name="connsiteY27" fmla="*/ 387316 h 850823"/>
                <a:gd name="connsiteX28" fmla="*/ 0 w 1734058"/>
                <a:gd name="connsiteY28" fmla="*/ 380350 h 850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34058" h="850823">
                  <a:moveTo>
                    <a:pt x="0" y="380350"/>
                  </a:moveTo>
                  <a:cubicBezTo>
                    <a:pt x="19703" y="352373"/>
                    <a:pt x="36939" y="322764"/>
                    <a:pt x="58021" y="295695"/>
                  </a:cubicBezTo>
                  <a:cubicBezTo>
                    <a:pt x="94923" y="248342"/>
                    <a:pt x="139990" y="210641"/>
                    <a:pt x="191371" y="180125"/>
                  </a:cubicBezTo>
                  <a:cubicBezTo>
                    <a:pt x="283754" y="125261"/>
                    <a:pt x="384375" y="91733"/>
                    <a:pt x="488115" y="66514"/>
                  </a:cubicBezTo>
                  <a:cubicBezTo>
                    <a:pt x="519575" y="58858"/>
                    <a:pt x="551325" y="52218"/>
                    <a:pt x="583111" y="46086"/>
                  </a:cubicBezTo>
                  <a:cubicBezTo>
                    <a:pt x="591058" y="44562"/>
                    <a:pt x="594396" y="40933"/>
                    <a:pt x="596900" y="34039"/>
                  </a:cubicBezTo>
                  <a:cubicBezTo>
                    <a:pt x="600928" y="22863"/>
                    <a:pt x="599367" y="9945"/>
                    <a:pt x="607423" y="39"/>
                  </a:cubicBezTo>
                  <a:cubicBezTo>
                    <a:pt x="617039" y="-614"/>
                    <a:pt x="616168" y="7078"/>
                    <a:pt x="617075" y="12775"/>
                  </a:cubicBezTo>
                  <a:cubicBezTo>
                    <a:pt x="619579" y="28160"/>
                    <a:pt x="621103" y="43654"/>
                    <a:pt x="623897" y="59003"/>
                  </a:cubicBezTo>
                  <a:cubicBezTo>
                    <a:pt x="629376" y="89084"/>
                    <a:pt x="644543" y="113722"/>
                    <a:pt x="664936" y="135602"/>
                  </a:cubicBezTo>
                  <a:cubicBezTo>
                    <a:pt x="691497" y="164196"/>
                    <a:pt x="722920" y="186910"/>
                    <a:pt x="754779" y="208972"/>
                  </a:cubicBezTo>
                  <a:cubicBezTo>
                    <a:pt x="787400" y="231542"/>
                    <a:pt x="820892" y="252733"/>
                    <a:pt x="855037" y="272871"/>
                  </a:cubicBezTo>
                  <a:cubicBezTo>
                    <a:pt x="873688" y="283902"/>
                    <a:pt x="891177" y="282414"/>
                    <a:pt x="906744" y="266050"/>
                  </a:cubicBezTo>
                  <a:cubicBezTo>
                    <a:pt x="933087" y="238327"/>
                    <a:pt x="959830" y="210895"/>
                    <a:pt x="984758" y="181794"/>
                  </a:cubicBezTo>
                  <a:cubicBezTo>
                    <a:pt x="1003590" y="159769"/>
                    <a:pt x="1021697" y="137235"/>
                    <a:pt x="1037626" y="112996"/>
                  </a:cubicBezTo>
                  <a:cubicBezTo>
                    <a:pt x="1052939" y="89665"/>
                    <a:pt x="1061357" y="64373"/>
                    <a:pt x="1061176" y="36288"/>
                  </a:cubicBezTo>
                  <a:cubicBezTo>
                    <a:pt x="1061139" y="30301"/>
                    <a:pt x="1059652" y="23588"/>
                    <a:pt x="1065784" y="19089"/>
                  </a:cubicBezTo>
                  <a:cubicBezTo>
                    <a:pt x="1070211" y="33168"/>
                    <a:pt x="1082875" y="32841"/>
                    <a:pt x="1093869" y="34547"/>
                  </a:cubicBezTo>
                  <a:cubicBezTo>
                    <a:pt x="1169815" y="46267"/>
                    <a:pt x="1245144" y="60818"/>
                    <a:pt x="1319857" y="78960"/>
                  </a:cubicBezTo>
                  <a:cubicBezTo>
                    <a:pt x="1393263" y="96813"/>
                    <a:pt x="1464383" y="120653"/>
                    <a:pt x="1531003" y="156721"/>
                  </a:cubicBezTo>
                  <a:cubicBezTo>
                    <a:pt x="1579336" y="182846"/>
                    <a:pt x="1625564" y="212238"/>
                    <a:pt x="1663700" y="252297"/>
                  </a:cubicBezTo>
                  <a:cubicBezTo>
                    <a:pt x="1686052" y="275774"/>
                    <a:pt x="1706735" y="300848"/>
                    <a:pt x="1725350" y="327518"/>
                  </a:cubicBezTo>
                  <a:cubicBezTo>
                    <a:pt x="1727926" y="331182"/>
                    <a:pt x="1730103" y="335029"/>
                    <a:pt x="1734058" y="337460"/>
                  </a:cubicBezTo>
                  <a:cubicBezTo>
                    <a:pt x="1673352" y="446535"/>
                    <a:pt x="1594358" y="540478"/>
                    <a:pt x="1498201" y="619835"/>
                  </a:cubicBezTo>
                  <a:cubicBezTo>
                    <a:pt x="1350808" y="741501"/>
                    <a:pt x="1182152" y="815524"/>
                    <a:pt x="992959" y="842666"/>
                  </a:cubicBezTo>
                  <a:cubicBezTo>
                    <a:pt x="943719" y="850032"/>
                    <a:pt x="820347" y="853660"/>
                    <a:pt x="767225" y="848181"/>
                  </a:cubicBezTo>
                  <a:cubicBezTo>
                    <a:pt x="578177" y="831163"/>
                    <a:pt x="406690" y="767192"/>
                    <a:pt x="253746" y="654416"/>
                  </a:cubicBezTo>
                  <a:cubicBezTo>
                    <a:pt x="153960" y="580828"/>
                    <a:pt x="70866" y="491529"/>
                    <a:pt x="3701" y="387316"/>
                  </a:cubicBezTo>
                  <a:cubicBezTo>
                    <a:pt x="2286" y="385103"/>
                    <a:pt x="1234" y="382672"/>
                    <a:pt x="0" y="380350"/>
                  </a:cubicBezTo>
                  <a:close/>
                </a:path>
              </a:pathLst>
            </a:custGeom>
            <a:solidFill>
              <a:srgbClr val="B7E6FE"/>
            </a:solidFill>
            <a:ln w="3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805C008D-92E9-4B92-9D8F-C0981AA46EF3}"/>
                </a:ext>
              </a:extLst>
            </p:cNvPr>
            <p:cNvSpPr/>
            <p:nvPr/>
          </p:nvSpPr>
          <p:spPr>
            <a:xfrm>
              <a:off x="7204534" y="5473586"/>
              <a:ext cx="182263" cy="563976"/>
            </a:xfrm>
            <a:custGeom>
              <a:avLst/>
              <a:gdLst>
                <a:gd name="connsiteX0" fmla="*/ 9870 w 182263"/>
                <a:gd name="connsiteY0" fmla="*/ 562587 h 563976"/>
                <a:gd name="connsiteX1" fmla="*/ 43216 w 182263"/>
                <a:gd name="connsiteY1" fmla="*/ 141781 h 563976"/>
                <a:gd name="connsiteX2" fmla="*/ 0 w 182263"/>
                <a:gd name="connsiteY2" fmla="*/ 66053 h 563976"/>
                <a:gd name="connsiteX3" fmla="*/ 39479 w 182263"/>
                <a:gd name="connsiteY3" fmla="*/ 10790 h 563976"/>
                <a:gd name="connsiteX4" fmla="*/ 52977 w 182263"/>
                <a:gd name="connsiteY4" fmla="*/ 4367 h 563976"/>
                <a:gd name="connsiteX5" fmla="*/ 110200 w 182263"/>
                <a:gd name="connsiteY5" fmla="*/ 85 h 563976"/>
                <a:gd name="connsiteX6" fmla="*/ 122573 w 182263"/>
                <a:gd name="connsiteY6" fmla="*/ 5819 h 563976"/>
                <a:gd name="connsiteX7" fmla="*/ 165862 w 182263"/>
                <a:gd name="connsiteY7" fmla="*/ 54623 h 563976"/>
                <a:gd name="connsiteX8" fmla="*/ 133205 w 182263"/>
                <a:gd name="connsiteY8" fmla="*/ 138080 h 563976"/>
                <a:gd name="connsiteX9" fmla="*/ 182263 w 182263"/>
                <a:gd name="connsiteY9" fmla="*/ 555656 h 563976"/>
                <a:gd name="connsiteX10" fmla="*/ 9870 w 182263"/>
                <a:gd name="connsiteY10" fmla="*/ 562587 h 563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2263" h="563976">
                  <a:moveTo>
                    <a:pt x="9870" y="562587"/>
                  </a:moveTo>
                  <a:cubicBezTo>
                    <a:pt x="15893" y="486314"/>
                    <a:pt x="38608" y="205209"/>
                    <a:pt x="43216" y="141781"/>
                  </a:cubicBezTo>
                  <a:cubicBezTo>
                    <a:pt x="44377" y="125924"/>
                    <a:pt x="2758" y="81910"/>
                    <a:pt x="0" y="66053"/>
                  </a:cubicBezTo>
                  <a:cubicBezTo>
                    <a:pt x="13208" y="47656"/>
                    <a:pt x="26634" y="29441"/>
                    <a:pt x="39479" y="10790"/>
                  </a:cubicBezTo>
                  <a:cubicBezTo>
                    <a:pt x="43071" y="5565"/>
                    <a:pt x="47498" y="4694"/>
                    <a:pt x="52977" y="4367"/>
                  </a:cubicBezTo>
                  <a:cubicBezTo>
                    <a:pt x="72063" y="3133"/>
                    <a:pt x="91186" y="1972"/>
                    <a:pt x="110200" y="85"/>
                  </a:cubicBezTo>
                  <a:cubicBezTo>
                    <a:pt x="116114" y="-495"/>
                    <a:pt x="119271" y="1936"/>
                    <a:pt x="122573" y="5819"/>
                  </a:cubicBezTo>
                  <a:cubicBezTo>
                    <a:pt x="134402" y="19680"/>
                    <a:pt x="153997" y="40798"/>
                    <a:pt x="165862" y="54623"/>
                  </a:cubicBezTo>
                  <a:cubicBezTo>
                    <a:pt x="154976" y="87280"/>
                    <a:pt x="133205" y="123566"/>
                    <a:pt x="133205" y="138080"/>
                  </a:cubicBezTo>
                  <a:cubicBezTo>
                    <a:pt x="144091" y="228794"/>
                    <a:pt x="177691" y="515851"/>
                    <a:pt x="182263" y="555656"/>
                  </a:cubicBezTo>
                  <a:cubicBezTo>
                    <a:pt x="133241" y="566215"/>
                    <a:pt x="45865" y="564401"/>
                    <a:pt x="9870" y="562587"/>
                  </a:cubicBezTo>
                  <a:close/>
                </a:path>
              </a:pathLst>
            </a:custGeom>
            <a:solidFill>
              <a:srgbClr val="000000"/>
            </a:solidFill>
            <a:ln w="3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74A7460C-B821-47B4-946A-9D78A31233F8}"/>
                </a:ext>
              </a:extLst>
            </p:cNvPr>
            <p:cNvSpPr/>
            <p:nvPr/>
          </p:nvSpPr>
          <p:spPr>
            <a:xfrm>
              <a:off x="6901692" y="4656470"/>
              <a:ext cx="716003" cy="814292"/>
            </a:xfrm>
            <a:custGeom>
              <a:avLst/>
              <a:gdLst>
                <a:gd name="connsiteX0" fmla="*/ 576291 w 716003"/>
                <a:gd name="connsiteY0" fmla="*/ 548760 h 814292"/>
                <a:gd name="connsiteX1" fmla="*/ 521137 w 716003"/>
                <a:gd name="connsiteY1" fmla="*/ 687553 h 814292"/>
                <a:gd name="connsiteX2" fmla="*/ 418557 w 716003"/>
                <a:gd name="connsiteY2" fmla="*/ 800256 h 814292"/>
                <a:gd name="connsiteX3" fmla="*/ 364963 w 716003"/>
                <a:gd name="connsiteY3" fmla="*/ 807404 h 814292"/>
                <a:gd name="connsiteX4" fmla="*/ 202476 w 716003"/>
                <a:gd name="connsiteY4" fmla="*/ 697132 h 814292"/>
                <a:gd name="connsiteX5" fmla="*/ 123554 w 716003"/>
                <a:gd name="connsiteY5" fmla="*/ 543426 h 814292"/>
                <a:gd name="connsiteX6" fmla="*/ 117930 w 716003"/>
                <a:gd name="connsiteY6" fmla="*/ 529746 h 814292"/>
                <a:gd name="connsiteX7" fmla="*/ 101347 w 716003"/>
                <a:gd name="connsiteY7" fmla="*/ 512365 h 814292"/>
                <a:gd name="connsiteX8" fmla="*/ 61469 w 716003"/>
                <a:gd name="connsiteY8" fmla="*/ 423066 h 814292"/>
                <a:gd name="connsiteX9" fmla="*/ 58820 w 716003"/>
                <a:gd name="connsiteY9" fmla="*/ 356337 h 814292"/>
                <a:gd name="connsiteX10" fmla="*/ 48624 w 716003"/>
                <a:gd name="connsiteY10" fmla="*/ 346975 h 814292"/>
                <a:gd name="connsiteX11" fmla="*/ 16765 w 716003"/>
                <a:gd name="connsiteY11" fmla="*/ 326582 h 814292"/>
                <a:gd name="connsiteX12" fmla="*/ 3485 w 716003"/>
                <a:gd name="connsiteY12" fmla="*/ 261450 h 814292"/>
                <a:gd name="connsiteX13" fmla="*/ 2505 w 716003"/>
                <a:gd name="connsiteY13" fmla="*/ 184306 h 814292"/>
                <a:gd name="connsiteX14" fmla="*/ 40315 w 716003"/>
                <a:gd name="connsiteY14" fmla="*/ 160720 h 814292"/>
                <a:gd name="connsiteX15" fmla="*/ 49060 w 716003"/>
                <a:gd name="connsiteY15" fmla="*/ 161591 h 814292"/>
                <a:gd name="connsiteX16" fmla="*/ 54067 w 716003"/>
                <a:gd name="connsiteY16" fmla="*/ 147367 h 814292"/>
                <a:gd name="connsiteX17" fmla="*/ 57260 w 716003"/>
                <a:gd name="connsiteY17" fmla="*/ 19170 h 814292"/>
                <a:gd name="connsiteX18" fmla="*/ 65860 w 716003"/>
                <a:gd name="connsiteY18" fmla="*/ 2188 h 814292"/>
                <a:gd name="connsiteX19" fmla="*/ 647012 w 716003"/>
                <a:gd name="connsiteY19" fmla="*/ 2769 h 814292"/>
                <a:gd name="connsiteX20" fmla="*/ 653253 w 716003"/>
                <a:gd name="connsiteY20" fmla="*/ 20875 h 814292"/>
                <a:gd name="connsiteX21" fmla="*/ 656083 w 716003"/>
                <a:gd name="connsiteY21" fmla="*/ 120697 h 814292"/>
                <a:gd name="connsiteX22" fmla="*/ 671650 w 716003"/>
                <a:gd name="connsiteY22" fmla="*/ 136663 h 814292"/>
                <a:gd name="connsiteX23" fmla="*/ 695635 w 716003"/>
                <a:gd name="connsiteY23" fmla="*/ 142505 h 814292"/>
                <a:gd name="connsiteX24" fmla="*/ 713161 w 716003"/>
                <a:gd name="connsiteY24" fmla="*/ 211339 h 814292"/>
                <a:gd name="connsiteX25" fmla="*/ 674480 w 716003"/>
                <a:gd name="connsiteY25" fmla="*/ 333078 h 814292"/>
                <a:gd name="connsiteX26" fmla="*/ 664248 w 716003"/>
                <a:gd name="connsiteY26" fmla="*/ 351765 h 814292"/>
                <a:gd name="connsiteX27" fmla="*/ 629595 w 716003"/>
                <a:gd name="connsiteY27" fmla="*/ 362723 h 814292"/>
                <a:gd name="connsiteX28" fmla="*/ 625386 w 716003"/>
                <a:gd name="connsiteY28" fmla="*/ 422304 h 814292"/>
                <a:gd name="connsiteX29" fmla="*/ 581117 w 716003"/>
                <a:gd name="connsiteY29" fmla="*/ 520276 h 814292"/>
                <a:gd name="connsiteX30" fmla="*/ 576291 w 716003"/>
                <a:gd name="connsiteY30" fmla="*/ 548760 h 81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16003" h="814292">
                  <a:moveTo>
                    <a:pt x="576291" y="548760"/>
                  </a:moveTo>
                  <a:cubicBezTo>
                    <a:pt x="581915" y="604567"/>
                    <a:pt x="554048" y="647022"/>
                    <a:pt x="521137" y="687553"/>
                  </a:cubicBezTo>
                  <a:cubicBezTo>
                    <a:pt x="489060" y="727032"/>
                    <a:pt x="454045" y="763862"/>
                    <a:pt x="418557" y="800256"/>
                  </a:cubicBezTo>
                  <a:cubicBezTo>
                    <a:pt x="403099" y="816077"/>
                    <a:pt x="383433" y="818617"/>
                    <a:pt x="364963" y="807404"/>
                  </a:cubicBezTo>
                  <a:cubicBezTo>
                    <a:pt x="308902" y="773441"/>
                    <a:pt x="253965" y="737990"/>
                    <a:pt x="202476" y="697132"/>
                  </a:cubicBezTo>
                  <a:cubicBezTo>
                    <a:pt x="152474" y="657472"/>
                    <a:pt x="125622" y="607107"/>
                    <a:pt x="123554" y="543426"/>
                  </a:cubicBezTo>
                  <a:cubicBezTo>
                    <a:pt x="123373" y="538164"/>
                    <a:pt x="124425" y="532395"/>
                    <a:pt x="117930" y="529746"/>
                  </a:cubicBezTo>
                  <a:cubicBezTo>
                    <a:pt x="112414" y="523940"/>
                    <a:pt x="107189" y="517808"/>
                    <a:pt x="101347" y="512365"/>
                  </a:cubicBezTo>
                  <a:cubicBezTo>
                    <a:pt x="75367" y="488199"/>
                    <a:pt x="64880" y="457465"/>
                    <a:pt x="61469" y="423066"/>
                  </a:cubicBezTo>
                  <a:cubicBezTo>
                    <a:pt x="59256" y="400823"/>
                    <a:pt x="58893" y="378616"/>
                    <a:pt x="58820" y="356337"/>
                  </a:cubicBezTo>
                  <a:cubicBezTo>
                    <a:pt x="58784" y="349152"/>
                    <a:pt x="58712" y="344689"/>
                    <a:pt x="48624" y="346975"/>
                  </a:cubicBezTo>
                  <a:cubicBezTo>
                    <a:pt x="34328" y="350168"/>
                    <a:pt x="23732" y="342693"/>
                    <a:pt x="16765" y="326582"/>
                  </a:cubicBezTo>
                  <a:cubicBezTo>
                    <a:pt x="7839" y="305863"/>
                    <a:pt x="5952" y="283402"/>
                    <a:pt x="3485" y="261450"/>
                  </a:cubicBezTo>
                  <a:cubicBezTo>
                    <a:pt x="618" y="235904"/>
                    <a:pt x="-2176" y="210214"/>
                    <a:pt x="2505" y="184306"/>
                  </a:cubicBezTo>
                  <a:cubicBezTo>
                    <a:pt x="7004" y="159414"/>
                    <a:pt x="16439" y="152919"/>
                    <a:pt x="40315" y="160720"/>
                  </a:cubicBezTo>
                  <a:cubicBezTo>
                    <a:pt x="43145" y="161664"/>
                    <a:pt x="45866" y="164022"/>
                    <a:pt x="49060" y="161591"/>
                  </a:cubicBezTo>
                  <a:cubicBezTo>
                    <a:pt x="54938" y="158325"/>
                    <a:pt x="53994" y="152592"/>
                    <a:pt x="54067" y="147367"/>
                  </a:cubicBezTo>
                  <a:cubicBezTo>
                    <a:pt x="54248" y="126430"/>
                    <a:pt x="57623" y="41050"/>
                    <a:pt x="57260" y="19170"/>
                  </a:cubicBezTo>
                  <a:cubicBezTo>
                    <a:pt x="57151" y="12348"/>
                    <a:pt x="58966" y="5817"/>
                    <a:pt x="65860" y="2188"/>
                  </a:cubicBezTo>
                  <a:cubicBezTo>
                    <a:pt x="72210" y="-715"/>
                    <a:pt x="640444" y="-932"/>
                    <a:pt x="647012" y="2769"/>
                  </a:cubicBezTo>
                  <a:cubicBezTo>
                    <a:pt x="653253" y="7341"/>
                    <a:pt x="652709" y="14308"/>
                    <a:pt x="653253" y="20875"/>
                  </a:cubicBezTo>
                  <a:cubicBezTo>
                    <a:pt x="656083" y="54113"/>
                    <a:pt x="656265" y="87387"/>
                    <a:pt x="656083" y="120697"/>
                  </a:cubicBezTo>
                  <a:cubicBezTo>
                    <a:pt x="656011" y="136191"/>
                    <a:pt x="656301" y="136119"/>
                    <a:pt x="671650" y="136663"/>
                  </a:cubicBezTo>
                  <a:cubicBezTo>
                    <a:pt x="680032" y="136953"/>
                    <a:pt x="688704" y="136155"/>
                    <a:pt x="695635" y="142505"/>
                  </a:cubicBezTo>
                  <a:cubicBezTo>
                    <a:pt x="720055" y="160720"/>
                    <a:pt x="717551" y="185866"/>
                    <a:pt x="713161" y="211339"/>
                  </a:cubicBezTo>
                  <a:cubicBezTo>
                    <a:pt x="705831" y="253648"/>
                    <a:pt x="690446" y="293490"/>
                    <a:pt x="674480" y="333078"/>
                  </a:cubicBezTo>
                  <a:cubicBezTo>
                    <a:pt x="671831" y="339609"/>
                    <a:pt x="668130" y="345850"/>
                    <a:pt x="664248" y="351765"/>
                  </a:cubicBezTo>
                  <a:cubicBezTo>
                    <a:pt x="653797" y="367658"/>
                    <a:pt x="648609" y="369291"/>
                    <a:pt x="629595" y="362723"/>
                  </a:cubicBezTo>
                  <a:cubicBezTo>
                    <a:pt x="629813" y="383007"/>
                    <a:pt x="629450" y="402855"/>
                    <a:pt x="625386" y="422304"/>
                  </a:cubicBezTo>
                  <a:cubicBezTo>
                    <a:pt x="617911" y="458191"/>
                    <a:pt x="600095" y="489578"/>
                    <a:pt x="581117" y="520276"/>
                  </a:cubicBezTo>
                  <a:cubicBezTo>
                    <a:pt x="575311" y="529528"/>
                    <a:pt x="572263" y="538273"/>
                    <a:pt x="576291" y="548760"/>
                  </a:cubicBezTo>
                  <a:close/>
                </a:path>
              </a:pathLst>
            </a:custGeom>
            <a:solidFill>
              <a:srgbClr val="FEAF91"/>
            </a:solidFill>
            <a:ln w="3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13FB3D20-562B-4154-A252-555AB1C39AA4}"/>
                </a:ext>
              </a:extLst>
            </p:cNvPr>
            <p:cNvSpPr/>
            <p:nvPr/>
          </p:nvSpPr>
          <p:spPr>
            <a:xfrm>
              <a:off x="6834561" y="4149696"/>
              <a:ext cx="884471" cy="511663"/>
            </a:xfrm>
            <a:custGeom>
              <a:avLst/>
              <a:gdLst>
                <a:gd name="connsiteX0" fmla="*/ 9910 w 884471"/>
                <a:gd name="connsiteY0" fmla="*/ 511647 h 511663"/>
                <a:gd name="connsiteX1" fmla="*/ 4 w 884471"/>
                <a:gd name="connsiteY1" fmla="*/ 501632 h 511663"/>
                <a:gd name="connsiteX2" fmla="*/ 4 w 884471"/>
                <a:gd name="connsiteY2" fmla="*/ 415962 h 511663"/>
                <a:gd name="connsiteX3" fmla="*/ 9728 w 884471"/>
                <a:gd name="connsiteY3" fmla="*/ 405983 h 511663"/>
                <a:gd name="connsiteX4" fmla="*/ 38757 w 884471"/>
                <a:gd name="connsiteY4" fmla="*/ 405983 h 511663"/>
                <a:gd name="connsiteX5" fmla="*/ 43982 w 884471"/>
                <a:gd name="connsiteY5" fmla="*/ 371040 h 511663"/>
                <a:gd name="connsiteX6" fmla="*/ 204147 w 884471"/>
                <a:gd name="connsiteY6" fmla="*/ 74404 h 511663"/>
                <a:gd name="connsiteX7" fmla="*/ 528215 w 884471"/>
                <a:gd name="connsiteY7" fmla="*/ 12283 h 511663"/>
                <a:gd name="connsiteX8" fmla="*/ 822891 w 884471"/>
                <a:gd name="connsiteY8" fmla="*/ 362259 h 511663"/>
                <a:gd name="connsiteX9" fmla="*/ 824270 w 884471"/>
                <a:gd name="connsiteY9" fmla="*/ 397021 h 511663"/>
                <a:gd name="connsiteX10" fmla="*/ 834466 w 884471"/>
                <a:gd name="connsiteY10" fmla="*/ 406890 h 511663"/>
                <a:gd name="connsiteX11" fmla="*/ 874598 w 884471"/>
                <a:gd name="connsiteY11" fmla="*/ 406636 h 511663"/>
                <a:gd name="connsiteX12" fmla="*/ 884432 w 884471"/>
                <a:gd name="connsiteY12" fmla="*/ 416688 h 511663"/>
                <a:gd name="connsiteX13" fmla="*/ 884468 w 884471"/>
                <a:gd name="connsiteY13" fmla="*/ 501015 h 511663"/>
                <a:gd name="connsiteX14" fmla="*/ 873836 w 884471"/>
                <a:gd name="connsiteY14" fmla="*/ 511647 h 511663"/>
                <a:gd name="connsiteX15" fmla="*/ 9910 w 884471"/>
                <a:gd name="connsiteY15" fmla="*/ 511647 h 511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84471" h="511663">
                  <a:moveTo>
                    <a:pt x="9910" y="511647"/>
                  </a:moveTo>
                  <a:cubicBezTo>
                    <a:pt x="2253" y="511756"/>
                    <a:pt x="-105" y="509144"/>
                    <a:pt x="4" y="501632"/>
                  </a:cubicBezTo>
                  <a:cubicBezTo>
                    <a:pt x="330" y="473076"/>
                    <a:pt x="294" y="444519"/>
                    <a:pt x="4" y="415962"/>
                  </a:cubicBezTo>
                  <a:cubicBezTo>
                    <a:pt x="-69" y="409031"/>
                    <a:pt x="2798" y="406274"/>
                    <a:pt x="9728" y="405983"/>
                  </a:cubicBezTo>
                  <a:cubicBezTo>
                    <a:pt x="20650" y="405512"/>
                    <a:pt x="24242" y="405983"/>
                    <a:pt x="38757" y="405983"/>
                  </a:cubicBezTo>
                  <a:cubicBezTo>
                    <a:pt x="48118" y="405983"/>
                    <a:pt x="43510" y="382144"/>
                    <a:pt x="43982" y="371040"/>
                  </a:cubicBezTo>
                  <a:cubicBezTo>
                    <a:pt x="49243" y="246181"/>
                    <a:pt x="105268" y="146831"/>
                    <a:pt x="204147" y="74404"/>
                  </a:cubicBezTo>
                  <a:cubicBezTo>
                    <a:pt x="300848" y="3575"/>
                    <a:pt x="410685" y="-15621"/>
                    <a:pt x="528215" y="12283"/>
                  </a:cubicBezTo>
                  <a:cubicBezTo>
                    <a:pt x="689868" y="50674"/>
                    <a:pt x="813166" y="196651"/>
                    <a:pt x="822891" y="362259"/>
                  </a:cubicBezTo>
                  <a:cubicBezTo>
                    <a:pt x="823580" y="373834"/>
                    <a:pt x="824415" y="385446"/>
                    <a:pt x="824270" y="397021"/>
                  </a:cubicBezTo>
                  <a:cubicBezTo>
                    <a:pt x="824161" y="404713"/>
                    <a:pt x="826991" y="407144"/>
                    <a:pt x="834466" y="406890"/>
                  </a:cubicBezTo>
                  <a:cubicBezTo>
                    <a:pt x="847819" y="406455"/>
                    <a:pt x="861245" y="407144"/>
                    <a:pt x="874598" y="406636"/>
                  </a:cubicBezTo>
                  <a:cubicBezTo>
                    <a:pt x="882291" y="406346"/>
                    <a:pt x="884541" y="409249"/>
                    <a:pt x="884432" y="416688"/>
                  </a:cubicBezTo>
                  <a:cubicBezTo>
                    <a:pt x="884105" y="444773"/>
                    <a:pt x="884033" y="472894"/>
                    <a:pt x="884468" y="501015"/>
                  </a:cubicBezTo>
                  <a:cubicBezTo>
                    <a:pt x="884577" y="509180"/>
                    <a:pt x="882073" y="511901"/>
                    <a:pt x="873836" y="511647"/>
                  </a:cubicBezTo>
                  <a:cubicBezTo>
                    <a:pt x="855077" y="511139"/>
                    <a:pt x="29068" y="511393"/>
                    <a:pt x="9910" y="511647"/>
                  </a:cubicBezTo>
                  <a:close/>
                </a:path>
              </a:pathLst>
            </a:custGeom>
            <a:solidFill>
              <a:srgbClr val="FBB726"/>
            </a:solidFill>
            <a:ln w="3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0390C020-C6BC-404F-B6AD-801BAE9FBF8E}"/>
                </a:ext>
              </a:extLst>
            </p:cNvPr>
            <p:cNvSpPr/>
            <p:nvPr/>
          </p:nvSpPr>
          <p:spPr>
            <a:xfrm>
              <a:off x="7549574" y="4661341"/>
              <a:ext cx="89879" cy="138201"/>
            </a:xfrm>
            <a:custGeom>
              <a:avLst/>
              <a:gdLst>
                <a:gd name="connsiteX0" fmla="*/ 0 w 89879"/>
                <a:gd name="connsiteY0" fmla="*/ 402 h 138201"/>
                <a:gd name="connsiteX1" fmla="*/ 82695 w 89879"/>
                <a:gd name="connsiteY1" fmla="*/ 3 h 138201"/>
                <a:gd name="connsiteX2" fmla="*/ 89880 w 89879"/>
                <a:gd name="connsiteY2" fmla="*/ 2398 h 138201"/>
                <a:gd name="connsiteX3" fmla="*/ 47679 w 89879"/>
                <a:gd name="connsiteY3" fmla="*/ 137526 h 138201"/>
                <a:gd name="connsiteX4" fmla="*/ 7112 w 89879"/>
                <a:gd name="connsiteY4" fmla="*/ 138034 h 138201"/>
                <a:gd name="connsiteX5" fmla="*/ 3193 w 89879"/>
                <a:gd name="connsiteY5" fmla="*/ 128164 h 138201"/>
                <a:gd name="connsiteX6" fmla="*/ 0 w 89879"/>
                <a:gd name="connsiteY6" fmla="*/ 402 h 138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879" h="138201">
                  <a:moveTo>
                    <a:pt x="0" y="402"/>
                  </a:moveTo>
                  <a:cubicBezTo>
                    <a:pt x="27577" y="257"/>
                    <a:pt x="55154" y="112"/>
                    <a:pt x="82695" y="3"/>
                  </a:cubicBezTo>
                  <a:cubicBezTo>
                    <a:pt x="85344" y="3"/>
                    <a:pt x="88102" y="-179"/>
                    <a:pt x="89880" y="2398"/>
                  </a:cubicBezTo>
                  <a:cubicBezTo>
                    <a:pt x="79901" y="48698"/>
                    <a:pt x="63391" y="92967"/>
                    <a:pt x="47679" y="137526"/>
                  </a:cubicBezTo>
                  <a:cubicBezTo>
                    <a:pt x="34181" y="138433"/>
                    <a:pt x="20792" y="135385"/>
                    <a:pt x="7112" y="138034"/>
                  </a:cubicBezTo>
                  <a:cubicBezTo>
                    <a:pt x="-218" y="139449"/>
                    <a:pt x="3193" y="131538"/>
                    <a:pt x="3193" y="128164"/>
                  </a:cubicBezTo>
                  <a:cubicBezTo>
                    <a:pt x="3375" y="85528"/>
                    <a:pt x="1778" y="42965"/>
                    <a:pt x="0" y="402"/>
                  </a:cubicBezTo>
                  <a:close/>
                </a:path>
              </a:pathLst>
            </a:custGeom>
            <a:solidFill>
              <a:srgbClr val="000000"/>
            </a:solidFill>
            <a:ln w="3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C13402CB-21A9-4B0A-840B-79CBF5C465A0}"/>
                </a:ext>
              </a:extLst>
            </p:cNvPr>
            <p:cNvSpPr/>
            <p:nvPr/>
          </p:nvSpPr>
          <p:spPr>
            <a:xfrm>
              <a:off x="6901983" y="4661815"/>
              <a:ext cx="63282" cy="162410"/>
            </a:xfrm>
            <a:custGeom>
              <a:avLst/>
              <a:gdLst>
                <a:gd name="connsiteX0" fmla="*/ 0 w 63282"/>
                <a:gd name="connsiteY0" fmla="*/ 0 h 162410"/>
                <a:gd name="connsiteX1" fmla="*/ 63282 w 63282"/>
                <a:gd name="connsiteY1" fmla="*/ 0 h 162410"/>
                <a:gd name="connsiteX2" fmla="*/ 57513 w 63282"/>
                <a:gd name="connsiteY2" fmla="*/ 162342 h 162410"/>
                <a:gd name="connsiteX3" fmla="*/ 48732 w 63282"/>
                <a:gd name="connsiteY3" fmla="*/ 156137 h 162410"/>
                <a:gd name="connsiteX4" fmla="*/ 0 w 63282"/>
                <a:gd name="connsiteY4" fmla="*/ 0 h 162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82" h="162410">
                  <a:moveTo>
                    <a:pt x="0" y="0"/>
                  </a:moveTo>
                  <a:cubicBezTo>
                    <a:pt x="21082" y="0"/>
                    <a:pt x="42200" y="0"/>
                    <a:pt x="63282" y="0"/>
                  </a:cubicBezTo>
                  <a:cubicBezTo>
                    <a:pt x="58493" y="54066"/>
                    <a:pt x="58674" y="108313"/>
                    <a:pt x="57513" y="162342"/>
                  </a:cubicBezTo>
                  <a:cubicBezTo>
                    <a:pt x="51489" y="163068"/>
                    <a:pt x="51598" y="157843"/>
                    <a:pt x="48732" y="156137"/>
                  </a:cubicBezTo>
                  <a:cubicBezTo>
                    <a:pt x="28884" y="105229"/>
                    <a:pt x="10777" y="5377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3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" name="자유형: 도형 31">
              <a:extLst>
                <a:ext uri="{FF2B5EF4-FFF2-40B4-BE49-F238E27FC236}">
                  <a16:creationId xmlns:a16="http://schemas.microsoft.com/office/drawing/2014/main" id="{6BA11A5F-CDEB-4829-A2D1-84AE703D2C10}"/>
                </a:ext>
              </a:extLst>
            </p:cNvPr>
            <p:cNvSpPr/>
            <p:nvPr/>
          </p:nvSpPr>
          <p:spPr>
            <a:xfrm>
              <a:off x="7355918" y="5528100"/>
              <a:ext cx="90714" cy="76272"/>
            </a:xfrm>
            <a:custGeom>
              <a:avLst/>
              <a:gdLst>
                <a:gd name="connsiteX0" fmla="*/ 0 w 90714"/>
                <a:gd name="connsiteY0" fmla="*/ 36358 h 76272"/>
                <a:gd name="connsiteX1" fmla="*/ 14115 w 90714"/>
                <a:gd name="connsiteY1" fmla="*/ 0 h 76272"/>
                <a:gd name="connsiteX2" fmla="*/ 90714 w 90714"/>
                <a:gd name="connsiteY2" fmla="*/ 76273 h 76272"/>
                <a:gd name="connsiteX3" fmla="*/ 0 w 90714"/>
                <a:gd name="connsiteY3" fmla="*/ 36358 h 76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714" h="76272">
                  <a:moveTo>
                    <a:pt x="0" y="36358"/>
                  </a:moveTo>
                  <a:cubicBezTo>
                    <a:pt x="4427" y="20211"/>
                    <a:pt x="9688" y="16111"/>
                    <a:pt x="14115" y="0"/>
                  </a:cubicBezTo>
                  <a:cubicBezTo>
                    <a:pt x="34907" y="23876"/>
                    <a:pt x="86650" y="69088"/>
                    <a:pt x="90714" y="76273"/>
                  </a:cubicBezTo>
                  <a:cubicBezTo>
                    <a:pt x="58783" y="64407"/>
                    <a:pt x="31931" y="48260"/>
                    <a:pt x="0" y="36358"/>
                  </a:cubicBezTo>
                  <a:close/>
                </a:path>
              </a:pathLst>
            </a:custGeom>
            <a:solidFill>
              <a:srgbClr val="8EB2C5"/>
            </a:solidFill>
            <a:ln w="3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01621969-3E4F-444D-9F33-3830070C2DDA}"/>
                </a:ext>
              </a:extLst>
            </p:cNvPr>
            <p:cNvSpPr/>
            <p:nvPr/>
          </p:nvSpPr>
          <p:spPr>
            <a:xfrm>
              <a:off x="7134539" y="5539639"/>
              <a:ext cx="93943" cy="81824"/>
            </a:xfrm>
            <a:custGeom>
              <a:avLst/>
              <a:gdLst>
                <a:gd name="connsiteX0" fmla="*/ 69995 w 93943"/>
                <a:gd name="connsiteY0" fmla="*/ 0 h 81824"/>
                <a:gd name="connsiteX1" fmla="*/ 93944 w 93943"/>
                <a:gd name="connsiteY1" fmla="*/ 37519 h 81824"/>
                <a:gd name="connsiteX2" fmla="*/ 20937 w 93943"/>
                <a:gd name="connsiteY2" fmla="*/ 72825 h 81824"/>
                <a:gd name="connsiteX3" fmla="*/ 0 w 93943"/>
                <a:gd name="connsiteY3" fmla="*/ 81824 h 81824"/>
                <a:gd name="connsiteX4" fmla="*/ 69995 w 93943"/>
                <a:gd name="connsiteY4" fmla="*/ 0 h 81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943" h="81824">
                  <a:moveTo>
                    <a:pt x="69995" y="0"/>
                  </a:moveTo>
                  <a:cubicBezTo>
                    <a:pt x="77978" y="12518"/>
                    <a:pt x="85961" y="25001"/>
                    <a:pt x="93944" y="37519"/>
                  </a:cubicBezTo>
                  <a:cubicBezTo>
                    <a:pt x="68544" y="47099"/>
                    <a:pt x="45430" y="61395"/>
                    <a:pt x="20937" y="72825"/>
                  </a:cubicBezTo>
                  <a:cubicBezTo>
                    <a:pt x="14188" y="75982"/>
                    <a:pt x="7584" y="79466"/>
                    <a:pt x="0" y="81824"/>
                  </a:cubicBezTo>
                  <a:cubicBezTo>
                    <a:pt x="22751" y="53884"/>
                    <a:pt x="44777" y="25581"/>
                    <a:pt x="69995" y="0"/>
                  </a:cubicBezTo>
                  <a:close/>
                </a:path>
              </a:pathLst>
            </a:custGeom>
            <a:solidFill>
              <a:srgbClr val="8EB2C5"/>
            </a:solidFill>
            <a:ln w="3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DAFA0D3A-C554-4EB5-A0E9-B1F0EBE1B8A1}"/>
                </a:ext>
              </a:extLst>
            </p:cNvPr>
            <p:cNvSpPr/>
            <p:nvPr/>
          </p:nvSpPr>
          <p:spPr>
            <a:xfrm>
              <a:off x="7074960" y="5213394"/>
              <a:ext cx="382920" cy="234920"/>
            </a:xfrm>
            <a:custGeom>
              <a:avLst/>
              <a:gdLst>
                <a:gd name="connsiteX0" fmla="*/ 382921 w 382920"/>
                <a:gd name="connsiteY0" fmla="*/ 0 h 234920"/>
                <a:gd name="connsiteX1" fmla="*/ 318949 w 382920"/>
                <a:gd name="connsiteY1" fmla="*/ 84509 h 234920"/>
                <a:gd name="connsiteX2" fmla="*/ 226348 w 382920"/>
                <a:gd name="connsiteY2" fmla="*/ 205014 h 234920"/>
                <a:gd name="connsiteX3" fmla="*/ 212596 w 382920"/>
                <a:gd name="connsiteY3" fmla="*/ 223012 h 234920"/>
                <a:gd name="connsiteX4" fmla="*/ 186361 w 382920"/>
                <a:gd name="connsiteY4" fmla="*/ 223665 h 234920"/>
                <a:gd name="connsiteX5" fmla="*/ 49963 w 382920"/>
                <a:gd name="connsiteY5" fmla="*/ 78740 h 234920"/>
                <a:gd name="connsiteX6" fmla="*/ 4823 w 382920"/>
                <a:gd name="connsiteY6" fmla="*/ 31351 h 234920"/>
                <a:gd name="connsiteX7" fmla="*/ 506 w 382920"/>
                <a:gd name="connsiteY7" fmla="*/ 21336 h 234920"/>
                <a:gd name="connsiteX8" fmla="*/ 38569 w 382920"/>
                <a:gd name="connsiteY8" fmla="*/ 51997 h 234920"/>
                <a:gd name="connsiteX9" fmla="*/ 127397 w 382920"/>
                <a:gd name="connsiteY9" fmla="*/ 110381 h 234920"/>
                <a:gd name="connsiteX10" fmla="*/ 247031 w 382920"/>
                <a:gd name="connsiteY10" fmla="*/ 105555 h 234920"/>
                <a:gd name="connsiteX11" fmla="*/ 332520 w 382920"/>
                <a:gd name="connsiteY11" fmla="*/ 44414 h 234920"/>
                <a:gd name="connsiteX12" fmla="*/ 382921 w 382920"/>
                <a:gd name="connsiteY12" fmla="*/ 0 h 23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2920" h="234920">
                  <a:moveTo>
                    <a:pt x="382921" y="0"/>
                  </a:moveTo>
                  <a:cubicBezTo>
                    <a:pt x="361585" y="28194"/>
                    <a:pt x="340394" y="56461"/>
                    <a:pt x="318949" y="84509"/>
                  </a:cubicBezTo>
                  <a:cubicBezTo>
                    <a:pt x="288179" y="124750"/>
                    <a:pt x="257227" y="164846"/>
                    <a:pt x="226348" y="205014"/>
                  </a:cubicBezTo>
                  <a:cubicBezTo>
                    <a:pt x="221739" y="211002"/>
                    <a:pt x="217204" y="217025"/>
                    <a:pt x="212596" y="223012"/>
                  </a:cubicBezTo>
                  <a:cubicBezTo>
                    <a:pt x="200549" y="238688"/>
                    <a:pt x="200331" y="238869"/>
                    <a:pt x="186361" y="223665"/>
                  </a:cubicBezTo>
                  <a:cubicBezTo>
                    <a:pt x="141476" y="174788"/>
                    <a:pt x="95574" y="126927"/>
                    <a:pt x="49963" y="78740"/>
                  </a:cubicBezTo>
                  <a:cubicBezTo>
                    <a:pt x="34977" y="62920"/>
                    <a:pt x="19809" y="47208"/>
                    <a:pt x="4823" y="31351"/>
                  </a:cubicBezTo>
                  <a:cubicBezTo>
                    <a:pt x="2610" y="29029"/>
                    <a:pt x="-1418" y="27359"/>
                    <a:pt x="506" y="21336"/>
                  </a:cubicBezTo>
                  <a:cubicBezTo>
                    <a:pt x="13532" y="31786"/>
                    <a:pt x="26268" y="41656"/>
                    <a:pt x="38569" y="51997"/>
                  </a:cubicBezTo>
                  <a:cubicBezTo>
                    <a:pt x="65856" y="75003"/>
                    <a:pt x="94703" y="95867"/>
                    <a:pt x="127397" y="110381"/>
                  </a:cubicBezTo>
                  <a:cubicBezTo>
                    <a:pt x="167746" y="128306"/>
                    <a:pt x="207842" y="125367"/>
                    <a:pt x="247031" y="105555"/>
                  </a:cubicBezTo>
                  <a:cubicBezTo>
                    <a:pt x="278708" y="89553"/>
                    <a:pt x="305705" y="67201"/>
                    <a:pt x="332520" y="44414"/>
                  </a:cubicBezTo>
                  <a:cubicBezTo>
                    <a:pt x="349574" y="29936"/>
                    <a:pt x="365322" y="14006"/>
                    <a:pt x="382921" y="0"/>
                  </a:cubicBezTo>
                  <a:close/>
                </a:path>
              </a:pathLst>
            </a:custGeom>
            <a:solidFill>
              <a:srgbClr val="FE8F77"/>
            </a:solidFill>
            <a:ln w="3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098969F4-23E7-4249-80C3-22732B3FC592}"/>
                </a:ext>
              </a:extLst>
            </p:cNvPr>
            <p:cNvSpPr/>
            <p:nvPr/>
          </p:nvSpPr>
          <p:spPr>
            <a:xfrm>
              <a:off x="9014429" y="5121788"/>
              <a:ext cx="2986" cy="16132"/>
            </a:xfrm>
            <a:custGeom>
              <a:avLst/>
              <a:gdLst>
                <a:gd name="connsiteX0" fmla="*/ 0 w 2986"/>
                <a:gd name="connsiteY0" fmla="*/ 94 h 16132"/>
                <a:gd name="connsiteX1" fmla="*/ 2431 w 2986"/>
                <a:gd name="connsiteY1" fmla="*/ 22 h 16132"/>
                <a:gd name="connsiteX2" fmla="*/ 0 w 2986"/>
                <a:gd name="connsiteY2" fmla="*/ 16133 h 16132"/>
                <a:gd name="connsiteX3" fmla="*/ 0 w 2986"/>
                <a:gd name="connsiteY3" fmla="*/ 94 h 16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86" h="16132">
                  <a:moveTo>
                    <a:pt x="0" y="94"/>
                  </a:moveTo>
                  <a:cubicBezTo>
                    <a:pt x="798" y="-15"/>
                    <a:pt x="1633" y="-15"/>
                    <a:pt x="2431" y="22"/>
                  </a:cubicBezTo>
                  <a:cubicBezTo>
                    <a:pt x="2504" y="5537"/>
                    <a:pt x="4645" y="11343"/>
                    <a:pt x="0" y="16133"/>
                  </a:cubicBezTo>
                  <a:cubicBezTo>
                    <a:pt x="0" y="10799"/>
                    <a:pt x="0" y="5465"/>
                    <a:pt x="0" y="94"/>
                  </a:cubicBezTo>
                  <a:close/>
                </a:path>
              </a:pathLst>
            </a:custGeom>
            <a:solidFill>
              <a:srgbClr val="DADBDD"/>
            </a:solidFill>
            <a:ln w="3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C746CED7-FA80-445C-BFBB-ECA32E375830}"/>
                </a:ext>
              </a:extLst>
            </p:cNvPr>
            <p:cNvSpPr/>
            <p:nvPr/>
          </p:nvSpPr>
          <p:spPr>
            <a:xfrm>
              <a:off x="7188639" y="4149581"/>
              <a:ext cx="158535" cy="236253"/>
            </a:xfrm>
            <a:custGeom>
              <a:avLst/>
              <a:gdLst>
                <a:gd name="connsiteX0" fmla="*/ 158243 w 158535"/>
                <a:gd name="connsiteY0" fmla="*/ 8988 h 236253"/>
                <a:gd name="connsiteX1" fmla="*/ 158533 w 158535"/>
                <a:gd name="connsiteY1" fmla="*/ 221368 h 236253"/>
                <a:gd name="connsiteX2" fmla="*/ 143402 w 158535"/>
                <a:gd name="connsiteY2" fmla="*/ 236245 h 236253"/>
                <a:gd name="connsiteX3" fmla="*/ 15169 w 158535"/>
                <a:gd name="connsiteY3" fmla="*/ 236245 h 236253"/>
                <a:gd name="connsiteX4" fmla="*/ 1 w 158535"/>
                <a:gd name="connsiteY4" fmla="*/ 221441 h 236253"/>
                <a:gd name="connsiteX5" fmla="*/ 291 w 158535"/>
                <a:gd name="connsiteY5" fmla="*/ 9061 h 236253"/>
                <a:gd name="connsiteX6" fmla="*/ 158243 w 158535"/>
                <a:gd name="connsiteY6" fmla="*/ 8988 h 236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535" h="236253">
                  <a:moveTo>
                    <a:pt x="158243" y="8988"/>
                  </a:moveTo>
                  <a:cubicBezTo>
                    <a:pt x="158243" y="79781"/>
                    <a:pt x="157953" y="150575"/>
                    <a:pt x="158533" y="221368"/>
                  </a:cubicBezTo>
                  <a:cubicBezTo>
                    <a:pt x="158642" y="233343"/>
                    <a:pt x="155050" y="236391"/>
                    <a:pt x="143402" y="236245"/>
                  </a:cubicBezTo>
                  <a:cubicBezTo>
                    <a:pt x="100658" y="235592"/>
                    <a:pt x="57913" y="235592"/>
                    <a:pt x="15169" y="236245"/>
                  </a:cubicBezTo>
                  <a:cubicBezTo>
                    <a:pt x="3593" y="236427"/>
                    <a:pt x="-71" y="233451"/>
                    <a:pt x="1" y="221441"/>
                  </a:cubicBezTo>
                  <a:cubicBezTo>
                    <a:pt x="582" y="150647"/>
                    <a:pt x="291" y="79854"/>
                    <a:pt x="291" y="9061"/>
                  </a:cubicBezTo>
                  <a:cubicBezTo>
                    <a:pt x="52978" y="-2623"/>
                    <a:pt x="105593" y="-3385"/>
                    <a:pt x="158243" y="8988"/>
                  </a:cubicBezTo>
                  <a:close/>
                </a:path>
              </a:pathLst>
            </a:custGeom>
            <a:solidFill>
              <a:srgbClr val="FEA929"/>
            </a:solidFill>
            <a:ln w="3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E2822BC2-095D-4E85-9AE4-61DE9DF19C58}"/>
                </a:ext>
              </a:extLst>
            </p:cNvPr>
            <p:cNvSpPr/>
            <p:nvPr/>
          </p:nvSpPr>
          <p:spPr>
            <a:xfrm>
              <a:off x="7424389" y="4184731"/>
              <a:ext cx="70073" cy="203874"/>
            </a:xfrm>
            <a:custGeom>
              <a:avLst/>
              <a:gdLst>
                <a:gd name="connsiteX0" fmla="*/ 69923 w 70073"/>
                <a:gd name="connsiteY0" fmla="*/ 36939 h 203874"/>
                <a:gd name="connsiteX1" fmla="*/ 70068 w 70073"/>
                <a:gd name="connsiteY1" fmla="*/ 187742 h 203874"/>
                <a:gd name="connsiteX2" fmla="*/ 53413 w 70073"/>
                <a:gd name="connsiteY2" fmla="*/ 203744 h 203874"/>
                <a:gd name="connsiteX3" fmla="*/ 12047 w 70073"/>
                <a:gd name="connsiteY3" fmla="*/ 203599 h 203874"/>
                <a:gd name="connsiteX4" fmla="*/ 73 w 70073"/>
                <a:gd name="connsiteY4" fmla="*/ 191770 h 203874"/>
                <a:gd name="connsiteX5" fmla="*/ 0 w 70073"/>
                <a:gd name="connsiteY5" fmla="*/ 8926 h 203874"/>
                <a:gd name="connsiteX6" fmla="*/ 5516 w 70073"/>
                <a:gd name="connsiteY6" fmla="*/ 0 h 203874"/>
                <a:gd name="connsiteX7" fmla="*/ 69923 w 70073"/>
                <a:gd name="connsiteY7" fmla="*/ 36939 h 203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073" h="203874">
                  <a:moveTo>
                    <a:pt x="69923" y="36939"/>
                  </a:moveTo>
                  <a:cubicBezTo>
                    <a:pt x="69850" y="87195"/>
                    <a:pt x="69342" y="137487"/>
                    <a:pt x="70068" y="187742"/>
                  </a:cubicBezTo>
                  <a:cubicBezTo>
                    <a:pt x="70249" y="200987"/>
                    <a:pt x="65967" y="204651"/>
                    <a:pt x="53413" y="203744"/>
                  </a:cubicBezTo>
                  <a:cubicBezTo>
                    <a:pt x="39697" y="202728"/>
                    <a:pt x="25835" y="203273"/>
                    <a:pt x="12047" y="203599"/>
                  </a:cubicBezTo>
                  <a:cubicBezTo>
                    <a:pt x="3556" y="203781"/>
                    <a:pt x="36" y="200370"/>
                    <a:pt x="73" y="191770"/>
                  </a:cubicBezTo>
                  <a:cubicBezTo>
                    <a:pt x="218" y="130810"/>
                    <a:pt x="218" y="69886"/>
                    <a:pt x="0" y="8926"/>
                  </a:cubicBezTo>
                  <a:cubicBezTo>
                    <a:pt x="0" y="4245"/>
                    <a:pt x="1343" y="1560"/>
                    <a:pt x="5516" y="0"/>
                  </a:cubicBezTo>
                  <a:cubicBezTo>
                    <a:pt x="28884" y="9071"/>
                    <a:pt x="50401" y="21263"/>
                    <a:pt x="69923" y="36939"/>
                  </a:cubicBezTo>
                  <a:close/>
                </a:path>
              </a:pathLst>
            </a:custGeom>
            <a:solidFill>
              <a:srgbClr val="FEA929"/>
            </a:solidFill>
            <a:ln w="3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0574B9A3-44EE-449D-9B2F-73ED35AF6903}"/>
                </a:ext>
              </a:extLst>
            </p:cNvPr>
            <p:cNvSpPr/>
            <p:nvPr/>
          </p:nvSpPr>
          <p:spPr>
            <a:xfrm>
              <a:off x="7038744" y="4188855"/>
              <a:ext cx="70141" cy="200064"/>
            </a:xfrm>
            <a:custGeom>
              <a:avLst/>
              <a:gdLst>
                <a:gd name="connsiteX0" fmla="*/ 58166 w 70141"/>
                <a:gd name="connsiteY0" fmla="*/ 883 h 200064"/>
                <a:gd name="connsiteX1" fmla="*/ 70140 w 70141"/>
                <a:gd name="connsiteY1" fmla="*/ 11043 h 200064"/>
                <a:gd name="connsiteX2" fmla="*/ 70032 w 70141"/>
                <a:gd name="connsiteY2" fmla="*/ 187464 h 200064"/>
                <a:gd name="connsiteX3" fmla="*/ 57731 w 70141"/>
                <a:gd name="connsiteY3" fmla="*/ 199837 h 200064"/>
                <a:gd name="connsiteX4" fmla="*/ 13680 w 70141"/>
                <a:gd name="connsiteY4" fmla="*/ 199620 h 200064"/>
                <a:gd name="connsiteX5" fmla="*/ 73 w 70141"/>
                <a:gd name="connsiteY5" fmla="*/ 186013 h 200064"/>
                <a:gd name="connsiteX6" fmla="*/ 0 w 70141"/>
                <a:gd name="connsiteY6" fmla="*/ 34992 h 200064"/>
                <a:gd name="connsiteX7" fmla="*/ 58166 w 70141"/>
                <a:gd name="connsiteY7" fmla="*/ 883 h 200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141" h="200064">
                  <a:moveTo>
                    <a:pt x="58166" y="883"/>
                  </a:moveTo>
                  <a:cubicBezTo>
                    <a:pt x="67165" y="-1621"/>
                    <a:pt x="70213" y="1028"/>
                    <a:pt x="70140" y="11043"/>
                  </a:cubicBezTo>
                  <a:cubicBezTo>
                    <a:pt x="69632" y="69862"/>
                    <a:pt x="69777" y="128645"/>
                    <a:pt x="70032" y="187464"/>
                  </a:cubicBezTo>
                  <a:cubicBezTo>
                    <a:pt x="70068" y="196499"/>
                    <a:pt x="69269" y="201180"/>
                    <a:pt x="57731" y="199837"/>
                  </a:cubicBezTo>
                  <a:cubicBezTo>
                    <a:pt x="43216" y="198132"/>
                    <a:pt x="28339" y="198785"/>
                    <a:pt x="13680" y="199620"/>
                  </a:cubicBezTo>
                  <a:cubicBezTo>
                    <a:pt x="3012" y="200237"/>
                    <a:pt x="0" y="196535"/>
                    <a:pt x="73" y="186013"/>
                  </a:cubicBezTo>
                  <a:cubicBezTo>
                    <a:pt x="472" y="135684"/>
                    <a:pt x="73" y="85320"/>
                    <a:pt x="0" y="34992"/>
                  </a:cubicBezTo>
                  <a:cubicBezTo>
                    <a:pt x="18324" y="21820"/>
                    <a:pt x="36866" y="8938"/>
                    <a:pt x="58166" y="883"/>
                  </a:cubicBezTo>
                  <a:close/>
                </a:path>
              </a:pathLst>
            </a:custGeom>
            <a:solidFill>
              <a:srgbClr val="FEA929"/>
            </a:solidFill>
            <a:ln w="3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C8965ACB-1F46-4871-92A7-95CE755771F9}"/>
                </a:ext>
              </a:extLst>
            </p:cNvPr>
            <p:cNvSpPr/>
            <p:nvPr/>
          </p:nvSpPr>
          <p:spPr>
            <a:xfrm>
              <a:off x="6881155" y="4538183"/>
              <a:ext cx="773539" cy="16125"/>
            </a:xfrm>
            <a:custGeom>
              <a:avLst/>
              <a:gdLst>
                <a:gd name="connsiteX0" fmla="*/ 386769 w 773539"/>
                <a:gd name="connsiteY0" fmla="*/ 7 h 16125"/>
                <a:gd name="connsiteX1" fmla="*/ 756194 w 773539"/>
                <a:gd name="connsiteY1" fmla="*/ 7 h 16125"/>
                <a:gd name="connsiteX2" fmla="*/ 768241 w 773539"/>
                <a:gd name="connsiteY2" fmla="*/ 261 h 16125"/>
                <a:gd name="connsiteX3" fmla="*/ 773539 w 773539"/>
                <a:gd name="connsiteY3" fmla="*/ 8062 h 16125"/>
                <a:gd name="connsiteX4" fmla="*/ 768241 w 773539"/>
                <a:gd name="connsiteY4" fmla="*/ 15864 h 16125"/>
                <a:gd name="connsiteX5" fmla="*/ 756194 w 773539"/>
                <a:gd name="connsiteY5" fmla="*/ 16118 h 16125"/>
                <a:gd name="connsiteX6" fmla="*/ 17345 w 773539"/>
                <a:gd name="connsiteY6" fmla="*/ 16118 h 16125"/>
                <a:gd name="connsiteX7" fmla="*/ 5298 w 773539"/>
                <a:gd name="connsiteY7" fmla="*/ 15900 h 16125"/>
                <a:gd name="connsiteX8" fmla="*/ 0 w 773539"/>
                <a:gd name="connsiteY8" fmla="*/ 8135 h 16125"/>
                <a:gd name="connsiteX9" fmla="*/ 5298 w 773539"/>
                <a:gd name="connsiteY9" fmla="*/ 333 h 16125"/>
                <a:gd name="connsiteX10" fmla="*/ 17345 w 773539"/>
                <a:gd name="connsiteY10" fmla="*/ 79 h 16125"/>
                <a:gd name="connsiteX11" fmla="*/ 386769 w 773539"/>
                <a:gd name="connsiteY11" fmla="*/ 7 h 16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73539" h="16125">
                  <a:moveTo>
                    <a:pt x="386769" y="7"/>
                  </a:moveTo>
                  <a:cubicBezTo>
                    <a:pt x="509923" y="7"/>
                    <a:pt x="633041" y="7"/>
                    <a:pt x="756194" y="7"/>
                  </a:cubicBezTo>
                  <a:cubicBezTo>
                    <a:pt x="760222" y="7"/>
                    <a:pt x="764250" y="-66"/>
                    <a:pt x="768241" y="261"/>
                  </a:cubicBezTo>
                  <a:cubicBezTo>
                    <a:pt x="772995" y="660"/>
                    <a:pt x="773539" y="4252"/>
                    <a:pt x="773539" y="8062"/>
                  </a:cubicBezTo>
                  <a:cubicBezTo>
                    <a:pt x="773539" y="11872"/>
                    <a:pt x="772995" y="15465"/>
                    <a:pt x="768241" y="15864"/>
                  </a:cubicBezTo>
                  <a:cubicBezTo>
                    <a:pt x="764250" y="16190"/>
                    <a:pt x="760222" y="16118"/>
                    <a:pt x="756194" y="16118"/>
                  </a:cubicBezTo>
                  <a:cubicBezTo>
                    <a:pt x="509923" y="16118"/>
                    <a:pt x="263616" y="16118"/>
                    <a:pt x="17345" y="16118"/>
                  </a:cubicBezTo>
                  <a:cubicBezTo>
                    <a:pt x="13317" y="16118"/>
                    <a:pt x="9289" y="16190"/>
                    <a:pt x="5298" y="15900"/>
                  </a:cubicBezTo>
                  <a:cubicBezTo>
                    <a:pt x="544" y="15501"/>
                    <a:pt x="0" y="11909"/>
                    <a:pt x="0" y="8135"/>
                  </a:cubicBezTo>
                  <a:cubicBezTo>
                    <a:pt x="0" y="4325"/>
                    <a:pt x="544" y="733"/>
                    <a:pt x="5298" y="333"/>
                  </a:cubicBezTo>
                  <a:cubicBezTo>
                    <a:pt x="9289" y="7"/>
                    <a:pt x="13317" y="79"/>
                    <a:pt x="17345" y="79"/>
                  </a:cubicBezTo>
                  <a:cubicBezTo>
                    <a:pt x="140498" y="7"/>
                    <a:pt x="263616" y="7"/>
                    <a:pt x="386769" y="7"/>
                  </a:cubicBezTo>
                  <a:close/>
                </a:path>
              </a:pathLst>
            </a:custGeom>
            <a:solidFill>
              <a:srgbClr val="FEA929"/>
            </a:solidFill>
            <a:ln w="3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0" name="Group 65">
            <a:extLst>
              <a:ext uri="{FF2B5EF4-FFF2-40B4-BE49-F238E27FC236}">
                <a16:creationId xmlns:a16="http://schemas.microsoft.com/office/drawing/2014/main" id="{1F11EC5E-79DC-41C9-8953-B0554273E1E5}"/>
              </a:ext>
            </a:extLst>
          </p:cNvPr>
          <p:cNvGrpSpPr/>
          <p:nvPr/>
        </p:nvGrpSpPr>
        <p:grpSpPr>
          <a:xfrm flipH="1">
            <a:off x="8722346" y="558024"/>
            <a:ext cx="3349985" cy="6175732"/>
            <a:chOff x="433001" y="1399349"/>
            <a:chExt cx="2505075" cy="4618131"/>
          </a:xfrm>
        </p:grpSpPr>
        <p:sp>
          <p:nvSpPr>
            <p:cNvPr id="41" name="Freeform: Shape 59">
              <a:extLst>
                <a:ext uri="{FF2B5EF4-FFF2-40B4-BE49-F238E27FC236}">
                  <a16:creationId xmlns:a16="http://schemas.microsoft.com/office/drawing/2014/main" id="{7EDD7DA9-521C-448C-824F-605058296080}"/>
                </a:ext>
              </a:extLst>
            </p:cNvPr>
            <p:cNvSpPr/>
            <p:nvPr/>
          </p:nvSpPr>
          <p:spPr>
            <a:xfrm flipH="1">
              <a:off x="433001" y="1407380"/>
              <a:ext cx="2505075" cy="4610100"/>
            </a:xfrm>
            <a:custGeom>
              <a:avLst/>
              <a:gdLst>
                <a:gd name="connsiteX0" fmla="*/ 2506574 w 2505075"/>
                <a:gd name="connsiteY0" fmla="*/ 1319831 h 4610100"/>
                <a:gd name="connsiteX1" fmla="*/ 2419896 w 2505075"/>
                <a:gd name="connsiteY1" fmla="*/ 1597008 h 4610100"/>
                <a:gd name="connsiteX2" fmla="*/ 2297024 w 2505075"/>
                <a:gd name="connsiteY2" fmla="*/ 1953243 h 4610100"/>
                <a:gd name="connsiteX3" fmla="*/ 2223681 w 2505075"/>
                <a:gd name="connsiteY3" fmla="*/ 1977056 h 4610100"/>
                <a:gd name="connsiteX4" fmla="*/ 2181771 w 2505075"/>
                <a:gd name="connsiteY4" fmla="*/ 1967531 h 4610100"/>
                <a:gd name="connsiteX5" fmla="*/ 2192249 w 2505075"/>
                <a:gd name="connsiteY5" fmla="*/ 2057066 h 4610100"/>
                <a:gd name="connsiteX6" fmla="*/ 2197964 w 2505075"/>
                <a:gd name="connsiteY6" fmla="*/ 2281856 h 4610100"/>
                <a:gd name="connsiteX7" fmla="*/ 2174151 w 2505075"/>
                <a:gd name="connsiteY7" fmla="*/ 2359961 h 4610100"/>
                <a:gd name="connsiteX8" fmla="*/ 2148434 w 2505075"/>
                <a:gd name="connsiteY8" fmla="*/ 2443781 h 4610100"/>
                <a:gd name="connsiteX9" fmla="*/ 2158911 w 2505075"/>
                <a:gd name="connsiteY9" fmla="*/ 2773346 h 4610100"/>
                <a:gd name="connsiteX10" fmla="*/ 2195106 w 2505075"/>
                <a:gd name="connsiteY10" fmla="*/ 3105768 h 4610100"/>
                <a:gd name="connsiteX11" fmla="*/ 2199869 w 2505075"/>
                <a:gd name="connsiteY11" fmla="*/ 3123866 h 4610100"/>
                <a:gd name="connsiteX12" fmla="*/ 2271306 w 2505075"/>
                <a:gd name="connsiteY12" fmla="*/ 3309603 h 4610100"/>
                <a:gd name="connsiteX13" fmla="*/ 2389416 w 2505075"/>
                <a:gd name="connsiteY13" fmla="*/ 3806808 h 4610100"/>
                <a:gd name="connsiteX14" fmla="*/ 2400846 w 2505075"/>
                <a:gd name="connsiteY14" fmla="*/ 4025883 h 4610100"/>
                <a:gd name="connsiteX15" fmla="*/ 2428469 w 2505075"/>
                <a:gd name="connsiteY15" fmla="*/ 4251626 h 4610100"/>
                <a:gd name="connsiteX16" fmla="*/ 2451329 w 2505075"/>
                <a:gd name="connsiteY16" fmla="*/ 4492608 h 4610100"/>
                <a:gd name="connsiteX17" fmla="*/ 2413229 w 2505075"/>
                <a:gd name="connsiteY17" fmla="*/ 4541186 h 4610100"/>
                <a:gd name="connsiteX18" fmla="*/ 2241779 w 2505075"/>
                <a:gd name="connsiteY18" fmla="*/ 4529756 h 4610100"/>
                <a:gd name="connsiteX19" fmla="*/ 2136051 w 2505075"/>
                <a:gd name="connsiteY19" fmla="*/ 4560236 h 4610100"/>
                <a:gd name="connsiteX20" fmla="*/ 1966506 w 2505075"/>
                <a:gd name="connsiteY20" fmla="*/ 4604051 h 4610100"/>
                <a:gd name="connsiteX21" fmla="*/ 1729334 w 2505075"/>
                <a:gd name="connsiteY21" fmla="*/ 4564998 h 4610100"/>
                <a:gd name="connsiteX22" fmla="*/ 1660753 w 2505075"/>
                <a:gd name="connsiteY22" fmla="*/ 4506896 h 4610100"/>
                <a:gd name="connsiteX23" fmla="*/ 1734096 w 2505075"/>
                <a:gd name="connsiteY23" fmla="*/ 4407836 h 4610100"/>
                <a:gd name="connsiteX24" fmla="*/ 1886496 w 2505075"/>
                <a:gd name="connsiteY24" fmla="*/ 4358306 h 4610100"/>
                <a:gd name="connsiteX25" fmla="*/ 1980794 w 2505075"/>
                <a:gd name="connsiteY25" fmla="*/ 4264961 h 4610100"/>
                <a:gd name="connsiteX26" fmla="*/ 1989366 w 2505075"/>
                <a:gd name="connsiteY26" fmla="*/ 4249721 h 4610100"/>
                <a:gd name="connsiteX27" fmla="*/ 2080806 w 2505075"/>
                <a:gd name="connsiteY27" fmla="*/ 4107798 h 4610100"/>
                <a:gd name="connsiteX28" fmla="*/ 2096998 w 2505075"/>
                <a:gd name="connsiteY28" fmla="*/ 4062078 h 4610100"/>
                <a:gd name="connsiteX29" fmla="*/ 1957934 w 2505075"/>
                <a:gd name="connsiteY29" fmla="*/ 3826811 h 4610100"/>
                <a:gd name="connsiteX30" fmla="*/ 1895069 w 2505075"/>
                <a:gd name="connsiteY30" fmla="*/ 3535346 h 4610100"/>
                <a:gd name="connsiteX31" fmla="*/ 1867446 w 2505075"/>
                <a:gd name="connsiteY31" fmla="*/ 3420093 h 4610100"/>
                <a:gd name="connsiteX32" fmla="*/ 1754098 w 2505075"/>
                <a:gd name="connsiteY32" fmla="*/ 3091481 h 4610100"/>
                <a:gd name="connsiteX33" fmla="*/ 1736001 w 2505075"/>
                <a:gd name="connsiteY33" fmla="*/ 3229593 h 4610100"/>
                <a:gd name="connsiteX34" fmla="*/ 1749336 w 2505075"/>
                <a:gd name="connsiteY34" fmla="*/ 3292458 h 4610100"/>
                <a:gd name="connsiteX35" fmla="*/ 1694091 w 2505075"/>
                <a:gd name="connsiteY35" fmla="*/ 3704891 h 4610100"/>
                <a:gd name="connsiteX36" fmla="*/ 1691234 w 2505075"/>
                <a:gd name="connsiteY36" fmla="*/ 3723941 h 4610100"/>
                <a:gd name="connsiteX37" fmla="*/ 1696948 w 2505075"/>
                <a:gd name="connsiteY37" fmla="*/ 4043981 h 4610100"/>
                <a:gd name="connsiteX38" fmla="*/ 1709331 w 2505075"/>
                <a:gd name="connsiteY38" fmla="*/ 4361163 h 4610100"/>
                <a:gd name="connsiteX39" fmla="*/ 1676946 w 2505075"/>
                <a:gd name="connsiteY39" fmla="*/ 4403073 h 4610100"/>
                <a:gd name="connsiteX40" fmla="*/ 1531214 w 2505075"/>
                <a:gd name="connsiteY40" fmla="*/ 4415456 h 4610100"/>
                <a:gd name="connsiteX41" fmla="*/ 1507401 w 2505075"/>
                <a:gd name="connsiteY41" fmla="*/ 4398311 h 4610100"/>
                <a:gd name="connsiteX42" fmla="*/ 1443584 w 2505075"/>
                <a:gd name="connsiteY42" fmla="*/ 4370688 h 4610100"/>
                <a:gd name="connsiteX43" fmla="*/ 1330236 w 2505075"/>
                <a:gd name="connsiteY43" fmla="*/ 4422123 h 4610100"/>
                <a:gd name="connsiteX44" fmla="*/ 1224509 w 2505075"/>
                <a:gd name="connsiteY44" fmla="*/ 4439268 h 4610100"/>
                <a:gd name="connsiteX45" fmla="*/ 1021626 w 2505075"/>
                <a:gd name="connsiteY45" fmla="*/ 4407836 h 4610100"/>
                <a:gd name="connsiteX46" fmla="*/ 957808 w 2505075"/>
                <a:gd name="connsiteY46" fmla="*/ 4350686 h 4610100"/>
                <a:gd name="connsiteX47" fmla="*/ 1040676 w 2505075"/>
                <a:gd name="connsiteY47" fmla="*/ 4261151 h 4610100"/>
                <a:gd name="connsiteX48" fmla="*/ 1143546 w 2505075"/>
                <a:gd name="connsiteY48" fmla="*/ 4244958 h 4610100"/>
                <a:gd name="connsiteX49" fmla="*/ 1253084 w 2505075"/>
                <a:gd name="connsiteY49" fmla="*/ 4174473 h 4610100"/>
                <a:gd name="connsiteX50" fmla="*/ 1324521 w 2505075"/>
                <a:gd name="connsiteY50" fmla="*/ 4105893 h 4610100"/>
                <a:gd name="connsiteX51" fmla="*/ 1391196 w 2505075"/>
                <a:gd name="connsiteY51" fmla="*/ 4005881 h 4610100"/>
                <a:gd name="connsiteX52" fmla="*/ 1395006 w 2505075"/>
                <a:gd name="connsiteY52" fmla="*/ 3998261 h 4610100"/>
                <a:gd name="connsiteX53" fmla="*/ 1400721 w 2505075"/>
                <a:gd name="connsiteY53" fmla="*/ 3828716 h 4610100"/>
                <a:gd name="connsiteX54" fmla="*/ 1386434 w 2505075"/>
                <a:gd name="connsiteY54" fmla="*/ 3644883 h 4610100"/>
                <a:gd name="connsiteX55" fmla="*/ 1354048 w 2505075"/>
                <a:gd name="connsiteY55" fmla="*/ 3254358 h 4610100"/>
                <a:gd name="connsiteX56" fmla="*/ 1377861 w 2505075"/>
                <a:gd name="connsiteY56" fmla="*/ 3072431 h 4610100"/>
                <a:gd name="connsiteX57" fmla="*/ 1424534 w 2505075"/>
                <a:gd name="connsiteY57" fmla="*/ 2639996 h 4610100"/>
                <a:gd name="connsiteX58" fmla="*/ 1406436 w 2505075"/>
                <a:gd name="connsiteY58" fmla="*/ 2529506 h 4610100"/>
                <a:gd name="connsiteX59" fmla="*/ 1377861 w 2505075"/>
                <a:gd name="connsiteY59" fmla="*/ 2347578 h 4610100"/>
                <a:gd name="connsiteX60" fmla="*/ 1215936 w 2505075"/>
                <a:gd name="connsiteY60" fmla="*/ 2223753 h 4610100"/>
                <a:gd name="connsiteX61" fmla="*/ 1086396 w 2505075"/>
                <a:gd name="connsiteY61" fmla="*/ 2184701 h 4610100"/>
                <a:gd name="connsiteX62" fmla="*/ 986383 w 2505075"/>
                <a:gd name="connsiteY62" fmla="*/ 2132313 h 4610100"/>
                <a:gd name="connsiteX63" fmla="*/ 962571 w 2505075"/>
                <a:gd name="connsiteY63" fmla="*/ 2106596 h 4610100"/>
                <a:gd name="connsiteX64" fmla="*/ 943521 w 2505075"/>
                <a:gd name="connsiteY64" fmla="*/ 2053256 h 4610100"/>
                <a:gd name="connsiteX65" fmla="*/ 900658 w 2505075"/>
                <a:gd name="connsiteY65" fmla="*/ 2005631 h 4610100"/>
                <a:gd name="connsiteX66" fmla="*/ 872083 w 2505075"/>
                <a:gd name="connsiteY66" fmla="*/ 1971341 h 4610100"/>
                <a:gd name="connsiteX67" fmla="*/ 328206 w 2505075"/>
                <a:gd name="connsiteY67" fmla="*/ 1569386 h 4610100"/>
                <a:gd name="connsiteX68" fmla="*/ 57696 w 2505075"/>
                <a:gd name="connsiteY68" fmla="*/ 1357931 h 4610100"/>
                <a:gd name="connsiteX69" fmla="*/ 13881 w 2505075"/>
                <a:gd name="connsiteY69" fmla="*/ 1227438 h 4610100"/>
                <a:gd name="connsiteX70" fmla="*/ 80556 w 2505075"/>
                <a:gd name="connsiteY70" fmla="*/ 1016936 h 4610100"/>
                <a:gd name="connsiteX71" fmla="*/ 122466 w 2505075"/>
                <a:gd name="connsiteY71" fmla="*/ 955023 h 4610100"/>
                <a:gd name="connsiteX72" fmla="*/ 173901 w 2505075"/>
                <a:gd name="connsiteY72" fmla="*/ 856916 h 4610100"/>
                <a:gd name="connsiteX73" fmla="*/ 238671 w 2505075"/>
                <a:gd name="connsiteY73" fmla="*/ 852153 h 4610100"/>
                <a:gd name="connsiteX74" fmla="*/ 484416 w 2505075"/>
                <a:gd name="connsiteY74" fmla="*/ 1050273 h 4610100"/>
                <a:gd name="connsiteX75" fmla="*/ 823506 w 2505075"/>
                <a:gd name="connsiteY75" fmla="*/ 1307448 h 4610100"/>
                <a:gd name="connsiteX76" fmla="*/ 878751 w 2505075"/>
                <a:gd name="connsiteY76" fmla="*/ 1341738 h 4610100"/>
                <a:gd name="connsiteX77" fmla="*/ 903516 w 2505075"/>
                <a:gd name="connsiteY77" fmla="*/ 1341738 h 4610100"/>
                <a:gd name="connsiteX78" fmla="*/ 958761 w 2505075"/>
                <a:gd name="connsiteY78" fmla="*/ 1327451 h 4610100"/>
                <a:gd name="connsiteX79" fmla="*/ 1323569 w 2505075"/>
                <a:gd name="connsiteY79" fmla="*/ 1350311 h 4610100"/>
                <a:gd name="connsiteX80" fmla="*/ 1364526 w 2505075"/>
                <a:gd name="connsiteY80" fmla="*/ 1333166 h 4610100"/>
                <a:gd name="connsiteX81" fmla="*/ 1507401 w 2505075"/>
                <a:gd name="connsiteY81" fmla="*/ 1305543 h 4610100"/>
                <a:gd name="connsiteX82" fmla="*/ 1575028 w 2505075"/>
                <a:gd name="connsiteY82" fmla="*/ 1295066 h 4610100"/>
                <a:gd name="connsiteX83" fmla="*/ 1603603 w 2505075"/>
                <a:gd name="connsiteY83" fmla="*/ 1249346 h 4610100"/>
                <a:gd name="connsiteX84" fmla="*/ 1627416 w 2505075"/>
                <a:gd name="connsiteY84" fmla="*/ 1203626 h 4610100"/>
                <a:gd name="connsiteX85" fmla="*/ 1640751 w 2505075"/>
                <a:gd name="connsiteY85" fmla="*/ 1134093 h 4610100"/>
                <a:gd name="connsiteX86" fmla="*/ 1663611 w 2505075"/>
                <a:gd name="connsiteY86" fmla="*/ 1080753 h 4610100"/>
                <a:gd name="connsiteX87" fmla="*/ 1724571 w 2505075"/>
                <a:gd name="connsiteY87" fmla="*/ 1004553 h 4610100"/>
                <a:gd name="connsiteX88" fmla="*/ 1882686 w 2505075"/>
                <a:gd name="connsiteY88" fmla="*/ 815006 h 4610100"/>
                <a:gd name="connsiteX89" fmla="*/ 1795056 w 2505075"/>
                <a:gd name="connsiteY89" fmla="*/ 694991 h 4610100"/>
                <a:gd name="connsiteX90" fmla="*/ 1750289 w 2505075"/>
                <a:gd name="connsiteY90" fmla="*/ 562593 h 4610100"/>
                <a:gd name="connsiteX91" fmla="*/ 1640751 w 2505075"/>
                <a:gd name="connsiteY91" fmla="*/ 574023 h 4610100"/>
                <a:gd name="connsiteX92" fmla="*/ 1596936 w 2505075"/>
                <a:gd name="connsiteY92" fmla="*/ 552116 h 4610100"/>
                <a:gd name="connsiteX93" fmla="*/ 1616939 w 2505075"/>
                <a:gd name="connsiteY93" fmla="*/ 517826 h 4610100"/>
                <a:gd name="connsiteX94" fmla="*/ 1655991 w 2505075"/>
                <a:gd name="connsiteY94" fmla="*/ 376856 h 4610100"/>
                <a:gd name="connsiteX95" fmla="*/ 1740764 w 2505075"/>
                <a:gd name="connsiteY95" fmla="*/ 93963 h 4610100"/>
                <a:gd name="connsiteX96" fmla="*/ 1922691 w 2505075"/>
                <a:gd name="connsiteY96" fmla="*/ 10143 h 4610100"/>
                <a:gd name="connsiteX97" fmla="*/ 2188439 w 2505075"/>
                <a:gd name="connsiteY97" fmla="*/ 176831 h 4610100"/>
                <a:gd name="connsiteX98" fmla="*/ 2235111 w 2505075"/>
                <a:gd name="connsiteY98" fmla="*/ 248268 h 4610100"/>
                <a:gd name="connsiteX99" fmla="*/ 2247494 w 2505075"/>
                <a:gd name="connsiteY99" fmla="*/ 243506 h 4610100"/>
                <a:gd name="connsiteX100" fmla="*/ 2219871 w 2505075"/>
                <a:gd name="connsiteY100" fmla="*/ 305418 h 4610100"/>
                <a:gd name="connsiteX101" fmla="*/ 2249399 w 2505075"/>
                <a:gd name="connsiteY101" fmla="*/ 325421 h 4610100"/>
                <a:gd name="connsiteX102" fmla="*/ 2239874 w 2505075"/>
                <a:gd name="connsiteY102" fmla="*/ 371141 h 4610100"/>
                <a:gd name="connsiteX103" fmla="*/ 2223681 w 2505075"/>
                <a:gd name="connsiteY103" fmla="*/ 434958 h 4610100"/>
                <a:gd name="connsiteX104" fmla="*/ 2216061 w 2505075"/>
                <a:gd name="connsiteY104" fmla="*/ 522588 h 4610100"/>
                <a:gd name="connsiteX105" fmla="*/ 2250351 w 2505075"/>
                <a:gd name="connsiteY105" fmla="*/ 594026 h 4610100"/>
                <a:gd name="connsiteX106" fmla="*/ 2282736 w 2505075"/>
                <a:gd name="connsiteY106" fmla="*/ 631173 h 4610100"/>
                <a:gd name="connsiteX107" fmla="*/ 2335124 w 2505075"/>
                <a:gd name="connsiteY107" fmla="*/ 739758 h 4610100"/>
                <a:gd name="connsiteX108" fmla="*/ 2486571 w 2505075"/>
                <a:gd name="connsiteY108" fmla="*/ 1071228 h 4610100"/>
                <a:gd name="connsiteX109" fmla="*/ 2503716 w 2505075"/>
                <a:gd name="connsiteY109" fmla="*/ 1097898 h 4610100"/>
                <a:gd name="connsiteX110" fmla="*/ 2506574 w 2505075"/>
                <a:gd name="connsiteY110" fmla="*/ 1319831 h 4610100"/>
                <a:gd name="connsiteX111" fmla="*/ 1273086 w 2505075"/>
                <a:gd name="connsiteY111" fmla="*/ 1638918 h 4610100"/>
                <a:gd name="connsiteX112" fmla="*/ 1242606 w 2505075"/>
                <a:gd name="connsiteY112" fmla="*/ 1746551 h 4610100"/>
                <a:gd name="connsiteX113" fmla="*/ 1279753 w 2505075"/>
                <a:gd name="connsiteY113" fmla="*/ 1919906 h 4610100"/>
                <a:gd name="connsiteX114" fmla="*/ 1308328 w 2505075"/>
                <a:gd name="connsiteY114" fmla="*/ 1942766 h 4610100"/>
                <a:gd name="connsiteX115" fmla="*/ 1478826 w 2505075"/>
                <a:gd name="connsiteY115" fmla="*/ 1882758 h 4610100"/>
                <a:gd name="connsiteX116" fmla="*/ 1497876 w 2505075"/>
                <a:gd name="connsiteY116" fmla="*/ 1593198 h 4610100"/>
                <a:gd name="connsiteX117" fmla="*/ 1435964 w 2505075"/>
                <a:gd name="connsiteY117" fmla="*/ 1557956 h 4610100"/>
                <a:gd name="connsiteX118" fmla="*/ 1208316 w 2505075"/>
                <a:gd name="connsiteY118" fmla="*/ 1484613 h 4610100"/>
                <a:gd name="connsiteX119" fmla="*/ 1161644 w 2505075"/>
                <a:gd name="connsiteY119" fmla="*/ 1471278 h 4610100"/>
                <a:gd name="connsiteX120" fmla="*/ 1078776 w 2505075"/>
                <a:gd name="connsiteY120" fmla="*/ 1483661 h 4610100"/>
                <a:gd name="connsiteX121" fmla="*/ 1273086 w 2505075"/>
                <a:gd name="connsiteY121" fmla="*/ 1638918 h 4610100"/>
                <a:gd name="connsiteX122" fmla="*/ 1464539 w 2505075"/>
                <a:gd name="connsiteY122" fmla="*/ 2075163 h 4610100"/>
                <a:gd name="connsiteX123" fmla="*/ 1359764 w 2505075"/>
                <a:gd name="connsiteY123" fmla="*/ 2097071 h 4610100"/>
                <a:gd name="connsiteX124" fmla="*/ 1322616 w 2505075"/>
                <a:gd name="connsiteY124" fmla="*/ 2169461 h 4610100"/>
                <a:gd name="connsiteX125" fmla="*/ 1340714 w 2505075"/>
                <a:gd name="connsiteY125" fmla="*/ 2215181 h 4610100"/>
                <a:gd name="connsiteX126" fmla="*/ 1420723 w 2505075"/>
                <a:gd name="connsiteY126" fmla="*/ 2246613 h 4610100"/>
                <a:gd name="connsiteX127" fmla="*/ 1455014 w 2505075"/>
                <a:gd name="connsiteY127" fmla="*/ 2304716 h 4610100"/>
                <a:gd name="connsiteX128" fmla="*/ 1459776 w 2505075"/>
                <a:gd name="connsiteY128" fmla="*/ 2237088 h 4610100"/>
                <a:gd name="connsiteX129" fmla="*/ 1464539 w 2505075"/>
                <a:gd name="connsiteY129" fmla="*/ 2075163 h 46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2505075" h="4610100">
                  <a:moveTo>
                    <a:pt x="2506574" y="1319831"/>
                  </a:moveTo>
                  <a:cubicBezTo>
                    <a:pt x="2448471" y="1403651"/>
                    <a:pt x="2446566" y="1500806"/>
                    <a:pt x="2419896" y="1597008"/>
                  </a:cubicBezTo>
                  <a:cubicBezTo>
                    <a:pt x="2385606" y="1717976"/>
                    <a:pt x="2339886" y="1835133"/>
                    <a:pt x="2297024" y="1953243"/>
                  </a:cubicBezTo>
                  <a:cubicBezTo>
                    <a:pt x="2284641" y="1986581"/>
                    <a:pt x="2257971" y="1996106"/>
                    <a:pt x="2223681" y="1977056"/>
                  </a:cubicBezTo>
                  <a:cubicBezTo>
                    <a:pt x="2211299" y="1970388"/>
                    <a:pt x="2195106" y="1970388"/>
                    <a:pt x="2181771" y="1967531"/>
                  </a:cubicBezTo>
                  <a:cubicBezTo>
                    <a:pt x="2185581" y="2000868"/>
                    <a:pt x="2190344" y="2028491"/>
                    <a:pt x="2192249" y="2057066"/>
                  </a:cubicBezTo>
                  <a:cubicBezTo>
                    <a:pt x="2195106" y="2132313"/>
                    <a:pt x="2198916" y="2207561"/>
                    <a:pt x="2197964" y="2281856"/>
                  </a:cubicBezTo>
                  <a:cubicBezTo>
                    <a:pt x="2197964" y="2308526"/>
                    <a:pt x="2192249" y="2344721"/>
                    <a:pt x="2174151" y="2359961"/>
                  </a:cubicBezTo>
                  <a:cubicBezTo>
                    <a:pt x="2144624" y="2385678"/>
                    <a:pt x="2147481" y="2412348"/>
                    <a:pt x="2148434" y="2443781"/>
                  </a:cubicBezTo>
                  <a:cubicBezTo>
                    <a:pt x="2152244" y="2553318"/>
                    <a:pt x="2151291" y="2663808"/>
                    <a:pt x="2158911" y="2773346"/>
                  </a:cubicBezTo>
                  <a:cubicBezTo>
                    <a:pt x="2166531" y="2884788"/>
                    <a:pt x="2182724" y="2995278"/>
                    <a:pt x="2195106" y="3105768"/>
                  </a:cubicBezTo>
                  <a:cubicBezTo>
                    <a:pt x="2196059" y="3111483"/>
                    <a:pt x="2196059" y="3120056"/>
                    <a:pt x="2199869" y="3123866"/>
                  </a:cubicBezTo>
                  <a:cubicBezTo>
                    <a:pt x="2257971" y="3172443"/>
                    <a:pt x="2257019" y="3242928"/>
                    <a:pt x="2271306" y="3309603"/>
                  </a:cubicBezTo>
                  <a:cubicBezTo>
                    <a:pt x="2307501" y="3476291"/>
                    <a:pt x="2344649" y="3642978"/>
                    <a:pt x="2389416" y="3806808"/>
                  </a:cubicBezTo>
                  <a:cubicBezTo>
                    <a:pt x="2409419" y="3881103"/>
                    <a:pt x="2395131" y="3952541"/>
                    <a:pt x="2400846" y="4025883"/>
                  </a:cubicBezTo>
                  <a:cubicBezTo>
                    <a:pt x="2406561" y="4101131"/>
                    <a:pt x="2419896" y="4176378"/>
                    <a:pt x="2428469" y="4251626"/>
                  </a:cubicBezTo>
                  <a:cubicBezTo>
                    <a:pt x="2437041" y="4331636"/>
                    <a:pt x="2442756" y="4412598"/>
                    <a:pt x="2451329" y="4492608"/>
                  </a:cubicBezTo>
                  <a:cubicBezTo>
                    <a:pt x="2454186" y="4522136"/>
                    <a:pt x="2441804" y="4536423"/>
                    <a:pt x="2413229" y="4541186"/>
                  </a:cubicBezTo>
                  <a:cubicBezTo>
                    <a:pt x="2355126" y="4551663"/>
                    <a:pt x="2300834" y="4573571"/>
                    <a:pt x="2241779" y="4529756"/>
                  </a:cubicBezTo>
                  <a:cubicBezTo>
                    <a:pt x="2222729" y="4515468"/>
                    <a:pt x="2160816" y="4536423"/>
                    <a:pt x="2136051" y="4560236"/>
                  </a:cubicBezTo>
                  <a:cubicBezTo>
                    <a:pt x="2084616" y="4609766"/>
                    <a:pt x="2023656" y="4606908"/>
                    <a:pt x="1966506" y="4604051"/>
                  </a:cubicBezTo>
                  <a:cubicBezTo>
                    <a:pt x="1886496" y="4600241"/>
                    <a:pt x="1807439" y="4582143"/>
                    <a:pt x="1729334" y="4564998"/>
                  </a:cubicBezTo>
                  <a:cubicBezTo>
                    <a:pt x="1699806" y="4558331"/>
                    <a:pt x="1658848" y="4555473"/>
                    <a:pt x="1660753" y="4506896"/>
                  </a:cubicBezTo>
                  <a:cubicBezTo>
                    <a:pt x="1662659" y="4455461"/>
                    <a:pt x="1688376" y="4422123"/>
                    <a:pt x="1734096" y="4407836"/>
                  </a:cubicBezTo>
                  <a:cubicBezTo>
                    <a:pt x="1785531" y="4392596"/>
                    <a:pt x="1840776" y="4384023"/>
                    <a:pt x="1886496" y="4358306"/>
                  </a:cubicBezTo>
                  <a:cubicBezTo>
                    <a:pt x="1923644" y="4337351"/>
                    <a:pt x="1950314" y="4297346"/>
                    <a:pt x="1980794" y="4264961"/>
                  </a:cubicBezTo>
                  <a:cubicBezTo>
                    <a:pt x="1984603" y="4261151"/>
                    <a:pt x="1985556" y="4250673"/>
                    <a:pt x="1989366" y="4249721"/>
                  </a:cubicBezTo>
                  <a:cubicBezTo>
                    <a:pt x="2067471" y="4232576"/>
                    <a:pt x="2066519" y="4164948"/>
                    <a:pt x="2080806" y="4107798"/>
                  </a:cubicBezTo>
                  <a:cubicBezTo>
                    <a:pt x="2084616" y="4092558"/>
                    <a:pt x="2091284" y="4078271"/>
                    <a:pt x="2096998" y="4062078"/>
                  </a:cubicBezTo>
                  <a:cubicBezTo>
                    <a:pt x="1999844" y="4015406"/>
                    <a:pt x="1987461" y="3912536"/>
                    <a:pt x="1957934" y="3826811"/>
                  </a:cubicBezTo>
                  <a:cubicBezTo>
                    <a:pt x="1925548" y="3733466"/>
                    <a:pt x="1915071" y="3632501"/>
                    <a:pt x="1895069" y="3535346"/>
                  </a:cubicBezTo>
                  <a:cubicBezTo>
                    <a:pt x="1886496" y="3497246"/>
                    <a:pt x="1879828" y="3458193"/>
                    <a:pt x="1867446" y="3420093"/>
                  </a:cubicBezTo>
                  <a:cubicBezTo>
                    <a:pt x="1831251" y="3311508"/>
                    <a:pt x="1793151" y="3202923"/>
                    <a:pt x="1754098" y="3091481"/>
                  </a:cubicBezTo>
                  <a:cubicBezTo>
                    <a:pt x="1722666" y="3134343"/>
                    <a:pt x="1702664" y="3176253"/>
                    <a:pt x="1736001" y="3229593"/>
                  </a:cubicBezTo>
                  <a:cubicBezTo>
                    <a:pt x="1746478" y="3246738"/>
                    <a:pt x="1752194" y="3272456"/>
                    <a:pt x="1749336" y="3292458"/>
                  </a:cubicBezTo>
                  <a:cubicBezTo>
                    <a:pt x="1732191" y="3430571"/>
                    <a:pt x="1713141" y="3567731"/>
                    <a:pt x="1694091" y="3704891"/>
                  </a:cubicBezTo>
                  <a:cubicBezTo>
                    <a:pt x="1693139" y="3711558"/>
                    <a:pt x="1690281" y="3717273"/>
                    <a:pt x="1691234" y="3723941"/>
                  </a:cubicBezTo>
                  <a:cubicBezTo>
                    <a:pt x="1693139" y="3830621"/>
                    <a:pt x="1693139" y="3937301"/>
                    <a:pt x="1696948" y="4043981"/>
                  </a:cubicBezTo>
                  <a:cubicBezTo>
                    <a:pt x="1699806" y="4149708"/>
                    <a:pt x="1704569" y="4255436"/>
                    <a:pt x="1709331" y="4361163"/>
                  </a:cubicBezTo>
                  <a:cubicBezTo>
                    <a:pt x="1710284" y="4386881"/>
                    <a:pt x="1701711" y="4401168"/>
                    <a:pt x="1676946" y="4403073"/>
                  </a:cubicBezTo>
                  <a:cubicBezTo>
                    <a:pt x="1628369" y="4407836"/>
                    <a:pt x="1579791" y="4412598"/>
                    <a:pt x="1531214" y="4415456"/>
                  </a:cubicBezTo>
                  <a:cubicBezTo>
                    <a:pt x="1523594" y="4415456"/>
                    <a:pt x="1510259" y="4405931"/>
                    <a:pt x="1507401" y="4398311"/>
                  </a:cubicBezTo>
                  <a:cubicBezTo>
                    <a:pt x="1496923" y="4363068"/>
                    <a:pt x="1470253" y="4360211"/>
                    <a:pt x="1443584" y="4370688"/>
                  </a:cubicBezTo>
                  <a:cubicBezTo>
                    <a:pt x="1404531" y="4384976"/>
                    <a:pt x="1369289" y="4408788"/>
                    <a:pt x="1330236" y="4422123"/>
                  </a:cubicBezTo>
                  <a:cubicBezTo>
                    <a:pt x="1296898" y="4433553"/>
                    <a:pt x="1259751" y="4442126"/>
                    <a:pt x="1224509" y="4439268"/>
                  </a:cubicBezTo>
                  <a:cubicBezTo>
                    <a:pt x="1155929" y="4433553"/>
                    <a:pt x="1088301" y="4423076"/>
                    <a:pt x="1021626" y="4407836"/>
                  </a:cubicBezTo>
                  <a:cubicBezTo>
                    <a:pt x="994004" y="4402121"/>
                    <a:pt x="954951" y="4395453"/>
                    <a:pt x="957808" y="4350686"/>
                  </a:cubicBezTo>
                  <a:cubicBezTo>
                    <a:pt x="960666" y="4304966"/>
                    <a:pt x="997814" y="4267818"/>
                    <a:pt x="1040676" y="4261151"/>
                  </a:cubicBezTo>
                  <a:cubicBezTo>
                    <a:pt x="1074966" y="4256388"/>
                    <a:pt x="1109256" y="4250673"/>
                    <a:pt x="1143546" y="4244958"/>
                  </a:cubicBezTo>
                  <a:cubicBezTo>
                    <a:pt x="1190219" y="4237338"/>
                    <a:pt x="1227366" y="4219241"/>
                    <a:pt x="1253084" y="4174473"/>
                  </a:cubicBezTo>
                  <a:cubicBezTo>
                    <a:pt x="1268323" y="4146851"/>
                    <a:pt x="1303566" y="4131611"/>
                    <a:pt x="1324521" y="4105893"/>
                  </a:cubicBezTo>
                  <a:cubicBezTo>
                    <a:pt x="1349286" y="4075413"/>
                    <a:pt x="1369289" y="4039218"/>
                    <a:pt x="1391196" y="4005881"/>
                  </a:cubicBezTo>
                  <a:cubicBezTo>
                    <a:pt x="1393101" y="4003023"/>
                    <a:pt x="1395959" y="3998261"/>
                    <a:pt x="1395006" y="3998261"/>
                  </a:cubicBezTo>
                  <a:cubicBezTo>
                    <a:pt x="1330236" y="3941111"/>
                    <a:pt x="1417866" y="3888723"/>
                    <a:pt x="1400721" y="3828716"/>
                  </a:cubicBezTo>
                  <a:cubicBezTo>
                    <a:pt x="1383576" y="3770613"/>
                    <a:pt x="1383576" y="3705843"/>
                    <a:pt x="1386434" y="3644883"/>
                  </a:cubicBezTo>
                  <a:cubicBezTo>
                    <a:pt x="1394053" y="3512486"/>
                    <a:pt x="1378814" y="3383898"/>
                    <a:pt x="1354048" y="3254358"/>
                  </a:cubicBezTo>
                  <a:cubicBezTo>
                    <a:pt x="1343571" y="3197208"/>
                    <a:pt x="1367384" y="3133391"/>
                    <a:pt x="1377861" y="3072431"/>
                  </a:cubicBezTo>
                  <a:cubicBezTo>
                    <a:pt x="1404531" y="2929556"/>
                    <a:pt x="1420723" y="2785728"/>
                    <a:pt x="1424534" y="2639996"/>
                  </a:cubicBezTo>
                  <a:cubicBezTo>
                    <a:pt x="1425486" y="2604753"/>
                    <a:pt x="1413103" y="2569511"/>
                    <a:pt x="1406436" y="2529506"/>
                  </a:cubicBezTo>
                  <a:cubicBezTo>
                    <a:pt x="1451203" y="2481881"/>
                    <a:pt x="1438821" y="2392346"/>
                    <a:pt x="1377861" y="2347578"/>
                  </a:cubicBezTo>
                  <a:cubicBezTo>
                    <a:pt x="1322616" y="2307573"/>
                    <a:pt x="1267371" y="2268521"/>
                    <a:pt x="1215936" y="2223753"/>
                  </a:cubicBezTo>
                  <a:cubicBezTo>
                    <a:pt x="1176884" y="2189463"/>
                    <a:pt x="1133069" y="2173271"/>
                    <a:pt x="1086396" y="2184701"/>
                  </a:cubicBezTo>
                  <a:cubicBezTo>
                    <a:pt x="1033056" y="2197083"/>
                    <a:pt x="1021626" y="2144696"/>
                    <a:pt x="986383" y="2132313"/>
                  </a:cubicBezTo>
                  <a:cubicBezTo>
                    <a:pt x="976858" y="2129456"/>
                    <a:pt x="967333" y="2117073"/>
                    <a:pt x="962571" y="2106596"/>
                  </a:cubicBezTo>
                  <a:cubicBezTo>
                    <a:pt x="954951" y="2091356"/>
                    <a:pt x="951141" y="2074211"/>
                    <a:pt x="943521" y="2053256"/>
                  </a:cubicBezTo>
                  <a:cubicBezTo>
                    <a:pt x="912089" y="2063733"/>
                    <a:pt x="887323" y="2058018"/>
                    <a:pt x="900658" y="2005631"/>
                  </a:cubicBezTo>
                  <a:cubicBezTo>
                    <a:pt x="902564" y="1997058"/>
                    <a:pt x="884466" y="1979913"/>
                    <a:pt x="872083" y="1971341"/>
                  </a:cubicBezTo>
                  <a:cubicBezTo>
                    <a:pt x="691108" y="1837038"/>
                    <a:pt x="508228" y="1703688"/>
                    <a:pt x="328206" y="1569386"/>
                  </a:cubicBezTo>
                  <a:cubicBezTo>
                    <a:pt x="231051" y="1496996"/>
                    <a:pt x="155803" y="1429368"/>
                    <a:pt x="57696" y="1357931"/>
                  </a:cubicBezTo>
                  <a:cubicBezTo>
                    <a:pt x="10071" y="1322688"/>
                    <a:pt x="-2312" y="1280778"/>
                    <a:pt x="13881" y="1227438"/>
                  </a:cubicBezTo>
                  <a:cubicBezTo>
                    <a:pt x="34836" y="1156953"/>
                    <a:pt x="55791" y="1085516"/>
                    <a:pt x="80556" y="1016936"/>
                  </a:cubicBezTo>
                  <a:cubicBezTo>
                    <a:pt x="88176" y="994076"/>
                    <a:pt x="110083" y="976931"/>
                    <a:pt x="122466" y="955023"/>
                  </a:cubicBezTo>
                  <a:cubicBezTo>
                    <a:pt x="140563" y="923591"/>
                    <a:pt x="156756" y="889301"/>
                    <a:pt x="173901" y="856916"/>
                  </a:cubicBezTo>
                  <a:cubicBezTo>
                    <a:pt x="192951" y="823578"/>
                    <a:pt x="213906" y="832151"/>
                    <a:pt x="238671" y="852153"/>
                  </a:cubicBezTo>
                  <a:cubicBezTo>
                    <a:pt x="326301" y="921686"/>
                    <a:pt x="394881" y="981693"/>
                    <a:pt x="484416" y="1050273"/>
                  </a:cubicBezTo>
                  <a:cubicBezTo>
                    <a:pt x="594906" y="1137903"/>
                    <a:pt x="709206" y="1222676"/>
                    <a:pt x="823506" y="1307448"/>
                  </a:cubicBezTo>
                  <a:cubicBezTo>
                    <a:pt x="840651" y="1320783"/>
                    <a:pt x="859701" y="1332213"/>
                    <a:pt x="878751" y="1341738"/>
                  </a:cubicBezTo>
                  <a:cubicBezTo>
                    <a:pt x="885418" y="1345548"/>
                    <a:pt x="895896" y="1343643"/>
                    <a:pt x="903516" y="1341738"/>
                  </a:cubicBezTo>
                  <a:cubicBezTo>
                    <a:pt x="922566" y="1337928"/>
                    <a:pt x="940664" y="1326498"/>
                    <a:pt x="958761" y="1327451"/>
                  </a:cubicBezTo>
                  <a:cubicBezTo>
                    <a:pt x="1080681" y="1334118"/>
                    <a:pt x="1201648" y="1343643"/>
                    <a:pt x="1323569" y="1350311"/>
                  </a:cubicBezTo>
                  <a:cubicBezTo>
                    <a:pt x="1336903" y="1351263"/>
                    <a:pt x="1351191" y="1338881"/>
                    <a:pt x="1364526" y="1333166"/>
                  </a:cubicBezTo>
                  <a:cubicBezTo>
                    <a:pt x="1410246" y="1314116"/>
                    <a:pt x="1450251" y="1278873"/>
                    <a:pt x="1507401" y="1305543"/>
                  </a:cubicBezTo>
                  <a:cubicBezTo>
                    <a:pt x="1524546" y="1314116"/>
                    <a:pt x="1555026" y="1305543"/>
                    <a:pt x="1575028" y="1295066"/>
                  </a:cubicBezTo>
                  <a:cubicBezTo>
                    <a:pt x="1588364" y="1288398"/>
                    <a:pt x="1595031" y="1265538"/>
                    <a:pt x="1603603" y="1249346"/>
                  </a:cubicBezTo>
                  <a:cubicBezTo>
                    <a:pt x="1612176" y="1234106"/>
                    <a:pt x="1622653" y="1219818"/>
                    <a:pt x="1627416" y="1203626"/>
                  </a:cubicBezTo>
                  <a:cubicBezTo>
                    <a:pt x="1634084" y="1180766"/>
                    <a:pt x="1635036" y="1156953"/>
                    <a:pt x="1640751" y="1134093"/>
                  </a:cubicBezTo>
                  <a:cubicBezTo>
                    <a:pt x="1645514" y="1115996"/>
                    <a:pt x="1652181" y="1095993"/>
                    <a:pt x="1663611" y="1080753"/>
                  </a:cubicBezTo>
                  <a:cubicBezTo>
                    <a:pt x="1681709" y="1054083"/>
                    <a:pt x="1710284" y="1033128"/>
                    <a:pt x="1724571" y="1004553"/>
                  </a:cubicBezTo>
                  <a:cubicBezTo>
                    <a:pt x="1760766" y="929306"/>
                    <a:pt x="1796961" y="855963"/>
                    <a:pt x="1882686" y="815006"/>
                  </a:cubicBezTo>
                  <a:cubicBezTo>
                    <a:pt x="1852206" y="771191"/>
                    <a:pt x="1833156" y="708326"/>
                    <a:pt x="1795056" y="694991"/>
                  </a:cubicBezTo>
                  <a:cubicBezTo>
                    <a:pt x="1712189" y="665463"/>
                    <a:pt x="1756003" y="608313"/>
                    <a:pt x="1750289" y="562593"/>
                  </a:cubicBezTo>
                  <a:cubicBezTo>
                    <a:pt x="1712189" y="567356"/>
                    <a:pt x="1676946" y="573071"/>
                    <a:pt x="1640751" y="574023"/>
                  </a:cubicBezTo>
                  <a:cubicBezTo>
                    <a:pt x="1626464" y="574023"/>
                    <a:pt x="1612176" y="559736"/>
                    <a:pt x="1596936" y="552116"/>
                  </a:cubicBezTo>
                  <a:cubicBezTo>
                    <a:pt x="1603603" y="540686"/>
                    <a:pt x="1608366" y="526398"/>
                    <a:pt x="1616939" y="517826"/>
                  </a:cubicBezTo>
                  <a:cubicBezTo>
                    <a:pt x="1657896" y="477821"/>
                    <a:pt x="1669326" y="434958"/>
                    <a:pt x="1655991" y="376856"/>
                  </a:cubicBezTo>
                  <a:cubicBezTo>
                    <a:pt x="1632178" y="269223"/>
                    <a:pt x="1644561" y="163496"/>
                    <a:pt x="1740764" y="93963"/>
                  </a:cubicBezTo>
                  <a:cubicBezTo>
                    <a:pt x="1794103" y="54911"/>
                    <a:pt x="1858873" y="24431"/>
                    <a:pt x="1922691" y="10143"/>
                  </a:cubicBezTo>
                  <a:cubicBezTo>
                    <a:pt x="2017941" y="-10812"/>
                    <a:pt x="2150339" y="81581"/>
                    <a:pt x="2188439" y="176831"/>
                  </a:cubicBezTo>
                  <a:cubicBezTo>
                    <a:pt x="2198916" y="202548"/>
                    <a:pt x="2219871" y="224456"/>
                    <a:pt x="2235111" y="248268"/>
                  </a:cubicBezTo>
                  <a:cubicBezTo>
                    <a:pt x="2238921" y="246363"/>
                    <a:pt x="2243684" y="245411"/>
                    <a:pt x="2247494" y="243506"/>
                  </a:cubicBezTo>
                  <a:cubicBezTo>
                    <a:pt x="2237969" y="265413"/>
                    <a:pt x="2228444" y="288273"/>
                    <a:pt x="2219871" y="305418"/>
                  </a:cubicBezTo>
                  <a:cubicBezTo>
                    <a:pt x="2232254" y="313991"/>
                    <a:pt x="2249399" y="318753"/>
                    <a:pt x="2249399" y="325421"/>
                  </a:cubicBezTo>
                  <a:cubicBezTo>
                    <a:pt x="2250351" y="340661"/>
                    <a:pt x="2249399" y="364473"/>
                    <a:pt x="2239874" y="371141"/>
                  </a:cubicBezTo>
                  <a:cubicBezTo>
                    <a:pt x="2212251" y="390191"/>
                    <a:pt x="2217014" y="407336"/>
                    <a:pt x="2223681" y="434958"/>
                  </a:cubicBezTo>
                  <a:cubicBezTo>
                    <a:pt x="2230349" y="462581"/>
                    <a:pt x="2222729" y="494013"/>
                    <a:pt x="2216061" y="522588"/>
                  </a:cubicBezTo>
                  <a:cubicBezTo>
                    <a:pt x="2208441" y="557831"/>
                    <a:pt x="2205584" y="583548"/>
                    <a:pt x="2250351" y="594026"/>
                  </a:cubicBezTo>
                  <a:cubicBezTo>
                    <a:pt x="2263686" y="596883"/>
                    <a:pt x="2275116" y="616886"/>
                    <a:pt x="2282736" y="631173"/>
                  </a:cubicBezTo>
                  <a:cubicBezTo>
                    <a:pt x="2301786" y="666416"/>
                    <a:pt x="2313216" y="706421"/>
                    <a:pt x="2335124" y="739758"/>
                  </a:cubicBezTo>
                  <a:cubicBezTo>
                    <a:pt x="2401799" y="845486"/>
                    <a:pt x="2458949" y="945498"/>
                    <a:pt x="2486571" y="1071228"/>
                  </a:cubicBezTo>
                  <a:cubicBezTo>
                    <a:pt x="2488476" y="1080753"/>
                    <a:pt x="2498001" y="1089326"/>
                    <a:pt x="2503716" y="1097898"/>
                  </a:cubicBezTo>
                  <a:cubicBezTo>
                    <a:pt x="2506574" y="1174098"/>
                    <a:pt x="2506574" y="1246488"/>
                    <a:pt x="2506574" y="1319831"/>
                  </a:cubicBezTo>
                  <a:close/>
                  <a:moveTo>
                    <a:pt x="1273086" y="1638918"/>
                  </a:moveTo>
                  <a:cubicBezTo>
                    <a:pt x="1260703" y="1678923"/>
                    <a:pt x="1240701" y="1713213"/>
                    <a:pt x="1242606" y="1746551"/>
                  </a:cubicBezTo>
                  <a:cubicBezTo>
                    <a:pt x="1247369" y="1804653"/>
                    <a:pt x="1264514" y="1862756"/>
                    <a:pt x="1279753" y="1919906"/>
                  </a:cubicBezTo>
                  <a:cubicBezTo>
                    <a:pt x="1282611" y="1929431"/>
                    <a:pt x="1301661" y="1944671"/>
                    <a:pt x="1308328" y="1942766"/>
                  </a:cubicBezTo>
                  <a:cubicBezTo>
                    <a:pt x="1365478" y="1924668"/>
                    <a:pt x="1420723" y="1903713"/>
                    <a:pt x="1478826" y="1882758"/>
                  </a:cubicBezTo>
                  <a:cubicBezTo>
                    <a:pt x="1432153" y="1777031"/>
                    <a:pt x="1483589" y="1684638"/>
                    <a:pt x="1497876" y="1593198"/>
                  </a:cubicBezTo>
                  <a:cubicBezTo>
                    <a:pt x="1474064" y="1579863"/>
                    <a:pt x="1451203" y="1573196"/>
                    <a:pt x="1435964" y="1557956"/>
                  </a:cubicBezTo>
                  <a:cubicBezTo>
                    <a:pt x="1372146" y="1493186"/>
                    <a:pt x="1285469" y="1505568"/>
                    <a:pt x="1208316" y="1484613"/>
                  </a:cubicBezTo>
                  <a:cubicBezTo>
                    <a:pt x="1193076" y="1480803"/>
                    <a:pt x="1176884" y="1476041"/>
                    <a:pt x="1161644" y="1471278"/>
                  </a:cubicBezTo>
                  <a:cubicBezTo>
                    <a:pt x="1133069" y="1461753"/>
                    <a:pt x="1103541" y="1450323"/>
                    <a:pt x="1078776" y="1483661"/>
                  </a:cubicBezTo>
                  <a:cubicBezTo>
                    <a:pt x="1146404" y="1537001"/>
                    <a:pt x="1211173" y="1588436"/>
                    <a:pt x="1273086" y="1638918"/>
                  </a:cubicBezTo>
                  <a:close/>
                  <a:moveTo>
                    <a:pt x="1464539" y="2075163"/>
                  </a:moveTo>
                  <a:cubicBezTo>
                    <a:pt x="1427391" y="2082783"/>
                    <a:pt x="1393101" y="2089451"/>
                    <a:pt x="1359764" y="2097071"/>
                  </a:cubicBezTo>
                  <a:cubicBezTo>
                    <a:pt x="1318806" y="2106596"/>
                    <a:pt x="1305471" y="2129456"/>
                    <a:pt x="1322616" y="2169461"/>
                  </a:cubicBezTo>
                  <a:cubicBezTo>
                    <a:pt x="1329284" y="2184701"/>
                    <a:pt x="1334998" y="2199941"/>
                    <a:pt x="1340714" y="2215181"/>
                  </a:cubicBezTo>
                  <a:cubicBezTo>
                    <a:pt x="1396911" y="2194226"/>
                    <a:pt x="1396911" y="2194226"/>
                    <a:pt x="1420723" y="2246613"/>
                  </a:cubicBezTo>
                  <a:cubicBezTo>
                    <a:pt x="1428344" y="2262806"/>
                    <a:pt x="1438821" y="2278046"/>
                    <a:pt x="1455014" y="2304716"/>
                  </a:cubicBezTo>
                  <a:cubicBezTo>
                    <a:pt x="1456919" y="2271378"/>
                    <a:pt x="1451203" y="2248518"/>
                    <a:pt x="1459776" y="2237088"/>
                  </a:cubicBezTo>
                  <a:cubicBezTo>
                    <a:pt x="1499781" y="2183748"/>
                    <a:pt x="1503591" y="2132313"/>
                    <a:pt x="1464539" y="207516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64">
              <a:extLst>
                <a:ext uri="{FF2B5EF4-FFF2-40B4-BE49-F238E27FC236}">
                  <a16:creationId xmlns:a16="http://schemas.microsoft.com/office/drawing/2014/main" id="{917820B5-2A45-47DF-9EC9-10D138E7263C}"/>
                </a:ext>
              </a:extLst>
            </p:cNvPr>
            <p:cNvSpPr/>
            <p:nvPr/>
          </p:nvSpPr>
          <p:spPr>
            <a:xfrm flipH="1">
              <a:off x="700577" y="1399349"/>
              <a:ext cx="647458" cy="566880"/>
            </a:xfrm>
            <a:custGeom>
              <a:avLst/>
              <a:gdLst>
                <a:gd name="connsiteX0" fmla="*/ 325755 w 647458"/>
                <a:gd name="connsiteY0" fmla="*/ 3000 h 566880"/>
                <a:gd name="connsiteX1" fmla="*/ 143828 w 647458"/>
                <a:gd name="connsiteY1" fmla="*/ 86820 h 566880"/>
                <a:gd name="connsiteX2" fmla="*/ 59055 w 647458"/>
                <a:gd name="connsiteY2" fmla="*/ 369713 h 566880"/>
                <a:gd name="connsiteX3" fmla="*/ 20003 w 647458"/>
                <a:gd name="connsiteY3" fmla="*/ 510683 h 566880"/>
                <a:gd name="connsiteX4" fmla="*/ 0 w 647458"/>
                <a:gd name="connsiteY4" fmla="*/ 544973 h 566880"/>
                <a:gd name="connsiteX5" fmla="*/ 43815 w 647458"/>
                <a:gd name="connsiteY5" fmla="*/ 566880 h 566880"/>
                <a:gd name="connsiteX6" fmla="*/ 65495 w 647458"/>
                <a:gd name="connsiteY6" fmla="*/ 564618 h 566880"/>
                <a:gd name="connsiteX7" fmla="*/ 178721 w 647458"/>
                <a:gd name="connsiteY7" fmla="*/ 530129 h 566880"/>
                <a:gd name="connsiteX8" fmla="*/ 603774 w 647458"/>
                <a:gd name="connsiteY8" fmla="*/ 274215 h 566880"/>
                <a:gd name="connsiteX9" fmla="*/ 647458 w 647458"/>
                <a:gd name="connsiteY9" fmla="*/ 237555 h 566880"/>
                <a:gd name="connsiteX10" fmla="*/ 638175 w 647458"/>
                <a:gd name="connsiteY10" fmla="*/ 241125 h 566880"/>
                <a:gd name="connsiteX11" fmla="*/ 591503 w 647458"/>
                <a:gd name="connsiteY11" fmla="*/ 169688 h 566880"/>
                <a:gd name="connsiteX12" fmla="*/ 325755 w 647458"/>
                <a:gd name="connsiteY12" fmla="*/ 3000 h 566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7458" h="566880">
                  <a:moveTo>
                    <a:pt x="325755" y="3000"/>
                  </a:moveTo>
                  <a:cubicBezTo>
                    <a:pt x="261937" y="17288"/>
                    <a:pt x="197167" y="47768"/>
                    <a:pt x="143828" y="86820"/>
                  </a:cubicBezTo>
                  <a:cubicBezTo>
                    <a:pt x="47625" y="156353"/>
                    <a:pt x="35242" y="262080"/>
                    <a:pt x="59055" y="369713"/>
                  </a:cubicBezTo>
                  <a:cubicBezTo>
                    <a:pt x="72390" y="427815"/>
                    <a:pt x="60960" y="470678"/>
                    <a:pt x="20003" y="510683"/>
                  </a:cubicBezTo>
                  <a:cubicBezTo>
                    <a:pt x="11430" y="519255"/>
                    <a:pt x="6667" y="533543"/>
                    <a:pt x="0" y="544973"/>
                  </a:cubicBezTo>
                  <a:cubicBezTo>
                    <a:pt x="15240" y="552593"/>
                    <a:pt x="29528" y="566880"/>
                    <a:pt x="43815" y="566880"/>
                  </a:cubicBezTo>
                  <a:lnTo>
                    <a:pt x="65495" y="564618"/>
                  </a:lnTo>
                  <a:lnTo>
                    <a:pt x="178721" y="530129"/>
                  </a:lnTo>
                  <a:cubicBezTo>
                    <a:pt x="449670" y="395635"/>
                    <a:pt x="455226" y="398414"/>
                    <a:pt x="603774" y="274215"/>
                  </a:cubicBezTo>
                  <a:lnTo>
                    <a:pt x="647458" y="237555"/>
                  </a:lnTo>
                  <a:lnTo>
                    <a:pt x="638175" y="241125"/>
                  </a:lnTo>
                  <a:cubicBezTo>
                    <a:pt x="622935" y="217313"/>
                    <a:pt x="601980" y="195405"/>
                    <a:pt x="591503" y="169688"/>
                  </a:cubicBezTo>
                  <a:cubicBezTo>
                    <a:pt x="553403" y="74438"/>
                    <a:pt x="421005" y="-17955"/>
                    <a:pt x="325755" y="3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6" name="그룹 55">
            <a:extLst>
              <a:ext uri="{FF2B5EF4-FFF2-40B4-BE49-F238E27FC236}">
                <a16:creationId xmlns:a16="http://schemas.microsoft.com/office/drawing/2014/main" id="{A45E06B9-9BB0-4CA1-88C9-589B194A2020}"/>
              </a:ext>
            </a:extLst>
          </p:cNvPr>
          <p:cNvGrpSpPr/>
          <p:nvPr/>
        </p:nvGrpSpPr>
        <p:grpSpPr>
          <a:xfrm>
            <a:off x="4971142" y="4816574"/>
            <a:ext cx="1656923" cy="1656791"/>
            <a:chOff x="2667031" y="4073761"/>
            <a:chExt cx="2785580" cy="2785357"/>
          </a:xfrm>
          <a:solidFill>
            <a:schemeClr val="accent3"/>
          </a:solidFill>
        </p:grpSpPr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A833980E-471C-4028-B61F-F1B2327C2642}"/>
                </a:ext>
              </a:extLst>
            </p:cNvPr>
            <p:cNvSpPr/>
            <p:nvPr/>
          </p:nvSpPr>
          <p:spPr>
            <a:xfrm>
              <a:off x="2667031" y="4073761"/>
              <a:ext cx="2785580" cy="2785357"/>
            </a:xfrm>
            <a:custGeom>
              <a:avLst/>
              <a:gdLst>
                <a:gd name="connsiteX0" fmla="*/ 800328 w 2785580"/>
                <a:gd name="connsiteY0" fmla="*/ 2657557 h 2785357"/>
                <a:gd name="connsiteX1" fmla="*/ 598027 w 2785580"/>
                <a:gd name="connsiteY1" fmla="*/ 2541229 h 2785357"/>
                <a:gd name="connsiteX2" fmla="*/ 708224 w 2785580"/>
                <a:gd name="connsiteY2" fmla="*/ 2236839 h 2785357"/>
                <a:gd name="connsiteX3" fmla="*/ 552293 w 2785580"/>
                <a:gd name="connsiteY3" fmla="*/ 2079903 h 2785357"/>
                <a:gd name="connsiteX4" fmla="*/ 276617 w 2785580"/>
                <a:gd name="connsiteY4" fmla="*/ 2180886 h 2785357"/>
                <a:gd name="connsiteX5" fmla="*/ 230849 w 2785580"/>
                <a:gd name="connsiteY5" fmla="*/ 2163866 h 2785357"/>
                <a:gd name="connsiteX6" fmla="*/ 129900 w 2785580"/>
                <a:gd name="connsiteY6" fmla="*/ 1989641 h 2785357"/>
                <a:gd name="connsiteX7" fmla="*/ 272462 w 2785580"/>
                <a:gd name="connsiteY7" fmla="*/ 1869561 h 2785357"/>
                <a:gd name="connsiteX8" fmla="*/ 376427 w 2785580"/>
                <a:gd name="connsiteY8" fmla="*/ 1782415 h 2785357"/>
                <a:gd name="connsiteX9" fmla="*/ 382693 w 2785580"/>
                <a:gd name="connsiteY9" fmla="*/ 1761609 h 2785357"/>
                <a:gd name="connsiteX10" fmla="*/ 334044 w 2785580"/>
                <a:gd name="connsiteY10" fmla="*/ 1579477 h 2785357"/>
                <a:gd name="connsiteX11" fmla="*/ 317894 w 2785580"/>
                <a:gd name="connsiteY11" fmla="*/ 1566611 h 2785357"/>
                <a:gd name="connsiteX12" fmla="*/ 14845 w 2785580"/>
                <a:gd name="connsiteY12" fmla="*/ 1514043 h 2785357"/>
                <a:gd name="connsiteX13" fmla="*/ 806 w 2785580"/>
                <a:gd name="connsiteY13" fmla="*/ 1498664 h 2785357"/>
                <a:gd name="connsiteX14" fmla="*/ 2 w 2785580"/>
                <a:gd name="connsiteY14" fmla="*/ 1290935 h 2785357"/>
                <a:gd name="connsiteX15" fmla="*/ 13773 w 2785580"/>
                <a:gd name="connsiteY15" fmla="*/ 1275087 h 2785357"/>
                <a:gd name="connsiteX16" fmla="*/ 318397 w 2785580"/>
                <a:gd name="connsiteY16" fmla="*/ 1221647 h 2785357"/>
                <a:gd name="connsiteX17" fmla="*/ 333809 w 2785580"/>
                <a:gd name="connsiteY17" fmla="*/ 1205599 h 2785357"/>
                <a:gd name="connsiteX18" fmla="*/ 379744 w 2785580"/>
                <a:gd name="connsiteY18" fmla="*/ 1031341 h 2785357"/>
                <a:gd name="connsiteX19" fmla="*/ 371301 w 2785580"/>
                <a:gd name="connsiteY19" fmla="*/ 1002192 h 2785357"/>
                <a:gd name="connsiteX20" fmla="*/ 142229 w 2785580"/>
                <a:gd name="connsiteY20" fmla="*/ 811416 h 2785357"/>
                <a:gd name="connsiteX21" fmla="*/ 127789 w 2785580"/>
                <a:gd name="connsiteY21" fmla="*/ 798785 h 2785357"/>
                <a:gd name="connsiteX22" fmla="*/ 183005 w 2785580"/>
                <a:gd name="connsiteY22" fmla="*/ 702660 h 2785357"/>
                <a:gd name="connsiteX23" fmla="*/ 235238 w 2785580"/>
                <a:gd name="connsiteY23" fmla="*/ 611192 h 2785357"/>
                <a:gd name="connsiteX24" fmla="*/ 259797 w 2785580"/>
                <a:gd name="connsiteY24" fmla="*/ 601878 h 2785357"/>
                <a:gd name="connsiteX25" fmla="*/ 542275 w 2785580"/>
                <a:gd name="connsiteY25" fmla="*/ 705139 h 2785357"/>
                <a:gd name="connsiteX26" fmla="*/ 571860 w 2785580"/>
                <a:gd name="connsiteY26" fmla="*/ 697701 h 2785357"/>
                <a:gd name="connsiteX27" fmla="*/ 698206 w 2785580"/>
                <a:gd name="connsiteY27" fmla="*/ 570886 h 2785357"/>
                <a:gd name="connsiteX28" fmla="*/ 704438 w 2785580"/>
                <a:gd name="connsiteY28" fmla="*/ 547232 h 2785357"/>
                <a:gd name="connsiteX29" fmla="*/ 598362 w 2785580"/>
                <a:gd name="connsiteY29" fmla="*/ 258757 h 2785357"/>
                <a:gd name="connsiteX30" fmla="*/ 594074 w 2785580"/>
                <a:gd name="connsiteY30" fmla="*/ 245455 h 2785357"/>
                <a:gd name="connsiteX31" fmla="*/ 795504 w 2785580"/>
                <a:gd name="connsiteY31" fmla="*/ 128457 h 2785357"/>
                <a:gd name="connsiteX32" fmla="*/ 866600 w 2785580"/>
                <a:gd name="connsiteY32" fmla="*/ 212822 h 2785357"/>
                <a:gd name="connsiteX33" fmla="*/ 1000988 w 2785580"/>
                <a:gd name="connsiteY33" fmla="*/ 373343 h 2785357"/>
                <a:gd name="connsiteX34" fmla="*/ 1027758 w 2785580"/>
                <a:gd name="connsiteY34" fmla="*/ 380144 h 2785357"/>
                <a:gd name="connsiteX35" fmla="*/ 1200139 w 2785580"/>
                <a:gd name="connsiteY35" fmla="*/ 333707 h 2785357"/>
                <a:gd name="connsiteX36" fmla="*/ 1219237 w 2785580"/>
                <a:gd name="connsiteY36" fmla="*/ 313805 h 2785357"/>
                <a:gd name="connsiteX37" fmla="*/ 1273548 w 2785580"/>
                <a:gd name="connsiteY37" fmla="*/ 0 h 2785357"/>
                <a:gd name="connsiteX38" fmla="*/ 1507076 w 2785580"/>
                <a:gd name="connsiteY38" fmla="*/ 0 h 2785357"/>
                <a:gd name="connsiteX39" fmla="*/ 1519942 w 2785580"/>
                <a:gd name="connsiteY39" fmla="*/ 70661 h 2785357"/>
                <a:gd name="connsiteX40" fmla="*/ 1563699 w 2785580"/>
                <a:gd name="connsiteY40" fmla="*/ 319266 h 2785357"/>
                <a:gd name="connsiteX41" fmla="*/ 1578206 w 2785580"/>
                <a:gd name="connsiteY41" fmla="*/ 331663 h 2785357"/>
                <a:gd name="connsiteX42" fmla="*/ 1760304 w 2785580"/>
                <a:gd name="connsiteY42" fmla="*/ 380580 h 2785357"/>
                <a:gd name="connsiteX43" fmla="*/ 1780574 w 2785580"/>
                <a:gd name="connsiteY43" fmla="*/ 372337 h 2785357"/>
                <a:gd name="connsiteX44" fmla="*/ 1972523 w 2785580"/>
                <a:gd name="connsiteY44" fmla="*/ 142093 h 2785357"/>
                <a:gd name="connsiteX45" fmla="*/ 1986226 w 2785580"/>
                <a:gd name="connsiteY45" fmla="*/ 126246 h 2785357"/>
                <a:gd name="connsiteX46" fmla="*/ 2188427 w 2785580"/>
                <a:gd name="connsiteY46" fmla="*/ 242574 h 2785357"/>
                <a:gd name="connsiteX47" fmla="*/ 2131737 w 2785580"/>
                <a:gd name="connsiteY47" fmla="*/ 399007 h 2785357"/>
                <a:gd name="connsiteX48" fmla="*/ 2078498 w 2785580"/>
                <a:gd name="connsiteY48" fmla="*/ 544953 h 2785357"/>
                <a:gd name="connsiteX49" fmla="*/ 2084663 w 2785580"/>
                <a:gd name="connsiteY49" fmla="*/ 567435 h 2785357"/>
                <a:gd name="connsiteX50" fmla="*/ 2213857 w 2785580"/>
                <a:gd name="connsiteY50" fmla="*/ 696093 h 2785357"/>
                <a:gd name="connsiteX51" fmla="*/ 2239320 w 2785580"/>
                <a:gd name="connsiteY51" fmla="*/ 702559 h 2785357"/>
                <a:gd name="connsiteX52" fmla="*/ 2526254 w 2785580"/>
                <a:gd name="connsiteY52" fmla="*/ 596919 h 2785357"/>
                <a:gd name="connsiteX53" fmla="*/ 2539355 w 2785580"/>
                <a:gd name="connsiteY53" fmla="*/ 592329 h 2785357"/>
                <a:gd name="connsiteX54" fmla="*/ 2656386 w 2785580"/>
                <a:gd name="connsiteY54" fmla="*/ 794329 h 2785357"/>
                <a:gd name="connsiteX55" fmla="*/ 2453348 w 2785580"/>
                <a:gd name="connsiteY55" fmla="*/ 965270 h 2785357"/>
                <a:gd name="connsiteX56" fmla="*/ 2408385 w 2785580"/>
                <a:gd name="connsiteY56" fmla="*/ 1002862 h 2785357"/>
                <a:gd name="connsiteX57" fmla="*/ 2403527 w 2785580"/>
                <a:gd name="connsiteY57" fmla="*/ 1021289 h 2785357"/>
                <a:gd name="connsiteX58" fmla="*/ 2452008 w 2785580"/>
                <a:gd name="connsiteY58" fmla="*/ 1201779 h 2785357"/>
                <a:gd name="connsiteX59" fmla="*/ 2469330 w 2785580"/>
                <a:gd name="connsiteY59" fmla="*/ 1217660 h 2785357"/>
                <a:gd name="connsiteX60" fmla="*/ 2708218 w 2785580"/>
                <a:gd name="connsiteY60" fmla="*/ 1258771 h 2785357"/>
                <a:gd name="connsiteX61" fmla="*/ 2785580 w 2785580"/>
                <a:gd name="connsiteY61" fmla="*/ 1272507 h 2785357"/>
                <a:gd name="connsiteX62" fmla="*/ 2785580 w 2785580"/>
                <a:gd name="connsiteY62" fmla="*/ 1506236 h 2785357"/>
                <a:gd name="connsiteX63" fmla="*/ 2459915 w 2785580"/>
                <a:gd name="connsiteY63" fmla="*/ 1564032 h 2785357"/>
                <a:gd name="connsiteX64" fmla="*/ 2411434 w 2785580"/>
                <a:gd name="connsiteY64" fmla="*/ 1739730 h 2785357"/>
                <a:gd name="connsiteX65" fmla="*/ 2426410 w 2785580"/>
                <a:gd name="connsiteY65" fmla="*/ 1790657 h 2785357"/>
                <a:gd name="connsiteX66" fmla="*/ 2643621 w 2785580"/>
                <a:gd name="connsiteY66" fmla="*/ 1972118 h 2785357"/>
                <a:gd name="connsiteX67" fmla="*/ 2658531 w 2785580"/>
                <a:gd name="connsiteY67" fmla="*/ 1984917 h 2785357"/>
                <a:gd name="connsiteX68" fmla="*/ 2542437 w 2785580"/>
                <a:gd name="connsiteY68" fmla="*/ 2187218 h 2785357"/>
                <a:gd name="connsiteX69" fmla="*/ 2389522 w 2785580"/>
                <a:gd name="connsiteY69" fmla="*/ 2131969 h 2785357"/>
                <a:gd name="connsiteX70" fmla="*/ 2238851 w 2785580"/>
                <a:gd name="connsiteY70" fmla="*/ 2076988 h 2785357"/>
                <a:gd name="connsiteX71" fmla="*/ 2219050 w 2785580"/>
                <a:gd name="connsiteY71" fmla="*/ 2081779 h 2785357"/>
                <a:gd name="connsiteX72" fmla="*/ 2086908 w 2785580"/>
                <a:gd name="connsiteY72" fmla="*/ 2214592 h 2785357"/>
                <a:gd name="connsiteX73" fmla="*/ 2081714 w 2785580"/>
                <a:gd name="connsiteY73" fmla="*/ 2235800 h 2785357"/>
                <a:gd name="connsiteX74" fmla="*/ 2187187 w 2785580"/>
                <a:gd name="connsiteY74" fmla="*/ 2522734 h 2785357"/>
                <a:gd name="connsiteX75" fmla="*/ 2192715 w 2785580"/>
                <a:gd name="connsiteY75" fmla="*/ 2538314 h 2785357"/>
                <a:gd name="connsiteX76" fmla="*/ 1990917 w 2785580"/>
                <a:gd name="connsiteY76" fmla="*/ 2655513 h 2785357"/>
                <a:gd name="connsiteX77" fmla="*/ 1878642 w 2785580"/>
                <a:gd name="connsiteY77" fmla="*/ 2522131 h 2785357"/>
                <a:gd name="connsiteX78" fmla="*/ 1783992 w 2785580"/>
                <a:gd name="connsiteY78" fmla="*/ 2409187 h 2785357"/>
                <a:gd name="connsiteX79" fmla="*/ 1761510 w 2785580"/>
                <a:gd name="connsiteY79" fmla="*/ 2403156 h 2785357"/>
                <a:gd name="connsiteX80" fmla="*/ 1585845 w 2785580"/>
                <a:gd name="connsiteY80" fmla="*/ 2450465 h 2785357"/>
                <a:gd name="connsiteX81" fmla="*/ 1566882 w 2785580"/>
                <a:gd name="connsiteY81" fmla="*/ 2470500 h 2785357"/>
                <a:gd name="connsiteX82" fmla="*/ 1512738 w 2785580"/>
                <a:gd name="connsiteY82" fmla="*/ 2784339 h 2785357"/>
                <a:gd name="connsiteX83" fmla="*/ 1473136 w 2785580"/>
                <a:gd name="connsiteY83" fmla="*/ 2784339 h 2785357"/>
                <a:gd name="connsiteX84" fmla="*/ 1297236 w 2785580"/>
                <a:gd name="connsiteY84" fmla="*/ 2785344 h 2785357"/>
                <a:gd name="connsiteX85" fmla="*/ 1275324 w 2785580"/>
                <a:gd name="connsiteY85" fmla="*/ 2766146 h 2785357"/>
                <a:gd name="connsiteX86" fmla="*/ 1222588 w 2785580"/>
                <a:gd name="connsiteY86" fmla="*/ 2466513 h 2785357"/>
                <a:gd name="connsiteX87" fmla="*/ 1208248 w 2785580"/>
                <a:gd name="connsiteY87" fmla="*/ 2451805 h 2785357"/>
                <a:gd name="connsiteX88" fmla="*/ 1027691 w 2785580"/>
                <a:gd name="connsiteY88" fmla="*/ 2403726 h 2785357"/>
                <a:gd name="connsiteX89" fmla="*/ 1005712 w 2785580"/>
                <a:gd name="connsiteY89" fmla="*/ 2411700 h 2785357"/>
                <a:gd name="connsiteX90" fmla="*/ 808503 w 2785580"/>
                <a:gd name="connsiteY90" fmla="*/ 2648477 h 2785357"/>
                <a:gd name="connsiteX91" fmla="*/ 800328 w 2785580"/>
                <a:gd name="connsiteY91" fmla="*/ 2657557 h 2785357"/>
                <a:gd name="connsiteX92" fmla="*/ 1763655 w 2785580"/>
                <a:gd name="connsiteY92" fmla="*/ 2127212 h 2785357"/>
                <a:gd name="connsiteX93" fmla="*/ 2202633 w 2785580"/>
                <a:gd name="connsiteY93" fmla="*/ 1237629 h 2785357"/>
                <a:gd name="connsiteX94" fmla="*/ 1436749 w 2785580"/>
                <a:gd name="connsiteY94" fmla="*/ 569646 h 2785357"/>
                <a:gd name="connsiteX95" fmla="*/ 611898 w 2785580"/>
                <a:gd name="connsiteY95" fmla="*/ 1131151 h 2785357"/>
                <a:gd name="connsiteX96" fmla="*/ 888881 w 2785580"/>
                <a:gd name="connsiteY96" fmla="*/ 2041741 h 2785357"/>
                <a:gd name="connsiteX97" fmla="*/ 1007152 w 2785580"/>
                <a:gd name="connsiteY97" fmla="*/ 1865641 h 2785357"/>
                <a:gd name="connsiteX98" fmla="*/ 1130081 w 2785580"/>
                <a:gd name="connsiteY98" fmla="*/ 1801814 h 2785357"/>
                <a:gd name="connsiteX99" fmla="*/ 1350944 w 2785580"/>
                <a:gd name="connsiteY99" fmla="*/ 1856092 h 2785357"/>
                <a:gd name="connsiteX100" fmla="*/ 1546444 w 2785580"/>
                <a:gd name="connsiteY100" fmla="*/ 2100173 h 2785357"/>
                <a:gd name="connsiteX101" fmla="*/ 1583399 w 2785580"/>
                <a:gd name="connsiteY101" fmla="*/ 2193651 h 2785357"/>
                <a:gd name="connsiteX102" fmla="*/ 1622700 w 2785580"/>
                <a:gd name="connsiteY102" fmla="*/ 2182963 h 2785357"/>
                <a:gd name="connsiteX103" fmla="*/ 1588325 w 2785580"/>
                <a:gd name="connsiteY103" fmla="*/ 2094410 h 2785357"/>
                <a:gd name="connsiteX104" fmla="*/ 1592144 w 2785580"/>
                <a:gd name="connsiteY104" fmla="*/ 2071091 h 2785357"/>
                <a:gd name="connsiteX105" fmla="*/ 1705222 w 2785580"/>
                <a:gd name="connsiteY105" fmla="*/ 1945315 h 2785357"/>
                <a:gd name="connsiteX106" fmla="*/ 1711052 w 2785580"/>
                <a:gd name="connsiteY106" fmla="*/ 1933755 h 2785357"/>
                <a:gd name="connsiteX107" fmla="*/ 1763655 w 2785580"/>
                <a:gd name="connsiteY107" fmla="*/ 2127212 h 2785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2785580" h="2785357">
                  <a:moveTo>
                    <a:pt x="800328" y="2657557"/>
                  </a:moveTo>
                  <a:cubicBezTo>
                    <a:pt x="732716" y="2618692"/>
                    <a:pt x="666109" y="2580396"/>
                    <a:pt x="598027" y="2541229"/>
                  </a:cubicBezTo>
                  <a:cubicBezTo>
                    <a:pt x="636155" y="2435924"/>
                    <a:pt x="674150" y="2330954"/>
                    <a:pt x="708224" y="2236839"/>
                  </a:cubicBezTo>
                  <a:cubicBezTo>
                    <a:pt x="654750" y="2182997"/>
                    <a:pt x="605264" y="2133209"/>
                    <a:pt x="552293" y="2079903"/>
                  </a:cubicBezTo>
                  <a:cubicBezTo>
                    <a:pt x="466856" y="2111196"/>
                    <a:pt x="371736" y="2146041"/>
                    <a:pt x="276617" y="2180886"/>
                  </a:cubicBezTo>
                  <a:cubicBezTo>
                    <a:pt x="246965" y="2191741"/>
                    <a:pt x="246999" y="2191708"/>
                    <a:pt x="230849" y="2163866"/>
                  </a:cubicBezTo>
                  <a:cubicBezTo>
                    <a:pt x="197378" y="2106070"/>
                    <a:pt x="163907" y="2048308"/>
                    <a:pt x="129900" y="1989641"/>
                  </a:cubicBezTo>
                  <a:cubicBezTo>
                    <a:pt x="177811" y="1949302"/>
                    <a:pt x="225120" y="1909431"/>
                    <a:pt x="272462" y="1869561"/>
                  </a:cubicBezTo>
                  <a:cubicBezTo>
                    <a:pt x="307039" y="1840445"/>
                    <a:pt x="341448" y="1811061"/>
                    <a:pt x="376427" y="1782415"/>
                  </a:cubicBezTo>
                  <a:cubicBezTo>
                    <a:pt x="383999" y="1776217"/>
                    <a:pt x="385406" y="1771392"/>
                    <a:pt x="382693" y="1761609"/>
                  </a:cubicBezTo>
                  <a:cubicBezTo>
                    <a:pt x="365739" y="1701099"/>
                    <a:pt x="349523" y="1640389"/>
                    <a:pt x="334044" y="1579477"/>
                  </a:cubicBezTo>
                  <a:cubicBezTo>
                    <a:pt x="331464" y="1569325"/>
                    <a:pt x="326170" y="1568052"/>
                    <a:pt x="317894" y="1566611"/>
                  </a:cubicBezTo>
                  <a:cubicBezTo>
                    <a:pt x="216844" y="1549155"/>
                    <a:pt x="115928" y="1531197"/>
                    <a:pt x="14845" y="1514043"/>
                  </a:cubicBezTo>
                  <a:cubicBezTo>
                    <a:pt x="4559" y="1512300"/>
                    <a:pt x="773" y="1509486"/>
                    <a:pt x="806" y="1498664"/>
                  </a:cubicBezTo>
                  <a:cubicBezTo>
                    <a:pt x="974" y="1429410"/>
                    <a:pt x="672" y="1360189"/>
                    <a:pt x="2" y="1290935"/>
                  </a:cubicBezTo>
                  <a:cubicBezTo>
                    <a:pt x="-98" y="1280381"/>
                    <a:pt x="3286" y="1276896"/>
                    <a:pt x="13773" y="1275087"/>
                  </a:cubicBezTo>
                  <a:cubicBezTo>
                    <a:pt x="115359" y="1257598"/>
                    <a:pt x="216811" y="1239304"/>
                    <a:pt x="318397" y="1221647"/>
                  </a:cubicBezTo>
                  <a:cubicBezTo>
                    <a:pt x="328482" y="1219905"/>
                    <a:pt x="331464" y="1214946"/>
                    <a:pt x="333809" y="1205599"/>
                  </a:cubicBezTo>
                  <a:cubicBezTo>
                    <a:pt x="348451" y="1147334"/>
                    <a:pt x="363193" y="1089069"/>
                    <a:pt x="379744" y="1031341"/>
                  </a:cubicBezTo>
                  <a:cubicBezTo>
                    <a:pt x="383664" y="1017738"/>
                    <a:pt x="381821" y="1010869"/>
                    <a:pt x="371301" y="1002192"/>
                  </a:cubicBezTo>
                  <a:cubicBezTo>
                    <a:pt x="294642" y="938968"/>
                    <a:pt x="218520" y="875108"/>
                    <a:pt x="142229" y="811416"/>
                  </a:cubicBezTo>
                  <a:cubicBezTo>
                    <a:pt x="137606" y="807530"/>
                    <a:pt x="133116" y="803442"/>
                    <a:pt x="127789" y="798785"/>
                  </a:cubicBezTo>
                  <a:cubicBezTo>
                    <a:pt x="146485" y="766252"/>
                    <a:pt x="164745" y="734456"/>
                    <a:pt x="183005" y="702660"/>
                  </a:cubicBezTo>
                  <a:cubicBezTo>
                    <a:pt x="200494" y="672204"/>
                    <a:pt x="218620" y="642084"/>
                    <a:pt x="235238" y="611192"/>
                  </a:cubicBezTo>
                  <a:cubicBezTo>
                    <a:pt x="241504" y="599566"/>
                    <a:pt x="247133" y="597187"/>
                    <a:pt x="259797" y="601878"/>
                  </a:cubicBezTo>
                  <a:cubicBezTo>
                    <a:pt x="353811" y="636656"/>
                    <a:pt x="448261" y="670328"/>
                    <a:pt x="542275" y="705139"/>
                  </a:cubicBezTo>
                  <a:cubicBezTo>
                    <a:pt x="555309" y="709964"/>
                    <a:pt x="562177" y="707786"/>
                    <a:pt x="571860" y="697701"/>
                  </a:cubicBezTo>
                  <a:cubicBezTo>
                    <a:pt x="613104" y="654614"/>
                    <a:pt x="655421" y="612499"/>
                    <a:pt x="698206" y="570886"/>
                  </a:cubicBezTo>
                  <a:cubicBezTo>
                    <a:pt x="706147" y="563147"/>
                    <a:pt x="708492" y="558087"/>
                    <a:pt x="704438" y="547232"/>
                  </a:cubicBezTo>
                  <a:cubicBezTo>
                    <a:pt x="668655" y="451241"/>
                    <a:pt x="633609" y="354948"/>
                    <a:pt x="598362" y="258757"/>
                  </a:cubicBezTo>
                  <a:cubicBezTo>
                    <a:pt x="596854" y="254669"/>
                    <a:pt x="595682" y="250481"/>
                    <a:pt x="594074" y="245455"/>
                  </a:cubicBezTo>
                  <a:cubicBezTo>
                    <a:pt x="661183" y="206489"/>
                    <a:pt x="727623" y="167892"/>
                    <a:pt x="795504" y="128457"/>
                  </a:cubicBezTo>
                  <a:cubicBezTo>
                    <a:pt x="819292" y="156668"/>
                    <a:pt x="842980" y="184711"/>
                    <a:pt x="866600" y="212822"/>
                  </a:cubicBezTo>
                  <a:cubicBezTo>
                    <a:pt x="911497" y="266228"/>
                    <a:pt x="956661" y="319434"/>
                    <a:pt x="1000988" y="373343"/>
                  </a:cubicBezTo>
                  <a:cubicBezTo>
                    <a:pt x="1009297" y="383427"/>
                    <a:pt x="1016065" y="383494"/>
                    <a:pt x="1027758" y="380144"/>
                  </a:cubicBezTo>
                  <a:cubicBezTo>
                    <a:pt x="1084984" y="363794"/>
                    <a:pt x="1142511" y="348482"/>
                    <a:pt x="1200139" y="333707"/>
                  </a:cubicBezTo>
                  <a:cubicBezTo>
                    <a:pt x="1211833" y="330725"/>
                    <a:pt x="1217059" y="326838"/>
                    <a:pt x="1219237" y="313805"/>
                  </a:cubicBezTo>
                  <a:cubicBezTo>
                    <a:pt x="1236626" y="209438"/>
                    <a:pt x="1255154" y="105272"/>
                    <a:pt x="1273548" y="0"/>
                  </a:cubicBezTo>
                  <a:cubicBezTo>
                    <a:pt x="1350910" y="0"/>
                    <a:pt x="1427770" y="0"/>
                    <a:pt x="1507076" y="0"/>
                  </a:cubicBezTo>
                  <a:cubicBezTo>
                    <a:pt x="1511264" y="22951"/>
                    <a:pt x="1515720" y="46773"/>
                    <a:pt x="1519942" y="70661"/>
                  </a:cubicBezTo>
                  <a:cubicBezTo>
                    <a:pt x="1534617" y="153518"/>
                    <a:pt x="1549392" y="236342"/>
                    <a:pt x="1563699" y="319266"/>
                  </a:cubicBezTo>
                  <a:cubicBezTo>
                    <a:pt x="1565307" y="328547"/>
                    <a:pt x="1570534" y="329652"/>
                    <a:pt x="1578206" y="331663"/>
                  </a:cubicBezTo>
                  <a:cubicBezTo>
                    <a:pt x="1639051" y="347410"/>
                    <a:pt x="1699862" y="363325"/>
                    <a:pt x="1760304" y="380580"/>
                  </a:cubicBezTo>
                  <a:cubicBezTo>
                    <a:pt x="1771528" y="383796"/>
                    <a:pt x="1775247" y="378737"/>
                    <a:pt x="1780574" y="372337"/>
                  </a:cubicBezTo>
                  <a:cubicBezTo>
                    <a:pt x="1844535" y="295578"/>
                    <a:pt x="1908529" y="218819"/>
                    <a:pt x="1972523" y="142093"/>
                  </a:cubicBezTo>
                  <a:cubicBezTo>
                    <a:pt x="1976778" y="137001"/>
                    <a:pt x="1981200" y="132042"/>
                    <a:pt x="1986226" y="126246"/>
                  </a:cubicBezTo>
                  <a:cubicBezTo>
                    <a:pt x="2053637" y="165044"/>
                    <a:pt x="2120580" y="203541"/>
                    <a:pt x="2188427" y="242574"/>
                  </a:cubicBezTo>
                  <a:cubicBezTo>
                    <a:pt x="2169229" y="295511"/>
                    <a:pt x="2150499" y="347242"/>
                    <a:pt x="2131737" y="399007"/>
                  </a:cubicBezTo>
                  <a:cubicBezTo>
                    <a:pt x="2114113" y="447689"/>
                    <a:pt x="2096892" y="496539"/>
                    <a:pt x="2078498" y="544953"/>
                  </a:cubicBezTo>
                  <a:cubicBezTo>
                    <a:pt x="2074511" y="555474"/>
                    <a:pt x="2077359" y="560299"/>
                    <a:pt x="2084663" y="567435"/>
                  </a:cubicBezTo>
                  <a:cubicBezTo>
                    <a:pt x="2128219" y="609818"/>
                    <a:pt x="2171540" y="652503"/>
                    <a:pt x="2213857" y="696093"/>
                  </a:cubicBezTo>
                  <a:cubicBezTo>
                    <a:pt x="2222333" y="704838"/>
                    <a:pt x="2228163" y="706681"/>
                    <a:pt x="2239320" y="702559"/>
                  </a:cubicBezTo>
                  <a:cubicBezTo>
                    <a:pt x="2334842" y="667011"/>
                    <a:pt x="2430565" y="632066"/>
                    <a:pt x="2526254" y="596919"/>
                  </a:cubicBezTo>
                  <a:cubicBezTo>
                    <a:pt x="2530342" y="595412"/>
                    <a:pt x="2534496" y="594038"/>
                    <a:pt x="2539355" y="592329"/>
                  </a:cubicBezTo>
                  <a:cubicBezTo>
                    <a:pt x="2578522" y="659942"/>
                    <a:pt x="2617286" y="726884"/>
                    <a:pt x="2656386" y="794329"/>
                  </a:cubicBezTo>
                  <a:cubicBezTo>
                    <a:pt x="2588238" y="851689"/>
                    <a:pt x="2520793" y="908479"/>
                    <a:pt x="2453348" y="965270"/>
                  </a:cubicBezTo>
                  <a:cubicBezTo>
                    <a:pt x="2438405" y="977867"/>
                    <a:pt x="2423697" y="990767"/>
                    <a:pt x="2408385" y="1002862"/>
                  </a:cubicBezTo>
                  <a:cubicBezTo>
                    <a:pt x="2401517" y="1008290"/>
                    <a:pt x="2401181" y="1012947"/>
                    <a:pt x="2403527" y="1021289"/>
                  </a:cubicBezTo>
                  <a:cubicBezTo>
                    <a:pt x="2420313" y="1081263"/>
                    <a:pt x="2436562" y="1141437"/>
                    <a:pt x="2452008" y="1201779"/>
                  </a:cubicBezTo>
                  <a:cubicBezTo>
                    <a:pt x="2454688" y="1212266"/>
                    <a:pt x="2459546" y="1216019"/>
                    <a:pt x="2469330" y="1217660"/>
                  </a:cubicBezTo>
                  <a:cubicBezTo>
                    <a:pt x="2549004" y="1231163"/>
                    <a:pt x="2628611" y="1244967"/>
                    <a:pt x="2708218" y="1258771"/>
                  </a:cubicBezTo>
                  <a:cubicBezTo>
                    <a:pt x="2733883" y="1263227"/>
                    <a:pt x="2759514" y="1267884"/>
                    <a:pt x="2785580" y="1272507"/>
                  </a:cubicBezTo>
                  <a:cubicBezTo>
                    <a:pt x="2785580" y="1350875"/>
                    <a:pt x="2785580" y="1427802"/>
                    <a:pt x="2785580" y="1506236"/>
                  </a:cubicBezTo>
                  <a:cubicBezTo>
                    <a:pt x="2675786" y="1525702"/>
                    <a:pt x="2566259" y="1545168"/>
                    <a:pt x="2459915" y="1564032"/>
                  </a:cubicBezTo>
                  <a:cubicBezTo>
                    <a:pt x="2443431" y="1624105"/>
                    <a:pt x="2428086" y="1682102"/>
                    <a:pt x="2411434" y="1739730"/>
                  </a:cubicBezTo>
                  <a:cubicBezTo>
                    <a:pt x="2402622" y="1770219"/>
                    <a:pt x="2401583" y="1769918"/>
                    <a:pt x="2426410" y="1790657"/>
                  </a:cubicBezTo>
                  <a:cubicBezTo>
                    <a:pt x="2498814" y="1851133"/>
                    <a:pt x="2571218" y="1911642"/>
                    <a:pt x="2643621" y="1972118"/>
                  </a:cubicBezTo>
                  <a:cubicBezTo>
                    <a:pt x="2648312" y="1976039"/>
                    <a:pt x="2652902" y="1980059"/>
                    <a:pt x="2658531" y="1984917"/>
                  </a:cubicBezTo>
                  <a:cubicBezTo>
                    <a:pt x="2619900" y="2052228"/>
                    <a:pt x="2581436" y="2119271"/>
                    <a:pt x="2542437" y="2187218"/>
                  </a:cubicBezTo>
                  <a:cubicBezTo>
                    <a:pt x="2490907" y="2168623"/>
                    <a:pt x="2440214" y="2150363"/>
                    <a:pt x="2389522" y="2131969"/>
                  </a:cubicBezTo>
                  <a:cubicBezTo>
                    <a:pt x="2339265" y="2113743"/>
                    <a:pt x="2288974" y="2095550"/>
                    <a:pt x="2238851" y="2076988"/>
                  </a:cubicBezTo>
                  <a:cubicBezTo>
                    <a:pt x="2230542" y="2073906"/>
                    <a:pt x="2225785" y="2074810"/>
                    <a:pt x="2219050" y="2081779"/>
                  </a:cubicBezTo>
                  <a:cubicBezTo>
                    <a:pt x="2175561" y="2126608"/>
                    <a:pt x="2131435" y="2170801"/>
                    <a:pt x="2086908" y="2214592"/>
                  </a:cubicBezTo>
                  <a:cubicBezTo>
                    <a:pt x="2079838" y="2221527"/>
                    <a:pt x="2078230" y="2226419"/>
                    <a:pt x="2081714" y="2235800"/>
                  </a:cubicBezTo>
                  <a:cubicBezTo>
                    <a:pt x="2117196" y="2331322"/>
                    <a:pt x="2152108" y="2427045"/>
                    <a:pt x="2187187" y="2522734"/>
                  </a:cubicBezTo>
                  <a:cubicBezTo>
                    <a:pt x="2188896" y="2527391"/>
                    <a:pt x="2190504" y="2532082"/>
                    <a:pt x="2192715" y="2538314"/>
                  </a:cubicBezTo>
                  <a:cubicBezTo>
                    <a:pt x="2125739" y="2577213"/>
                    <a:pt x="2058831" y="2616078"/>
                    <a:pt x="1990917" y="2655513"/>
                  </a:cubicBezTo>
                  <a:cubicBezTo>
                    <a:pt x="1953257" y="2610784"/>
                    <a:pt x="1915933" y="2566458"/>
                    <a:pt x="1878642" y="2522131"/>
                  </a:cubicBezTo>
                  <a:cubicBezTo>
                    <a:pt x="1847014" y="2484539"/>
                    <a:pt x="1815185" y="2447114"/>
                    <a:pt x="1783992" y="2409187"/>
                  </a:cubicBezTo>
                  <a:cubicBezTo>
                    <a:pt x="1777291" y="2401012"/>
                    <a:pt x="1771830" y="2400208"/>
                    <a:pt x="1761510" y="2403156"/>
                  </a:cubicBezTo>
                  <a:cubicBezTo>
                    <a:pt x="1703212" y="2419875"/>
                    <a:pt x="1644746" y="2436024"/>
                    <a:pt x="1585845" y="2450465"/>
                  </a:cubicBezTo>
                  <a:cubicBezTo>
                    <a:pt x="1572879" y="2453648"/>
                    <a:pt x="1568892" y="2458640"/>
                    <a:pt x="1566882" y="2470500"/>
                  </a:cubicBezTo>
                  <a:cubicBezTo>
                    <a:pt x="1549258" y="2574331"/>
                    <a:pt x="1531132" y="2678062"/>
                    <a:pt x="1512738" y="2784339"/>
                  </a:cubicBezTo>
                  <a:cubicBezTo>
                    <a:pt x="1499537" y="2784339"/>
                    <a:pt x="1486336" y="2784305"/>
                    <a:pt x="1473136" y="2784339"/>
                  </a:cubicBezTo>
                  <a:cubicBezTo>
                    <a:pt x="1414502" y="2784506"/>
                    <a:pt x="1355836" y="2784104"/>
                    <a:pt x="1297236" y="2785344"/>
                  </a:cubicBezTo>
                  <a:cubicBezTo>
                    <a:pt x="1281824" y="2785679"/>
                    <a:pt x="1277669" y="2779849"/>
                    <a:pt x="1275324" y="2766146"/>
                  </a:cubicBezTo>
                  <a:cubicBezTo>
                    <a:pt x="1258036" y="2666235"/>
                    <a:pt x="1239809" y="2566458"/>
                    <a:pt x="1222588" y="2466513"/>
                  </a:cubicBezTo>
                  <a:cubicBezTo>
                    <a:pt x="1220912" y="2456764"/>
                    <a:pt x="1216657" y="2453983"/>
                    <a:pt x="1208248" y="2451805"/>
                  </a:cubicBezTo>
                  <a:cubicBezTo>
                    <a:pt x="1147939" y="2436225"/>
                    <a:pt x="1087597" y="2420746"/>
                    <a:pt x="1027691" y="2403726"/>
                  </a:cubicBezTo>
                  <a:cubicBezTo>
                    <a:pt x="1016165" y="2400442"/>
                    <a:pt x="1011743" y="2404429"/>
                    <a:pt x="1005712" y="2411700"/>
                  </a:cubicBezTo>
                  <a:cubicBezTo>
                    <a:pt x="940076" y="2490704"/>
                    <a:pt x="874273" y="2569574"/>
                    <a:pt x="808503" y="2648477"/>
                  </a:cubicBezTo>
                  <a:cubicBezTo>
                    <a:pt x="806292" y="2650956"/>
                    <a:pt x="804014" y="2653402"/>
                    <a:pt x="800328" y="2657557"/>
                  </a:cubicBezTo>
                  <a:close/>
                  <a:moveTo>
                    <a:pt x="1763655" y="2127212"/>
                  </a:moveTo>
                  <a:cubicBezTo>
                    <a:pt x="2080441" y="1967997"/>
                    <a:pt x="2273462" y="1613652"/>
                    <a:pt x="2202633" y="1237629"/>
                  </a:cubicBezTo>
                  <a:cubicBezTo>
                    <a:pt x="2132474" y="865325"/>
                    <a:pt x="1820412" y="591592"/>
                    <a:pt x="1436749" y="569646"/>
                  </a:cubicBezTo>
                  <a:cubicBezTo>
                    <a:pt x="1059018" y="548036"/>
                    <a:pt x="726987" y="785249"/>
                    <a:pt x="611898" y="1131151"/>
                  </a:cubicBezTo>
                  <a:cubicBezTo>
                    <a:pt x="494732" y="1483252"/>
                    <a:pt x="629923" y="1846777"/>
                    <a:pt x="888881" y="2041741"/>
                  </a:cubicBezTo>
                  <a:cubicBezTo>
                    <a:pt x="922118" y="1978853"/>
                    <a:pt x="962826" y="1921158"/>
                    <a:pt x="1007152" y="1865641"/>
                  </a:cubicBezTo>
                  <a:cubicBezTo>
                    <a:pt x="1039150" y="1825535"/>
                    <a:pt x="1082706" y="1809319"/>
                    <a:pt x="1130081" y="1801814"/>
                  </a:cubicBezTo>
                  <a:cubicBezTo>
                    <a:pt x="1210794" y="1789015"/>
                    <a:pt x="1283265" y="1814379"/>
                    <a:pt x="1350944" y="1856092"/>
                  </a:cubicBezTo>
                  <a:cubicBezTo>
                    <a:pt x="1445059" y="1914122"/>
                    <a:pt x="1504228" y="2000530"/>
                    <a:pt x="1546444" y="2100173"/>
                  </a:cubicBezTo>
                  <a:cubicBezTo>
                    <a:pt x="1559410" y="2130763"/>
                    <a:pt x="1570902" y="2161922"/>
                    <a:pt x="1583399" y="2193651"/>
                  </a:cubicBezTo>
                  <a:cubicBezTo>
                    <a:pt x="1596265" y="2190133"/>
                    <a:pt x="1608394" y="2186850"/>
                    <a:pt x="1622700" y="2182963"/>
                  </a:cubicBezTo>
                  <a:cubicBezTo>
                    <a:pt x="1610873" y="2152240"/>
                    <a:pt x="1600152" y="2123090"/>
                    <a:pt x="1588325" y="2094410"/>
                  </a:cubicBezTo>
                  <a:cubicBezTo>
                    <a:pt x="1584438" y="2084996"/>
                    <a:pt x="1584974" y="2078898"/>
                    <a:pt x="1592144" y="2071091"/>
                  </a:cubicBezTo>
                  <a:cubicBezTo>
                    <a:pt x="1630239" y="2029545"/>
                    <a:pt x="1667731" y="1987396"/>
                    <a:pt x="1705222" y="1945315"/>
                  </a:cubicBezTo>
                  <a:cubicBezTo>
                    <a:pt x="1708003" y="1942199"/>
                    <a:pt x="1709142" y="1937642"/>
                    <a:pt x="1711052" y="1933755"/>
                  </a:cubicBezTo>
                  <a:cubicBezTo>
                    <a:pt x="1732562" y="2000262"/>
                    <a:pt x="1734103" y="2066702"/>
                    <a:pt x="1763655" y="2127212"/>
                  </a:cubicBezTo>
                  <a:close/>
                </a:path>
              </a:pathLst>
            </a:custGeom>
            <a:grpFill/>
            <a:ln w="3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8" name="자유형: 도형 57">
              <a:extLst>
                <a:ext uri="{FF2B5EF4-FFF2-40B4-BE49-F238E27FC236}">
                  <a16:creationId xmlns:a16="http://schemas.microsoft.com/office/drawing/2014/main" id="{FF9483ED-E785-4DE3-9B99-E37369E6AFE1}"/>
                </a:ext>
              </a:extLst>
            </p:cNvPr>
            <p:cNvSpPr/>
            <p:nvPr/>
          </p:nvSpPr>
          <p:spPr>
            <a:xfrm>
              <a:off x="3685136" y="4738119"/>
              <a:ext cx="1031878" cy="1374736"/>
            </a:xfrm>
            <a:custGeom>
              <a:avLst/>
              <a:gdLst>
                <a:gd name="connsiteX0" fmla="*/ 547872 w 1031878"/>
                <a:gd name="connsiteY0" fmla="*/ 1374736 h 1374736"/>
                <a:gd name="connsiteX1" fmla="*/ 80984 w 1031878"/>
                <a:gd name="connsiteY1" fmla="*/ 1097753 h 1374736"/>
                <a:gd name="connsiteX2" fmla="*/ 87182 w 1031878"/>
                <a:gd name="connsiteY2" fmla="*/ 1051081 h 1374736"/>
                <a:gd name="connsiteX3" fmla="*/ 104270 w 1031878"/>
                <a:gd name="connsiteY3" fmla="*/ 997440 h 1374736"/>
                <a:gd name="connsiteX4" fmla="*/ 150607 w 1031878"/>
                <a:gd name="connsiteY4" fmla="*/ 831693 h 1374736"/>
                <a:gd name="connsiteX5" fmla="*/ 113752 w 1031878"/>
                <a:gd name="connsiteY5" fmla="*/ 683602 h 1374736"/>
                <a:gd name="connsiteX6" fmla="*/ 41314 w 1031878"/>
                <a:gd name="connsiteY6" fmla="*/ 500633 h 1374736"/>
                <a:gd name="connsiteX7" fmla="*/ 29990 w 1031878"/>
                <a:gd name="connsiteY7" fmla="*/ 483881 h 1374736"/>
                <a:gd name="connsiteX8" fmla="*/ 14008 w 1031878"/>
                <a:gd name="connsiteY8" fmla="*/ 471819 h 1374736"/>
                <a:gd name="connsiteX9" fmla="*/ 6001 w 1031878"/>
                <a:gd name="connsiteY9" fmla="*/ 432217 h 1374736"/>
                <a:gd name="connsiteX10" fmla="*/ 26204 w 1031878"/>
                <a:gd name="connsiteY10" fmla="*/ 344703 h 1374736"/>
                <a:gd name="connsiteX11" fmla="*/ 47010 w 1031878"/>
                <a:gd name="connsiteY11" fmla="*/ 209578 h 1374736"/>
                <a:gd name="connsiteX12" fmla="*/ 194565 w 1031878"/>
                <a:gd name="connsiteY12" fmla="*/ 39977 h 1374736"/>
                <a:gd name="connsiteX13" fmla="*/ 521101 w 1031878"/>
                <a:gd name="connsiteY13" fmla="*/ 14681 h 1374736"/>
                <a:gd name="connsiteX14" fmla="*/ 675424 w 1031878"/>
                <a:gd name="connsiteY14" fmla="*/ 123639 h 1374736"/>
                <a:gd name="connsiteX15" fmla="*/ 735598 w 1031878"/>
                <a:gd name="connsiteY15" fmla="*/ 239029 h 1374736"/>
                <a:gd name="connsiteX16" fmla="*/ 760660 w 1031878"/>
                <a:gd name="connsiteY16" fmla="*/ 255681 h 1374736"/>
                <a:gd name="connsiteX17" fmla="*/ 955891 w 1031878"/>
                <a:gd name="connsiteY17" fmla="*/ 269551 h 1374736"/>
                <a:gd name="connsiteX18" fmla="*/ 1010839 w 1031878"/>
                <a:gd name="connsiteY18" fmla="*/ 282953 h 1374736"/>
                <a:gd name="connsiteX19" fmla="*/ 1019014 w 1031878"/>
                <a:gd name="connsiteY19" fmla="*/ 323360 h 1374736"/>
                <a:gd name="connsiteX20" fmla="*/ 969293 w 1031878"/>
                <a:gd name="connsiteY20" fmla="*/ 356764 h 1374736"/>
                <a:gd name="connsiteX21" fmla="*/ 780796 w 1031878"/>
                <a:gd name="connsiteY21" fmla="*/ 423673 h 1374736"/>
                <a:gd name="connsiteX22" fmla="*/ 771984 w 1031878"/>
                <a:gd name="connsiteY22" fmla="*/ 426454 h 1374736"/>
                <a:gd name="connsiteX23" fmla="*/ 803680 w 1031878"/>
                <a:gd name="connsiteY23" fmla="*/ 471886 h 1374736"/>
                <a:gd name="connsiteX24" fmla="*/ 870790 w 1031878"/>
                <a:gd name="connsiteY24" fmla="*/ 565800 h 1374736"/>
                <a:gd name="connsiteX25" fmla="*/ 842780 w 1031878"/>
                <a:gd name="connsiteY25" fmla="*/ 636059 h 1374736"/>
                <a:gd name="connsiteX26" fmla="*/ 821102 w 1031878"/>
                <a:gd name="connsiteY26" fmla="*/ 680654 h 1374736"/>
                <a:gd name="connsiteX27" fmla="*/ 807901 w 1031878"/>
                <a:gd name="connsiteY27" fmla="*/ 738215 h 1374736"/>
                <a:gd name="connsiteX28" fmla="*/ 808605 w 1031878"/>
                <a:gd name="connsiteY28" fmla="*/ 790918 h 1374736"/>
                <a:gd name="connsiteX29" fmla="*/ 802976 w 1031878"/>
                <a:gd name="connsiteY29" fmla="*/ 821675 h 1374736"/>
                <a:gd name="connsiteX30" fmla="*/ 813698 w 1031878"/>
                <a:gd name="connsiteY30" fmla="*/ 867107 h 1374736"/>
                <a:gd name="connsiteX31" fmla="*/ 798989 w 1031878"/>
                <a:gd name="connsiteY31" fmla="*/ 912573 h 1374736"/>
                <a:gd name="connsiteX32" fmla="*/ 736034 w 1031878"/>
                <a:gd name="connsiteY32" fmla="*/ 939008 h 1374736"/>
                <a:gd name="connsiteX33" fmla="*/ 623894 w 1031878"/>
                <a:gd name="connsiteY33" fmla="*/ 935825 h 1374736"/>
                <a:gd name="connsiteX34" fmla="*/ 600675 w 1031878"/>
                <a:gd name="connsiteY34" fmla="*/ 949964 h 1374736"/>
                <a:gd name="connsiteX35" fmla="*/ 589082 w 1031878"/>
                <a:gd name="connsiteY35" fmla="*/ 1001059 h 1374736"/>
                <a:gd name="connsiteX36" fmla="*/ 584191 w 1031878"/>
                <a:gd name="connsiteY36" fmla="*/ 1014896 h 1374736"/>
                <a:gd name="connsiteX37" fmla="*/ 591964 w 1031878"/>
                <a:gd name="connsiteY37" fmla="*/ 1061401 h 1374736"/>
                <a:gd name="connsiteX38" fmla="*/ 678573 w 1031878"/>
                <a:gd name="connsiteY38" fmla="*/ 1204801 h 1374736"/>
                <a:gd name="connsiteX39" fmla="*/ 673916 w 1031878"/>
                <a:gd name="connsiteY39" fmla="*/ 1233146 h 1374736"/>
                <a:gd name="connsiteX40" fmla="*/ 547872 w 1031878"/>
                <a:gd name="connsiteY40" fmla="*/ 1374736 h 137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031878" h="1374736">
                  <a:moveTo>
                    <a:pt x="547872" y="1374736"/>
                  </a:moveTo>
                  <a:cubicBezTo>
                    <a:pt x="443639" y="1191667"/>
                    <a:pt x="304259" y="1073262"/>
                    <a:pt x="80984" y="1097753"/>
                  </a:cubicBezTo>
                  <a:cubicBezTo>
                    <a:pt x="82760" y="1083547"/>
                    <a:pt x="83564" y="1066996"/>
                    <a:pt x="87182" y="1051081"/>
                  </a:cubicBezTo>
                  <a:cubicBezTo>
                    <a:pt x="91337" y="1032754"/>
                    <a:pt x="94419" y="1012719"/>
                    <a:pt x="104270" y="997440"/>
                  </a:cubicBezTo>
                  <a:cubicBezTo>
                    <a:pt x="137037" y="946513"/>
                    <a:pt x="140857" y="888718"/>
                    <a:pt x="150607" y="831693"/>
                  </a:cubicBezTo>
                  <a:cubicBezTo>
                    <a:pt x="160156" y="776008"/>
                    <a:pt x="145380" y="727895"/>
                    <a:pt x="113752" y="683602"/>
                  </a:cubicBezTo>
                  <a:cubicBezTo>
                    <a:pt x="74384" y="628521"/>
                    <a:pt x="49992" y="567844"/>
                    <a:pt x="41314" y="500633"/>
                  </a:cubicBezTo>
                  <a:cubicBezTo>
                    <a:pt x="40544" y="494602"/>
                    <a:pt x="34681" y="488706"/>
                    <a:pt x="29990" y="483881"/>
                  </a:cubicBezTo>
                  <a:cubicBezTo>
                    <a:pt x="25400" y="479157"/>
                    <a:pt x="19067" y="476175"/>
                    <a:pt x="14008" y="471819"/>
                  </a:cubicBezTo>
                  <a:cubicBezTo>
                    <a:pt x="-265" y="459623"/>
                    <a:pt x="-4855" y="447160"/>
                    <a:pt x="6001" y="432217"/>
                  </a:cubicBezTo>
                  <a:cubicBezTo>
                    <a:pt x="25601" y="405212"/>
                    <a:pt x="22485" y="374656"/>
                    <a:pt x="26204" y="344703"/>
                  </a:cubicBezTo>
                  <a:cubicBezTo>
                    <a:pt x="31766" y="299471"/>
                    <a:pt x="36322" y="253704"/>
                    <a:pt x="47010" y="209578"/>
                  </a:cubicBezTo>
                  <a:cubicBezTo>
                    <a:pt x="66644" y="128597"/>
                    <a:pt x="116097" y="70735"/>
                    <a:pt x="194565" y="39977"/>
                  </a:cubicBezTo>
                  <a:cubicBezTo>
                    <a:pt x="300741" y="-1602"/>
                    <a:pt x="410000" y="-11988"/>
                    <a:pt x="521101" y="14681"/>
                  </a:cubicBezTo>
                  <a:cubicBezTo>
                    <a:pt x="586100" y="30295"/>
                    <a:pt x="640814" y="64335"/>
                    <a:pt x="675424" y="123639"/>
                  </a:cubicBezTo>
                  <a:cubicBezTo>
                    <a:pt x="697269" y="161063"/>
                    <a:pt x="716702" y="199996"/>
                    <a:pt x="735598" y="239029"/>
                  </a:cubicBezTo>
                  <a:cubicBezTo>
                    <a:pt x="741395" y="251023"/>
                    <a:pt x="748062" y="254910"/>
                    <a:pt x="760660" y="255681"/>
                  </a:cubicBezTo>
                  <a:cubicBezTo>
                    <a:pt x="825793" y="259634"/>
                    <a:pt x="890893" y="263856"/>
                    <a:pt x="955891" y="269551"/>
                  </a:cubicBezTo>
                  <a:cubicBezTo>
                    <a:pt x="974487" y="271193"/>
                    <a:pt x="993182" y="276554"/>
                    <a:pt x="1010839" y="282953"/>
                  </a:cubicBezTo>
                  <a:cubicBezTo>
                    <a:pt x="1035633" y="291933"/>
                    <a:pt x="1038715" y="306340"/>
                    <a:pt x="1019014" y="323360"/>
                  </a:cubicBezTo>
                  <a:cubicBezTo>
                    <a:pt x="1004004" y="336326"/>
                    <a:pt x="986917" y="347550"/>
                    <a:pt x="969293" y="356764"/>
                  </a:cubicBezTo>
                  <a:cubicBezTo>
                    <a:pt x="909689" y="387924"/>
                    <a:pt x="845561" y="406753"/>
                    <a:pt x="780796" y="423673"/>
                  </a:cubicBezTo>
                  <a:cubicBezTo>
                    <a:pt x="778719" y="424209"/>
                    <a:pt x="776675" y="424946"/>
                    <a:pt x="771984" y="426454"/>
                  </a:cubicBezTo>
                  <a:cubicBezTo>
                    <a:pt x="783041" y="442302"/>
                    <a:pt x="793193" y="457211"/>
                    <a:pt x="803680" y="471886"/>
                  </a:cubicBezTo>
                  <a:cubicBezTo>
                    <a:pt x="826027" y="503213"/>
                    <a:pt x="849280" y="533903"/>
                    <a:pt x="870790" y="565800"/>
                  </a:cubicBezTo>
                  <a:cubicBezTo>
                    <a:pt x="897292" y="605134"/>
                    <a:pt x="890591" y="623394"/>
                    <a:pt x="842780" y="636059"/>
                  </a:cubicBezTo>
                  <a:cubicBezTo>
                    <a:pt x="809443" y="644904"/>
                    <a:pt x="806695" y="649930"/>
                    <a:pt x="821102" y="680654"/>
                  </a:cubicBezTo>
                  <a:cubicBezTo>
                    <a:pt x="832628" y="705179"/>
                    <a:pt x="836313" y="722803"/>
                    <a:pt x="807901" y="738215"/>
                  </a:cubicBezTo>
                  <a:cubicBezTo>
                    <a:pt x="832963" y="757279"/>
                    <a:pt x="823280" y="772993"/>
                    <a:pt x="808605" y="790918"/>
                  </a:cubicBezTo>
                  <a:cubicBezTo>
                    <a:pt x="802742" y="798088"/>
                    <a:pt x="801904" y="811557"/>
                    <a:pt x="802976" y="821675"/>
                  </a:cubicBezTo>
                  <a:cubicBezTo>
                    <a:pt x="804618" y="837020"/>
                    <a:pt x="810046" y="851963"/>
                    <a:pt x="813698" y="867107"/>
                  </a:cubicBezTo>
                  <a:cubicBezTo>
                    <a:pt x="818053" y="885200"/>
                    <a:pt x="811788" y="900076"/>
                    <a:pt x="798989" y="912573"/>
                  </a:cubicBezTo>
                  <a:cubicBezTo>
                    <a:pt x="781533" y="929593"/>
                    <a:pt x="760861" y="939544"/>
                    <a:pt x="736034" y="939008"/>
                  </a:cubicBezTo>
                  <a:cubicBezTo>
                    <a:pt x="698643" y="938204"/>
                    <a:pt x="661218" y="937635"/>
                    <a:pt x="623894" y="935825"/>
                  </a:cubicBezTo>
                  <a:cubicBezTo>
                    <a:pt x="611765" y="935222"/>
                    <a:pt x="604696" y="939511"/>
                    <a:pt x="600675" y="949964"/>
                  </a:cubicBezTo>
                  <a:cubicBezTo>
                    <a:pt x="594376" y="966348"/>
                    <a:pt x="581410" y="981057"/>
                    <a:pt x="589082" y="1001059"/>
                  </a:cubicBezTo>
                  <a:cubicBezTo>
                    <a:pt x="590423" y="1004543"/>
                    <a:pt x="586469" y="1010507"/>
                    <a:pt x="584191" y="1014896"/>
                  </a:cubicBezTo>
                  <a:cubicBezTo>
                    <a:pt x="575077" y="1032453"/>
                    <a:pt x="577523" y="1046793"/>
                    <a:pt x="591964" y="1061401"/>
                  </a:cubicBezTo>
                  <a:cubicBezTo>
                    <a:pt x="632270" y="1102075"/>
                    <a:pt x="659409" y="1151059"/>
                    <a:pt x="678573" y="1204801"/>
                  </a:cubicBezTo>
                  <a:cubicBezTo>
                    <a:pt x="682527" y="1215924"/>
                    <a:pt x="682326" y="1223865"/>
                    <a:pt x="673916" y="1233146"/>
                  </a:cubicBezTo>
                  <a:cubicBezTo>
                    <a:pt x="631633" y="1279885"/>
                    <a:pt x="590021" y="1327260"/>
                    <a:pt x="547872" y="1374736"/>
                  </a:cubicBezTo>
                  <a:close/>
                </a:path>
              </a:pathLst>
            </a:custGeom>
            <a:grpFill/>
            <a:ln w="33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59" name="그룹 58">
            <a:extLst>
              <a:ext uri="{FF2B5EF4-FFF2-40B4-BE49-F238E27FC236}">
                <a16:creationId xmlns:a16="http://schemas.microsoft.com/office/drawing/2014/main" id="{A91A921B-4389-4BE9-93E8-742B873EB470}"/>
              </a:ext>
            </a:extLst>
          </p:cNvPr>
          <p:cNvGrpSpPr/>
          <p:nvPr/>
        </p:nvGrpSpPr>
        <p:grpSpPr>
          <a:xfrm>
            <a:off x="6817135" y="4270422"/>
            <a:ext cx="3217644" cy="2231473"/>
            <a:chOff x="950492" y="2410464"/>
            <a:chExt cx="3217644" cy="2231473"/>
          </a:xfrm>
        </p:grpSpPr>
        <p:grpSp>
          <p:nvGrpSpPr>
            <p:cNvPr id="60" name="그룹 59">
              <a:extLst>
                <a:ext uri="{FF2B5EF4-FFF2-40B4-BE49-F238E27FC236}">
                  <a16:creationId xmlns:a16="http://schemas.microsoft.com/office/drawing/2014/main" id="{2412991F-632E-4256-8EB0-3F00D760C581}"/>
                </a:ext>
              </a:extLst>
            </p:cNvPr>
            <p:cNvGrpSpPr/>
            <p:nvPr/>
          </p:nvGrpSpPr>
          <p:grpSpPr>
            <a:xfrm>
              <a:off x="2229503" y="2410464"/>
              <a:ext cx="1938633" cy="1813145"/>
              <a:chOff x="2119906" y="2484016"/>
              <a:chExt cx="1938633" cy="1813145"/>
            </a:xfrm>
          </p:grpSpPr>
          <p:sp>
            <p:nvSpPr>
              <p:cNvPr id="68" name="Freeform: Shape 208">
                <a:extLst>
                  <a:ext uri="{FF2B5EF4-FFF2-40B4-BE49-F238E27FC236}">
                    <a16:creationId xmlns:a16="http://schemas.microsoft.com/office/drawing/2014/main" id="{1CE6D665-B911-4D31-9120-5516569EDA9E}"/>
                  </a:ext>
                </a:extLst>
              </p:cNvPr>
              <p:cNvSpPr/>
              <p:nvPr/>
            </p:nvSpPr>
            <p:spPr>
              <a:xfrm flipH="1">
                <a:off x="3144642" y="2577889"/>
                <a:ext cx="577686" cy="183809"/>
              </a:xfrm>
              <a:custGeom>
                <a:avLst/>
                <a:gdLst>
                  <a:gd name="connsiteX0" fmla="*/ 418624 w 419100"/>
                  <a:gd name="connsiteY0" fmla="*/ 112871 h 133350"/>
                  <a:gd name="connsiteX1" fmla="*/ 412909 w 419100"/>
                  <a:gd name="connsiteY1" fmla="*/ 132874 h 133350"/>
                  <a:gd name="connsiteX2" fmla="*/ 7144 w 419100"/>
                  <a:gd name="connsiteY2" fmla="*/ 26194 h 133350"/>
                  <a:gd name="connsiteX3" fmla="*/ 11906 w 419100"/>
                  <a:gd name="connsiteY3" fmla="*/ 7144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9100" h="133350">
                    <a:moveTo>
                      <a:pt x="418624" y="112871"/>
                    </a:moveTo>
                    <a:lnTo>
                      <a:pt x="412909" y="132874"/>
                    </a:lnTo>
                    <a:lnTo>
                      <a:pt x="7144" y="26194"/>
                    </a:lnTo>
                    <a:lnTo>
                      <a:pt x="11906" y="714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209">
                <a:extLst>
                  <a:ext uri="{FF2B5EF4-FFF2-40B4-BE49-F238E27FC236}">
                    <a16:creationId xmlns:a16="http://schemas.microsoft.com/office/drawing/2014/main" id="{00376A81-77FE-4368-9508-D87D7A35C59E}"/>
                  </a:ext>
                </a:extLst>
              </p:cNvPr>
              <p:cNvSpPr/>
              <p:nvPr/>
            </p:nvSpPr>
            <p:spPr>
              <a:xfrm flipH="1">
                <a:off x="2878719" y="2690485"/>
                <a:ext cx="328231" cy="157551"/>
              </a:xfrm>
              <a:custGeom>
                <a:avLst/>
                <a:gdLst>
                  <a:gd name="connsiteX0" fmla="*/ 8735 w 238125"/>
                  <a:gd name="connsiteY0" fmla="*/ 58457 h 114300"/>
                  <a:gd name="connsiteX1" fmla="*/ 21902 w 238125"/>
                  <a:gd name="connsiteY1" fmla="*/ 8735 h 114300"/>
                  <a:gd name="connsiteX2" fmla="*/ 233682 w 238125"/>
                  <a:gd name="connsiteY2" fmla="*/ 64818 h 114300"/>
                  <a:gd name="connsiteX3" fmla="*/ 220514 w 238125"/>
                  <a:gd name="connsiteY3" fmla="*/ 114540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8125" h="114300">
                    <a:moveTo>
                      <a:pt x="8735" y="58457"/>
                    </a:moveTo>
                    <a:lnTo>
                      <a:pt x="21902" y="8735"/>
                    </a:lnTo>
                    <a:lnTo>
                      <a:pt x="233682" y="64818"/>
                    </a:lnTo>
                    <a:lnTo>
                      <a:pt x="220514" y="11454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210">
                <a:extLst>
                  <a:ext uri="{FF2B5EF4-FFF2-40B4-BE49-F238E27FC236}">
                    <a16:creationId xmlns:a16="http://schemas.microsoft.com/office/drawing/2014/main" id="{0B969EEB-B402-4C36-8C64-41879AF6040B}"/>
                  </a:ext>
                </a:extLst>
              </p:cNvPr>
              <p:cNvSpPr/>
              <p:nvPr/>
            </p:nvSpPr>
            <p:spPr>
              <a:xfrm flipH="1">
                <a:off x="3726267" y="3571772"/>
                <a:ext cx="118163" cy="590815"/>
              </a:xfrm>
              <a:custGeom>
                <a:avLst/>
                <a:gdLst>
                  <a:gd name="connsiteX0" fmla="*/ 7144 w 85725"/>
                  <a:gd name="connsiteY0" fmla="*/ 9049 h 428625"/>
                  <a:gd name="connsiteX1" fmla="*/ 27146 w 85725"/>
                  <a:gd name="connsiteY1" fmla="*/ 7144 h 428625"/>
                  <a:gd name="connsiteX2" fmla="*/ 79534 w 85725"/>
                  <a:gd name="connsiteY2" fmla="*/ 423386 h 428625"/>
                  <a:gd name="connsiteX3" fmla="*/ 59531 w 85725"/>
                  <a:gd name="connsiteY3" fmla="*/ 426244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428625">
                    <a:moveTo>
                      <a:pt x="7144" y="9049"/>
                    </a:moveTo>
                    <a:lnTo>
                      <a:pt x="27146" y="7144"/>
                    </a:lnTo>
                    <a:lnTo>
                      <a:pt x="79534" y="423386"/>
                    </a:lnTo>
                    <a:lnTo>
                      <a:pt x="59531" y="42624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211">
                <a:extLst>
                  <a:ext uri="{FF2B5EF4-FFF2-40B4-BE49-F238E27FC236}">
                    <a16:creationId xmlns:a16="http://schemas.microsoft.com/office/drawing/2014/main" id="{1DD27E61-8088-4999-A79B-7F3B7D242404}"/>
                  </a:ext>
                </a:extLst>
              </p:cNvPr>
              <p:cNvSpPr/>
              <p:nvPr/>
            </p:nvSpPr>
            <p:spPr>
              <a:xfrm flipH="1">
                <a:off x="3780694" y="3304971"/>
                <a:ext cx="118163" cy="328230"/>
              </a:xfrm>
              <a:custGeom>
                <a:avLst/>
                <a:gdLst>
                  <a:gd name="connsiteX0" fmla="*/ 7950 w 85725"/>
                  <a:gd name="connsiteY0" fmla="*/ 14122 h 238125"/>
                  <a:gd name="connsiteX1" fmla="*/ 59014 w 85725"/>
                  <a:gd name="connsiteY1" fmla="*/ 7950 h 238125"/>
                  <a:gd name="connsiteX2" fmla="*/ 85303 w 85725"/>
                  <a:gd name="connsiteY2" fmla="*/ 225447 h 238125"/>
                  <a:gd name="connsiteX3" fmla="*/ 34239 w 85725"/>
                  <a:gd name="connsiteY3" fmla="*/ 231619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238125">
                    <a:moveTo>
                      <a:pt x="7950" y="14122"/>
                    </a:moveTo>
                    <a:lnTo>
                      <a:pt x="59014" y="7950"/>
                    </a:lnTo>
                    <a:lnTo>
                      <a:pt x="85303" y="225447"/>
                    </a:lnTo>
                    <a:lnTo>
                      <a:pt x="34239" y="23161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212">
                <a:extLst>
                  <a:ext uri="{FF2B5EF4-FFF2-40B4-BE49-F238E27FC236}">
                    <a16:creationId xmlns:a16="http://schemas.microsoft.com/office/drawing/2014/main" id="{0A492C90-9F0F-4CFF-A275-E45FB228838A}"/>
                  </a:ext>
                </a:extLst>
              </p:cNvPr>
              <p:cNvSpPr/>
              <p:nvPr/>
            </p:nvSpPr>
            <p:spPr>
              <a:xfrm flipH="1">
                <a:off x="2119906" y="2728220"/>
                <a:ext cx="1579445" cy="1059527"/>
              </a:xfrm>
              <a:custGeom>
                <a:avLst/>
                <a:gdLst>
                  <a:gd name="connsiteX0" fmla="*/ 2098335 w 2838073"/>
                  <a:gd name="connsiteY0" fmla="*/ 397944 h 1903844"/>
                  <a:gd name="connsiteX1" fmla="*/ 1982738 w 2838073"/>
                  <a:gd name="connsiteY1" fmla="*/ 513542 h 1903844"/>
                  <a:gd name="connsiteX2" fmla="*/ 2098335 w 2838073"/>
                  <a:gd name="connsiteY2" fmla="*/ 629143 h 1903844"/>
                  <a:gd name="connsiteX3" fmla="*/ 2213936 w 2838073"/>
                  <a:gd name="connsiteY3" fmla="*/ 513542 h 1903844"/>
                  <a:gd name="connsiteX4" fmla="*/ 2098335 w 2838073"/>
                  <a:gd name="connsiteY4" fmla="*/ 397944 h 1903844"/>
                  <a:gd name="connsiteX5" fmla="*/ 0 w 2838073"/>
                  <a:gd name="connsiteY5" fmla="*/ 0 h 1903844"/>
                  <a:gd name="connsiteX6" fmla="*/ 2087859 w 2838073"/>
                  <a:gd name="connsiteY6" fmla="*/ 143908 h 1903844"/>
                  <a:gd name="connsiteX7" fmla="*/ 2448812 w 2838073"/>
                  <a:gd name="connsiteY7" fmla="*/ 398698 h 1903844"/>
                  <a:gd name="connsiteX8" fmla="*/ 2838073 w 2838073"/>
                  <a:gd name="connsiteY8" fmla="*/ 1285743 h 1903844"/>
                  <a:gd name="connsiteX9" fmla="*/ 2566771 w 2838073"/>
                  <a:gd name="connsiteY9" fmla="*/ 1903844 h 1903844"/>
                  <a:gd name="connsiteX10" fmla="*/ 2005290 w 2838073"/>
                  <a:gd name="connsiteY10" fmla="*/ 884686 h 1903844"/>
                  <a:gd name="connsiteX11" fmla="*/ 1745782 w 2838073"/>
                  <a:gd name="connsiteY11" fmla="*/ 677079 h 1903844"/>
                  <a:gd name="connsiteX12" fmla="*/ 0 w 2838073"/>
                  <a:gd name="connsiteY12" fmla="*/ 174579 h 1903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38073" h="1903844">
                    <a:moveTo>
                      <a:pt x="2098335" y="397944"/>
                    </a:moveTo>
                    <a:cubicBezTo>
                      <a:pt x="2034639" y="397944"/>
                      <a:pt x="1982738" y="449846"/>
                      <a:pt x="1982738" y="513542"/>
                    </a:cubicBezTo>
                    <a:cubicBezTo>
                      <a:pt x="1982738" y="577241"/>
                      <a:pt x="2034639" y="629143"/>
                      <a:pt x="2098335" y="629143"/>
                    </a:cubicBezTo>
                    <a:cubicBezTo>
                      <a:pt x="2162034" y="629143"/>
                      <a:pt x="2213936" y="577241"/>
                      <a:pt x="2213936" y="513542"/>
                    </a:cubicBezTo>
                    <a:cubicBezTo>
                      <a:pt x="2213936" y="449846"/>
                      <a:pt x="2162034" y="400302"/>
                      <a:pt x="2098335" y="397944"/>
                    </a:cubicBezTo>
                    <a:close/>
                    <a:moveTo>
                      <a:pt x="0" y="0"/>
                    </a:moveTo>
                    <a:lnTo>
                      <a:pt x="2087859" y="143908"/>
                    </a:lnTo>
                    <a:cubicBezTo>
                      <a:pt x="2229409" y="153345"/>
                      <a:pt x="2392192" y="268945"/>
                      <a:pt x="2448812" y="398698"/>
                    </a:cubicBezTo>
                    <a:lnTo>
                      <a:pt x="2838073" y="1285743"/>
                    </a:lnTo>
                    <a:lnTo>
                      <a:pt x="2566771" y="1903844"/>
                    </a:lnTo>
                    <a:lnTo>
                      <a:pt x="2005290" y="884686"/>
                    </a:lnTo>
                    <a:cubicBezTo>
                      <a:pt x="1958106" y="797398"/>
                      <a:pt x="1840148" y="705389"/>
                      <a:pt x="1745782" y="677079"/>
                    </a:cubicBezTo>
                    <a:lnTo>
                      <a:pt x="0" y="17457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214">
                <a:extLst>
                  <a:ext uri="{FF2B5EF4-FFF2-40B4-BE49-F238E27FC236}">
                    <a16:creationId xmlns:a16="http://schemas.microsoft.com/office/drawing/2014/main" id="{9A422A55-9F4B-49C8-96D4-D89DA85FD8B1}"/>
                  </a:ext>
                </a:extLst>
              </p:cNvPr>
              <p:cNvSpPr/>
              <p:nvPr/>
            </p:nvSpPr>
            <p:spPr>
              <a:xfrm flipH="1">
                <a:off x="3611386" y="2484016"/>
                <a:ext cx="447153" cy="1813145"/>
              </a:xfrm>
              <a:custGeom>
                <a:avLst/>
                <a:gdLst>
                  <a:gd name="connsiteX0" fmla="*/ 470301 w 803481"/>
                  <a:gd name="connsiteY0" fmla="*/ 472174 h 3258005"/>
                  <a:gd name="connsiteX1" fmla="*/ 392449 w 803481"/>
                  <a:gd name="connsiteY1" fmla="*/ 550026 h 3258005"/>
                  <a:gd name="connsiteX2" fmla="*/ 470301 w 803481"/>
                  <a:gd name="connsiteY2" fmla="*/ 627879 h 3258005"/>
                  <a:gd name="connsiteX3" fmla="*/ 548154 w 803481"/>
                  <a:gd name="connsiteY3" fmla="*/ 550026 h 3258005"/>
                  <a:gd name="connsiteX4" fmla="*/ 470301 w 803481"/>
                  <a:gd name="connsiteY4" fmla="*/ 472174 h 3258005"/>
                  <a:gd name="connsiteX5" fmla="*/ 628902 w 803481"/>
                  <a:gd name="connsiteY5" fmla="*/ 0 h 3258005"/>
                  <a:gd name="connsiteX6" fmla="*/ 716192 w 803481"/>
                  <a:gd name="connsiteY6" fmla="*/ 894123 h 3258005"/>
                  <a:gd name="connsiteX7" fmla="*/ 230204 w 803481"/>
                  <a:gd name="connsiteY7" fmla="*/ 2507791 h 3258005"/>
                  <a:gd name="connsiteX8" fmla="*/ 211186 w 803481"/>
                  <a:gd name="connsiteY8" fmla="*/ 2523639 h 3258005"/>
                  <a:gd name="connsiteX9" fmla="*/ 619466 w 803481"/>
                  <a:gd name="connsiteY9" fmla="*/ 2446452 h 3258005"/>
                  <a:gd name="connsiteX10" fmla="*/ 803481 w 803481"/>
                  <a:gd name="connsiteY10" fmla="*/ 3258005 h 3258005"/>
                  <a:gd name="connsiteX11" fmla="*/ 225484 w 803481"/>
                  <a:gd name="connsiteY11" fmla="*/ 3203743 h 3258005"/>
                  <a:gd name="connsiteX12" fmla="*/ 36751 w 803481"/>
                  <a:gd name="connsiteY12" fmla="*/ 3019728 h 3258005"/>
                  <a:gd name="connsiteX13" fmla="*/ 1365 w 803481"/>
                  <a:gd name="connsiteY13" fmla="*/ 2734270 h 3258005"/>
                  <a:gd name="connsiteX14" fmla="*/ 145273 w 803481"/>
                  <a:gd name="connsiteY14" fmla="*/ 2536101 h 3258005"/>
                  <a:gd name="connsiteX15" fmla="*/ 173584 w 803481"/>
                  <a:gd name="connsiteY15" fmla="*/ 2530748 h 3258005"/>
                  <a:gd name="connsiteX16" fmla="*/ 173584 w 803481"/>
                  <a:gd name="connsiteY16" fmla="*/ 587431 h 3258005"/>
                  <a:gd name="connsiteX17" fmla="*/ 308055 w 803481"/>
                  <a:gd name="connsiteY17" fmla="*/ 502501 h 3258005"/>
                  <a:gd name="connsiteX18" fmla="*/ 284464 w 803481"/>
                  <a:gd name="connsiteY18" fmla="*/ 240635 h 3258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03481" h="3258005">
                    <a:moveTo>
                      <a:pt x="470301" y="472174"/>
                    </a:moveTo>
                    <a:cubicBezTo>
                      <a:pt x="427836" y="472174"/>
                      <a:pt x="392449" y="505203"/>
                      <a:pt x="392449" y="550026"/>
                    </a:cubicBezTo>
                    <a:cubicBezTo>
                      <a:pt x="392449" y="592491"/>
                      <a:pt x="427836" y="627879"/>
                      <a:pt x="470301" y="627879"/>
                    </a:cubicBezTo>
                    <a:cubicBezTo>
                      <a:pt x="512766" y="627879"/>
                      <a:pt x="548154" y="592491"/>
                      <a:pt x="548154" y="550026"/>
                    </a:cubicBezTo>
                    <a:cubicBezTo>
                      <a:pt x="548154" y="507561"/>
                      <a:pt x="512766" y="472174"/>
                      <a:pt x="470301" y="472174"/>
                    </a:cubicBezTo>
                    <a:close/>
                    <a:moveTo>
                      <a:pt x="628902" y="0"/>
                    </a:moveTo>
                    <a:lnTo>
                      <a:pt x="716192" y="894123"/>
                    </a:lnTo>
                    <a:lnTo>
                      <a:pt x="230204" y="2507791"/>
                    </a:lnTo>
                    <a:lnTo>
                      <a:pt x="211186" y="2523639"/>
                    </a:lnTo>
                    <a:lnTo>
                      <a:pt x="619466" y="2446452"/>
                    </a:lnTo>
                    <a:lnTo>
                      <a:pt x="803481" y="3258005"/>
                    </a:lnTo>
                    <a:lnTo>
                      <a:pt x="225484" y="3203743"/>
                    </a:lnTo>
                    <a:cubicBezTo>
                      <a:pt x="133478" y="3194306"/>
                      <a:pt x="48548" y="3111736"/>
                      <a:pt x="36751" y="3019728"/>
                    </a:cubicBezTo>
                    <a:lnTo>
                      <a:pt x="1365" y="2734270"/>
                    </a:lnTo>
                    <a:cubicBezTo>
                      <a:pt x="-10432" y="2642262"/>
                      <a:pt x="55624" y="2554974"/>
                      <a:pt x="145273" y="2536101"/>
                    </a:cubicBezTo>
                    <a:lnTo>
                      <a:pt x="173584" y="2530748"/>
                    </a:lnTo>
                    <a:lnTo>
                      <a:pt x="173584" y="587431"/>
                    </a:lnTo>
                    <a:lnTo>
                      <a:pt x="308055" y="502501"/>
                    </a:lnTo>
                    <a:lnTo>
                      <a:pt x="284464" y="240635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215">
                <a:extLst>
                  <a:ext uri="{FF2B5EF4-FFF2-40B4-BE49-F238E27FC236}">
                    <a16:creationId xmlns:a16="http://schemas.microsoft.com/office/drawing/2014/main" id="{28C12F36-5E35-4B86-8507-BB50A3F5B50B}"/>
                  </a:ext>
                </a:extLst>
              </p:cNvPr>
              <p:cNvSpPr/>
              <p:nvPr/>
            </p:nvSpPr>
            <p:spPr>
              <a:xfrm flipH="1">
                <a:off x="3889070" y="3817225"/>
                <a:ext cx="105034" cy="105034"/>
              </a:xfrm>
              <a:custGeom>
                <a:avLst/>
                <a:gdLst>
                  <a:gd name="connsiteX0" fmla="*/ 70009 w 76200"/>
                  <a:gd name="connsiteY0" fmla="*/ 38621 h 76200"/>
                  <a:gd name="connsiteX1" fmla="*/ 38576 w 76200"/>
                  <a:gd name="connsiteY1" fmla="*/ 70054 h 76200"/>
                  <a:gd name="connsiteX2" fmla="*/ 7144 w 76200"/>
                  <a:gd name="connsiteY2" fmla="*/ 38621 h 76200"/>
                  <a:gd name="connsiteX3" fmla="*/ 38576 w 76200"/>
                  <a:gd name="connsiteY3" fmla="*/ 7189 h 76200"/>
                  <a:gd name="connsiteX4" fmla="*/ 70009 w 76200"/>
                  <a:gd name="connsiteY4" fmla="*/ 38621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0009" y="38621"/>
                    </a:moveTo>
                    <a:cubicBezTo>
                      <a:pt x="70009" y="55766"/>
                      <a:pt x="55721" y="70054"/>
                      <a:pt x="38576" y="70054"/>
                    </a:cubicBezTo>
                    <a:cubicBezTo>
                      <a:pt x="21431" y="70054"/>
                      <a:pt x="7144" y="55766"/>
                      <a:pt x="7144" y="38621"/>
                    </a:cubicBezTo>
                    <a:cubicBezTo>
                      <a:pt x="7144" y="21476"/>
                      <a:pt x="21431" y="7189"/>
                      <a:pt x="38576" y="7189"/>
                    </a:cubicBezTo>
                    <a:cubicBezTo>
                      <a:pt x="55721" y="6236"/>
                      <a:pt x="70009" y="20524"/>
                      <a:pt x="70009" y="3862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1" name="그룹 60">
              <a:extLst>
                <a:ext uri="{FF2B5EF4-FFF2-40B4-BE49-F238E27FC236}">
                  <a16:creationId xmlns:a16="http://schemas.microsoft.com/office/drawing/2014/main" id="{790A9154-D34D-40F5-A40D-4EC9EFCC789D}"/>
                </a:ext>
              </a:extLst>
            </p:cNvPr>
            <p:cNvGrpSpPr/>
            <p:nvPr/>
          </p:nvGrpSpPr>
          <p:grpSpPr>
            <a:xfrm>
              <a:off x="950492" y="3255724"/>
              <a:ext cx="1571943" cy="1386213"/>
              <a:chOff x="417120" y="3245511"/>
              <a:chExt cx="2066540" cy="1386213"/>
            </a:xfrm>
          </p:grpSpPr>
          <p:sp>
            <p:nvSpPr>
              <p:cNvPr id="64" name="자유형: 도형 63">
                <a:extLst>
                  <a:ext uri="{FF2B5EF4-FFF2-40B4-BE49-F238E27FC236}">
                    <a16:creationId xmlns:a16="http://schemas.microsoft.com/office/drawing/2014/main" id="{16857897-5A74-49B6-B351-6F10B77CB973}"/>
                  </a:ext>
                </a:extLst>
              </p:cNvPr>
              <p:cNvSpPr/>
              <p:nvPr/>
            </p:nvSpPr>
            <p:spPr>
              <a:xfrm flipH="1">
                <a:off x="598229" y="3245511"/>
                <a:ext cx="1696296" cy="783814"/>
              </a:xfrm>
              <a:custGeom>
                <a:avLst/>
                <a:gdLst>
                  <a:gd name="connsiteX0" fmla="*/ 560617 w 1696296"/>
                  <a:gd name="connsiteY0" fmla="*/ 0 h 783814"/>
                  <a:gd name="connsiteX1" fmla="*/ 175932 w 1696296"/>
                  <a:gd name="connsiteY1" fmla="*/ 0 h 783814"/>
                  <a:gd name="connsiteX2" fmla="*/ 112912 w 1696296"/>
                  <a:gd name="connsiteY2" fmla="*/ 47266 h 783814"/>
                  <a:gd name="connsiteX3" fmla="*/ 0 w 1696296"/>
                  <a:gd name="connsiteY3" fmla="*/ 410944 h 783814"/>
                  <a:gd name="connsiteX4" fmla="*/ 0 w 1696296"/>
                  <a:gd name="connsiteY4" fmla="*/ 773310 h 783814"/>
                  <a:gd name="connsiteX5" fmla="*/ 0 w 1696296"/>
                  <a:gd name="connsiteY5" fmla="*/ 778562 h 783814"/>
                  <a:gd name="connsiteX6" fmla="*/ 48578 w 1696296"/>
                  <a:gd name="connsiteY6" fmla="*/ 783814 h 783814"/>
                  <a:gd name="connsiteX7" fmla="*/ 1647717 w 1696296"/>
                  <a:gd name="connsiteY7" fmla="*/ 783814 h 783814"/>
                  <a:gd name="connsiteX8" fmla="*/ 1696296 w 1696296"/>
                  <a:gd name="connsiteY8" fmla="*/ 735236 h 783814"/>
                  <a:gd name="connsiteX9" fmla="*/ 1696296 w 1696296"/>
                  <a:gd name="connsiteY9" fmla="*/ 459523 h 783814"/>
                  <a:gd name="connsiteX10" fmla="*/ 1647717 w 1696296"/>
                  <a:gd name="connsiteY10" fmla="*/ 410944 h 783814"/>
                  <a:gd name="connsiteX11" fmla="*/ 1592583 w 1696296"/>
                  <a:gd name="connsiteY11" fmla="*/ 410944 h 783814"/>
                  <a:gd name="connsiteX12" fmla="*/ 1585063 w 1696296"/>
                  <a:gd name="connsiteY12" fmla="*/ 373695 h 783814"/>
                  <a:gd name="connsiteX13" fmla="*/ 1479527 w 1696296"/>
                  <a:gd name="connsiteY13" fmla="*/ 303741 h 783814"/>
                  <a:gd name="connsiteX14" fmla="*/ 1094512 w 1696296"/>
                  <a:gd name="connsiteY14" fmla="*/ 303741 h 783814"/>
                  <a:gd name="connsiteX15" fmla="*/ 988976 w 1696296"/>
                  <a:gd name="connsiteY15" fmla="*/ 373695 h 783814"/>
                  <a:gd name="connsiteX16" fmla="*/ 981456 w 1696296"/>
                  <a:gd name="connsiteY16" fmla="*/ 410944 h 783814"/>
                  <a:gd name="connsiteX17" fmla="*/ 796944 w 1696296"/>
                  <a:gd name="connsiteY17" fmla="*/ 410944 h 783814"/>
                  <a:gd name="connsiteX18" fmla="*/ 630203 w 1696296"/>
                  <a:gd name="connsiteY18" fmla="*/ 44640 h 783814"/>
                  <a:gd name="connsiteX19" fmla="*/ 560617 w 1696296"/>
                  <a:gd name="connsiteY19" fmla="*/ 0 h 783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696296" h="783814">
                    <a:moveTo>
                      <a:pt x="560617" y="0"/>
                    </a:moveTo>
                    <a:lnTo>
                      <a:pt x="175932" y="0"/>
                    </a:lnTo>
                    <a:cubicBezTo>
                      <a:pt x="148360" y="0"/>
                      <a:pt x="120789" y="21007"/>
                      <a:pt x="112912" y="47266"/>
                    </a:cubicBezTo>
                    <a:lnTo>
                      <a:pt x="0" y="410944"/>
                    </a:lnTo>
                    <a:lnTo>
                      <a:pt x="0" y="773310"/>
                    </a:lnTo>
                    <a:cubicBezTo>
                      <a:pt x="0" y="773310"/>
                      <a:pt x="0" y="775936"/>
                      <a:pt x="0" y="778562"/>
                    </a:cubicBezTo>
                    <a:cubicBezTo>
                      <a:pt x="0" y="781188"/>
                      <a:pt x="22319" y="783814"/>
                      <a:pt x="48578" y="783814"/>
                    </a:cubicBezTo>
                    <a:lnTo>
                      <a:pt x="1647717" y="783814"/>
                    </a:lnTo>
                    <a:cubicBezTo>
                      <a:pt x="1675289" y="783814"/>
                      <a:pt x="1696296" y="761495"/>
                      <a:pt x="1696296" y="735236"/>
                    </a:cubicBezTo>
                    <a:lnTo>
                      <a:pt x="1696296" y="459523"/>
                    </a:lnTo>
                    <a:cubicBezTo>
                      <a:pt x="1696296" y="431951"/>
                      <a:pt x="1673976" y="410944"/>
                      <a:pt x="1647717" y="410944"/>
                    </a:cubicBezTo>
                    <a:lnTo>
                      <a:pt x="1592583" y="410944"/>
                    </a:lnTo>
                    <a:lnTo>
                      <a:pt x="1585063" y="373695"/>
                    </a:lnTo>
                    <a:cubicBezTo>
                      <a:pt x="1567675" y="332586"/>
                      <a:pt x="1526970" y="303741"/>
                      <a:pt x="1479527" y="303741"/>
                    </a:cubicBezTo>
                    <a:lnTo>
                      <a:pt x="1094512" y="303741"/>
                    </a:lnTo>
                    <a:cubicBezTo>
                      <a:pt x="1047069" y="303741"/>
                      <a:pt x="1006364" y="332586"/>
                      <a:pt x="988976" y="373695"/>
                    </a:cubicBezTo>
                    <a:lnTo>
                      <a:pt x="981456" y="410944"/>
                    </a:lnTo>
                    <a:lnTo>
                      <a:pt x="796944" y="410944"/>
                    </a:lnTo>
                    <a:lnTo>
                      <a:pt x="630203" y="44640"/>
                    </a:lnTo>
                    <a:cubicBezTo>
                      <a:pt x="618386" y="19694"/>
                      <a:pt x="588190" y="0"/>
                      <a:pt x="5606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5" name="Freeform: Shape 216">
                <a:extLst>
                  <a:ext uri="{FF2B5EF4-FFF2-40B4-BE49-F238E27FC236}">
                    <a16:creationId xmlns:a16="http://schemas.microsoft.com/office/drawing/2014/main" id="{857C2DA3-169F-43EC-AA57-21274C5B1FD0}"/>
                  </a:ext>
                </a:extLst>
              </p:cNvPr>
              <p:cNvSpPr/>
              <p:nvPr/>
            </p:nvSpPr>
            <p:spPr>
              <a:xfrm flipH="1">
                <a:off x="417120" y="4076358"/>
                <a:ext cx="2066540" cy="555366"/>
              </a:xfrm>
              <a:custGeom>
                <a:avLst/>
                <a:gdLst>
                  <a:gd name="connsiteX0" fmla="*/ 1856661 w 3713324"/>
                  <a:gd name="connsiteY0" fmla="*/ 0 h 997926"/>
                  <a:gd name="connsiteX1" fmla="*/ 3253286 w 3713324"/>
                  <a:gd name="connsiteY1" fmla="*/ 73133 h 997926"/>
                  <a:gd name="connsiteX2" fmla="*/ 3713324 w 3713324"/>
                  <a:gd name="connsiteY2" fmla="*/ 535530 h 997926"/>
                  <a:gd name="connsiteX3" fmla="*/ 3250928 w 3713324"/>
                  <a:gd name="connsiteY3" fmla="*/ 997926 h 997926"/>
                  <a:gd name="connsiteX4" fmla="*/ 462397 w 3713324"/>
                  <a:gd name="connsiteY4" fmla="*/ 997926 h 997926"/>
                  <a:gd name="connsiteX5" fmla="*/ 0 w 3713324"/>
                  <a:gd name="connsiteY5" fmla="*/ 535530 h 997926"/>
                  <a:gd name="connsiteX6" fmla="*/ 462397 w 3713324"/>
                  <a:gd name="connsiteY6" fmla="*/ 73133 h 997926"/>
                  <a:gd name="connsiteX7" fmla="*/ 1856661 w 3713324"/>
                  <a:gd name="connsiteY7" fmla="*/ 0 h 997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13324" h="997926">
                    <a:moveTo>
                      <a:pt x="1856661" y="0"/>
                    </a:moveTo>
                    <a:cubicBezTo>
                      <a:pt x="2203460" y="0"/>
                      <a:pt x="3243850" y="73133"/>
                      <a:pt x="3253286" y="73133"/>
                    </a:cubicBezTo>
                    <a:cubicBezTo>
                      <a:pt x="3505718" y="73133"/>
                      <a:pt x="3713324" y="280740"/>
                      <a:pt x="3713324" y="535530"/>
                    </a:cubicBezTo>
                    <a:cubicBezTo>
                      <a:pt x="3713324" y="790320"/>
                      <a:pt x="3505718" y="997926"/>
                      <a:pt x="3250928" y="997926"/>
                    </a:cubicBezTo>
                    <a:lnTo>
                      <a:pt x="462397" y="997926"/>
                    </a:lnTo>
                    <a:cubicBezTo>
                      <a:pt x="207607" y="997926"/>
                      <a:pt x="0" y="790320"/>
                      <a:pt x="0" y="535530"/>
                    </a:cubicBezTo>
                    <a:cubicBezTo>
                      <a:pt x="0" y="280740"/>
                      <a:pt x="207607" y="73133"/>
                      <a:pt x="462397" y="73133"/>
                    </a:cubicBezTo>
                    <a:cubicBezTo>
                      <a:pt x="469473" y="73133"/>
                      <a:pt x="1509865" y="0"/>
                      <a:pt x="18566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219">
                <a:extLst>
                  <a:ext uri="{FF2B5EF4-FFF2-40B4-BE49-F238E27FC236}">
                    <a16:creationId xmlns:a16="http://schemas.microsoft.com/office/drawing/2014/main" id="{3FD31ED9-25AE-4CFE-8DC6-8B615FC24DAB}"/>
                  </a:ext>
                </a:extLst>
              </p:cNvPr>
              <p:cNvSpPr/>
              <p:nvPr/>
            </p:nvSpPr>
            <p:spPr>
              <a:xfrm flipH="1">
                <a:off x="1574216" y="3325727"/>
                <a:ext cx="651886" cy="338061"/>
              </a:xfrm>
              <a:custGeom>
                <a:avLst/>
                <a:gdLst>
                  <a:gd name="connsiteX0" fmla="*/ 180233 w 1171361"/>
                  <a:gd name="connsiteY0" fmla="*/ 0 h 607456"/>
                  <a:gd name="connsiteX1" fmla="*/ 903051 w 1171361"/>
                  <a:gd name="connsiteY1" fmla="*/ 0 h 607456"/>
                  <a:gd name="connsiteX2" fmla="*/ 1171361 w 1171361"/>
                  <a:gd name="connsiteY2" fmla="*/ 607456 h 607456"/>
                  <a:gd name="connsiteX3" fmla="*/ 0 w 1171361"/>
                  <a:gd name="connsiteY3" fmla="*/ 607456 h 607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1361" h="607456">
                    <a:moveTo>
                      <a:pt x="180233" y="0"/>
                    </a:moveTo>
                    <a:lnTo>
                      <a:pt x="903051" y="0"/>
                    </a:lnTo>
                    <a:lnTo>
                      <a:pt x="1171361" y="607456"/>
                    </a:lnTo>
                    <a:lnTo>
                      <a:pt x="0" y="607456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Rectangle 221">
                <a:extLst>
                  <a:ext uri="{FF2B5EF4-FFF2-40B4-BE49-F238E27FC236}">
                    <a16:creationId xmlns:a16="http://schemas.microsoft.com/office/drawing/2014/main" id="{E83EAC54-4778-47A7-86AE-CB5004F2BE60}"/>
                  </a:ext>
                </a:extLst>
              </p:cNvPr>
              <p:cNvSpPr/>
              <p:nvPr/>
            </p:nvSpPr>
            <p:spPr>
              <a:xfrm flipH="1">
                <a:off x="1040387" y="4012056"/>
                <a:ext cx="859772" cy="128604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2" name="Freeform: Shape 217">
              <a:extLst>
                <a:ext uri="{FF2B5EF4-FFF2-40B4-BE49-F238E27FC236}">
                  <a16:creationId xmlns:a16="http://schemas.microsoft.com/office/drawing/2014/main" id="{E7B08B17-9860-4A25-A05F-ABD154B7827A}"/>
                </a:ext>
              </a:extLst>
            </p:cNvPr>
            <p:cNvSpPr/>
            <p:nvPr/>
          </p:nvSpPr>
          <p:spPr>
            <a:xfrm flipH="1">
              <a:off x="2110333" y="4242691"/>
              <a:ext cx="262585" cy="262585"/>
            </a:xfrm>
            <a:custGeom>
              <a:avLst/>
              <a:gdLst>
                <a:gd name="connsiteX0" fmla="*/ 98584 w 190500"/>
                <a:gd name="connsiteY0" fmla="*/ 190024 h 190500"/>
                <a:gd name="connsiteX1" fmla="*/ 7144 w 190500"/>
                <a:gd name="connsiteY1" fmla="*/ 98584 h 190500"/>
                <a:gd name="connsiteX2" fmla="*/ 98584 w 190500"/>
                <a:gd name="connsiteY2" fmla="*/ 7144 h 190500"/>
                <a:gd name="connsiteX3" fmla="*/ 190024 w 190500"/>
                <a:gd name="connsiteY3" fmla="*/ 98584 h 190500"/>
                <a:gd name="connsiteX4" fmla="*/ 98584 w 190500"/>
                <a:gd name="connsiteY4" fmla="*/ 19002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190500">
                  <a:moveTo>
                    <a:pt x="98584" y="190024"/>
                  </a:moveTo>
                  <a:cubicBezTo>
                    <a:pt x="48101" y="190024"/>
                    <a:pt x="7144" y="149066"/>
                    <a:pt x="7144" y="98584"/>
                  </a:cubicBezTo>
                  <a:cubicBezTo>
                    <a:pt x="7144" y="48101"/>
                    <a:pt x="48101" y="7144"/>
                    <a:pt x="98584" y="7144"/>
                  </a:cubicBezTo>
                  <a:cubicBezTo>
                    <a:pt x="149066" y="7144"/>
                    <a:pt x="190024" y="48101"/>
                    <a:pt x="190024" y="98584"/>
                  </a:cubicBezTo>
                  <a:cubicBezTo>
                    <a:pt x="190024" y="148114"/>
                    <a:pt x="149066" y="190024"/>
                    <a:pt x="98584" y="19002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218">
              <a:extLst>
                <a:ext uri="{FF2B5EF4-FFF2-40B4-BE49-F238E27FC236}">
                  <a16:creationId xmlns:a16="http://schemas.microsoft.com/office/drawing/2014/main" id="{6A4D490B-782F-4963-855B-16AEC5A6F6ED}"/>
                </a:ext>
              </a:extLst>
            </p:cNvPr>
            <p:cNvSpPr/>
            <p:nvPr/>
          </p:nvSpPr>
          <p:spPr>
            <a:xfrm flipH="1">
              <a:off x="1086027" y="4209740"/>
              <a:ext cx="301972" cy="301972"/>
            </a:xfrm>
            <a:custGeom>
              <a:avLst/>
              <a:gdLst>
                <a:gd name="connsiteX0" fmla="*/ 127593 w 219075"/>
                <a:gd name="connsiteY0" fmla="*/ 22757 h 219075"/>
                <a:gd name="connsiteX1" fmla="*/ 203296 w 219075"/>
                <a:gd name="connsiteY1" fmla="*/ 127593 h 219075"/>
                <a:gd name="connsiteX2" fmla="*/ 98460 w 219075"/>
                <a:gd name="connsiteY2" fmla="*/ 203296 h 219075"/>
                <a:gd name="connsiteX3" fmla="*/ 22757 w 219075"/>
                <a:gd name="connsiteY3" fmla="*/ 98460 h 219075"/>
                <a:gd name="connsiteX4" fmla="*/ 127593 w 219075"/>
                <a:gd name="connsiteY4" fmla="*/ 22757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075" h="219075">
                  <a:moveTo>
                    <a:pt x="127593" y="22757"/>
                  </a:moveTo>
                  <a:cubicBezTo>
                    <a:pt x="177447" y="30802"/>
                    <a:pt x="211341" y="77738"/>
                    <a:pt x="203296" y="127593"/>
                  </a:cubicBezTo>
                  <a:cubicBezTo>
                    <a:pt x="195251" y="177447"/>
                    <a:pt x="148314" y="211341"/>
                    <a:pt x="98460" y="203296"/>
                  </a:cubicBezTo>
                  <a:cubicBezTo>
                    <a:pt x="48605" y="195251"/>
                    <a:pt x="14712" y="148315"/>
                    <a:pt x="22757" y="98460"/>
                  </a:cubicBezTo>
                  <a:cubicBezTo>
                    <a:pt x="30801" y="48605"/>
                    <a:pt x="77738" y="14712"/>
                    <a:pt x="127593" y="2275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B451209-495E-4210-9FB0-86049164404A}"/>
              </a:ext>
            </a:extLst>
          </p:cNvPr>
          <p:cNvGrpSpPr/>
          <p:nvPr/>
        </p:nvGrpSpPr>
        <p:grpSpPr>
          <a:xfrm>
            <a:off x="9789860" y="1351102"/>
            <a:ext cx="2015009" cy="3635618"/>
            <a:chOff x="4789978" y="1099366"/>
            <a:chExt cx="2580306" cy="4655566"/>
          </a:xfrm>
        </p:grpSpPr>
        <p:sp>
          <p:nvSpPr>
            <p:cNvPr id="4" name="Graphic 2">
              <a:extLst>
                <a:ext uri="{FF2B5EF4-FFF2-40B4-BE49-F238E27FC236}">
                  <a16:creationId xmlns:a16="http://schemas.microsoft.com/office/drawing/2014/main" id="{1D0DD381-5D4A-4A8F-B5A7-898D23A3872F}"/>
                </a:ext>
              </a:extLst>
            </p:cNvPr>
            <p:cNvSpPr/>
            <p:nvPr/>
          </p:nvSpPr>
          <p:spPr>
            <a:xfrm>
              <a:off x="4793972" y="1099366"/>
              <a:ext cx="2573455" cy="465556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Graphic 2">
              <a:extLst>
                <a:ext uri="{FF2B5EF4-FFF2-40B4-BE49-F238E27FC236}">
                  <a16:creationId xmlns:a16="http://schemas.microsoft.com/office/drawing/2014/main" id="{837014D2-F595-47D4-99BA-570A656A1D6E}"/>
                </a:ext>
              </a:extLst>
            </p:cNvPr>
            <p:cNvSpPr/>
            <p:nvPr/>
          </p:nvSpPr>
          <p:spPr>
            <a:xfrm>
              <a:off x="4828452" y="1123785"/>
              <a:ext cx="2504495" cy="4606685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Graphic 2">
              <a:extLst>
                <a:ext uri="{FF2B5EF4-FFF2-40B4-BE49-F238E27FC236}">
                  <a16:creationId xmlns:a16="http://schemas.microsoft.com/office/drawing/2014/main" id="{BC134034-0B28-4E30-9579-4F9FDDDA58FD}"/>
                </a:ext>
              </a:extLst>
            </p:cNvPr>
            <p:cNvSpPr/>
            <p:nvPr/>
          </p:nvSpPr>
          <p:spPr>
            <a:xfrm>
              <a:off x="4888657" y="1203120"/>
              <a:ext cx="2384085" cy="4448058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2">
              <a:extLst>
                <a:ext uri="{FF2B5EF4-FFF2-40B4-BE49-F238E27FC236}">
                  <a16:creationId xmlns:a16="http://schemas.microsoft.com/office/drawing/2014/main" id="{CAE845F8-36B8-4235-8820-6AA7C2119AF6}"/>
                </a:ext>
              </a:extLst>
            </p:cNvPr>
            <p:cNvSpPr/>
            <p:nvPr/>
          </p:nvSpPr>
          <p:spPr>
            <a:xfrm>
              <a:off x="4790433" y="1761624"/>
              <a:ext cx="18006" cy="158625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2">
              <a:extLst>
                <a:ext uri="{FF2B5EF4-FFF2-40B4-BE49-F238E27FC236}">
                  <a16:creationId xmlns:a16="http://schemas.microsoft.com/office/drawing/2014/main" id="{434D4B22-1D30-48FA-84F7-83AD79A3B28E}"/>
                </a:ext>
              </a:extLst>
            </p:cNvPr>
            <p:cNvSpPr/>
            <p:nvPr/>
          </p:nvSpPr>
          <p:spPr>
            <a:xfrm>
              <a:off x="4790433" y="2101968"/>
              <a:ext cx="25137" cy="316382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2">
              <a:extLst>
                <a:ext uri="{FF2B5EF4-FFF2-40B4-BE49-F238E27FC236}">
                  <a16:creationId xmlns:a16="http://schemas.microsoft.com/office/drawing/2014/main" id="{43FF4DFA-F0B8-49B4-8C0C-AB69F9157316}"/>
                </a:ext>
              </a:extLst>
            </p:cNvPr>
            <p:cNvSpPr/>
            <p:nvPr/>
          </p:nvSpPr>
          <p:spPr>
            <a:xfrm>
              <a:off x="4790484" y="2124694"/>
              <a:ext cx="14213" cy="26494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2">
              <a:extLst>
                <a:ext uri="{FF2B5EF4-FFF2-40B4-BE49-F238E27FC236}">
                  <a16:creationId xmlns:a16="http://schemas.microsoft.com/office/drawing/2014/main" id="{9F4C7170-78A8-48FD-A59D-3EFE2059D3E1}"/>
                </a:ext>
              </a:extLst>
            </p:cNvPr>
            <p:cNvSpPr/>
            <p:nvPr/>
          </p:nvSpPr>
          <p:spPr>
            <a:xfrm>
              <a:off x="4789978" y="2524437"/>
              <a:ext cx="25137" cy="316382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2">
              <a:extLst>
                <a:ext uri="{FF2B5EF4-FFF2-40B4-BE49-F238E27FC236}">
                  <a16:creationId xmlns:a16="http://schemas.microsoft.com/office/drawing/2014/main" id="{375BBA90-4EBB-4FB1-A6E3-98BAB9EF5258}"/>
                </a:ext>
              </a:extLst>
            </p:cNvPr>
            <p:cNvSpPr/>
            <p:nvPr/>
          </p:nvSpPr>
          <p:spPr>
            <a:xfrm>
              <a:off x="4789978" y="2547163"/>
              <a:ext cx="14213" cy="26494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Graphic 2">
              <a:extLst>
                <a:ext uri="{FF2B5EF4-FFF2-40B4-BE49-F238E27FC236}">
                  <a16:creationId xmlns:a16="http://schemas.microsoft.com/office/drawing/2014/main" id="{9E914F54-1485-403A-BBE7-5FFA1490C420}"/>
                </a:ext>
              </a:extLst>
            </p:cNvPr>
            <p:cNvSpPr/>
            <p:nvPr/>
          </p:nvSpPr>
          <p:spPr>
            <a:xfrm>
              <a:off x="7345147" y="2208099"/>
              <a:ext cx="25137" cy="512047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3" name="Graphic 2">
              <a:extLst>
                <a:ext uri="{FF2B5EF4-FFF2-40B4-BE49-F238E27FC236}">
                  <a16:creationId xmlns:a16="http://schemas.microsoft.com/office/drawing/2014/main" id="{4E89FABE-A485-4BAA-A7CA-80005EEEEAC7}"/>
                </a:ext>
              </a:extLst>
            </p:cNvPr>
            <p:cNvSpPr/>
            <p:nvPr/>
          </p:nvSpPr>
          <p:spPr>
            <a:xfrm>
              <a:off x="7356071" y="2244908"/>
              <a:ext cx="14213" cy="428779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4" name="Graphic 2">
              <a:extLst>
                <a:ext uri="{FF2B5EF4-FFF2-40B4-BE49-F238E27FC236}">
                  <a16:creationId xmlns:a16="http://schemas.microsoft.com/office/drawing/2014/main" id="{0CE3D76C-F970-411C-B455-19932C31E422}"/>
                </a:ext>
              </a:extLst>
            </p:cNvPr>
            <p:cNvSpPr/>
            <p:nvPr/>
          </p:nvSpPr>
          <p:spPr>
            <a:xfrm>
              <a:off x="7349951" y="3279292"/>
              <a:ext cx="20333" cy="350907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2">
              <a:extLst>
                <a:ext uri="{FF2B5EF4-FFF2-40B4-BE49-F238E27FC236}">
                  <a16:creationId xmlns:a16="http://schemas.microsoft.com/office/drawing/2014/main" id="{A66DA923-10E2-4FDD-8254-99A5129BD3CB}"/>
                </a:ext>
              </a:extLst>
            </p:cNvPr>
            <p:cNvSpPr/>
            <p:nvPr/>
          </p:nvSpPr>
          <p:spPr>
            <a:xfrm>
              <a:off x="7358753" y="3304487"/>
              <a:ext cx="11531" cy="293839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6" name="Group 1">
              <a:extLst>
                <a:ext uri="{FF2B5EF4-FFF2-40B4-BE49-F238E27FC236}">
                  <a16:creationId xmlns:a16="http://schemas.microsoft.com/office/drawing/2014/main" id="{8483F615-FC24-491A-B165-06027F54C787}"/>
                </a:ext>
              </a:extLst>
            </p:cNvPr>
            <p:cNvGrpSpPr/>
            <p:nvPr userDrawn="1"/>
          </p:nvGrpSpPr>
          <p:grpSpPr>
            <a:xfrm>
              <a:off x="6503099" y="1178658"/>
              <a:ext cx="131097" cy="134444"/>
              <a:chOff x="6503099" y="1195231"/>
              <a:chExt cx="119701" cy="108213"/>
            </a:xfrm>
          </p:grpSpPr>
          <p:sp>
            <p:nvSpPr>
              <p:cNvPr id="18" name="Oval 26">
                <a:extLst>
                  <a:ext uri="{FF2B5EF4-FFF2-40B4-BE49-F238E27FC236}">
                    <a16:creationId xmlns:a16="http://schemas.microsoft.com/office/drawing/2014/main" id="{E8E29264-D79A-42AF-B184-9C1C9174596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03099" y="1195231"/>
                <a:ext cx="119701" cy="1082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27">
                <a:extLst>
                  <a:ext uri="{FF2B5EF4-FFF2-40B4-BE49-F238E27FC236}">
                    <a16:creationId xmlns:a16="http://schemas.microsoft.com/office/drawing/2014/main" id="{56BF3ABA-3EF0-49A2-BD52-2E4F6C85DED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10581" y="1201994"/>
                <a:ext cx="104739" cy="94686"/>
              </a:xfrm>
              <a:prstGeom prst="ellipse">
                <a:avLst/>
              </a:prstGeom>
              <a:solidFill>
                <a:srgbClr val="070808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Oval 28">
                <a:extLst>
                  <a:ext uri="{FF2B5EF4-FFF2-40B4-BE49-F238E27FC236}">
                    <a16:creationId xmlns:a16="http://schemas.microsoft.com/office/drawing/2014/main" id="{026B1099-67C6-4C47-8DDB-010DAE74B3F1}"/>
                  </a:ext>
                </a:extLst>
              </p:cNvPr>
              <p:cNvSpPr/>
              <p:nvPr/>
            </p:nvSpPr>
            <p:spPr>
              <a:xfrm>
                <a:off x="6537065" y="1225936"/>
                <a:ext cx="51770" cy="4680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Oval 29">
                <a:extLst>
                  <a:ext uri="{FF2B5EF4-FFF2-40B4-BE49-F238E27FC236}">
                    <a16:creationId xmlns:a16="http://schemas.microsoft.com/office/drawing/2014/main" id="{EDF630F9-93FB-48D4-AB16-487F9641771B}"/>
                  </a:ext>
                </a:extLst>
              </p:cNvPr>
              <p:cNvSpPr/>
              <p:nvPr/>
            </p:nvSpPr>
            <p:spPr>
              <a:xfrm>
                <a:off x="6549220" y="1236925"/>
                <a:ext cx="27463" cy="24827"/>
              </a:xfrm>
              <a:prstGeom prst="ellipse">
                <a:avLst/>
              </a:prstGeom>
              <a:solidFill>
                <a:srgbClr val="081422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7" name="Graphic 2">
              <a:extLst>
                <a:ext uri="{FF2B5EF4-FFF2-40B4-BE49-F238E27FC236}">
                  <a16:creationId xmlns:a16="http://schemas.microsoft.com/office/drawing/2014/main" id="{BC5C673E-C5E5-4D87-A3F9-3BFC109D4BDC}"/>
                </a:ext>
              </a:extLst>
            </p:cNvPr>
            <p:cNvSpPr/>
            <p:nvPr userDrawn="1"/>
          </p:nvSpPr>
          <p:spPr>
            <a:xfrm flipH="1">
              <a:off x="4792220" y="1780535"/>
              <a:ext cx="9559" cy="120803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2" name="Group 15">
            <a:extLst>
              <a:ext uri="{FF2B5EF4-FFF2-40B4-BE49-F238E27FC236}">
                <a16:creationId xmlns:a16="http://schemas.microsoft.com/office/drawing/2014/main" id="{31D9A30E-D87A-4BA1-8D65-2C9086FAA7B9}"/>
              </a:ext>
            </a:extLst>
          </p:cNvPr>
          <p:cNvGrpSpPr/>
          <p:nvPr/>
        </p:nvGrpSpPr>
        <p:grpSpPr>
          <a:xfrm>
            <a:off x="4418810" y="1426057"/>
            <a:ext cx="4446100" cy="2442831"/>
            <a:chOff x="-548507" y="477868"/>
            <a:chExt cx="11570449" cy="6357177"/>
          </a:xfrm>
        </p:grpSpPr>
        <p:sp>
          <p:nvSpPr>
            <p:cNvPr id="23" name="Freeform: Shape 16">
              <a:extLst>
                <a:ext uri="{FF2B5EF4-FFF2-40B4-BE49-F238E27FC236}">
                  <a16:creationId xmlns:a16="http://schemas.microsoft.com/office/drawing/2014/main" id="{B017B59C-8CA9-43E0-A999-564EE91E6B10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5B6896B-8191-4DD3-99C7-BFBEE615BE4E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FF28B31-16BF-413D-AC25-D8C0637C3DB7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3930E35-AEAD-4608-9C1B-D00F6351FBAC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E1CA0D0-596F-4229-9718-71192962F673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0F9E56C-9AEF-4DF5-9B60-D4DE774D4B9E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AC2A18C8-A3C5-4AA1-A5D3-AAF2F740C4C6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FB02A679-1054-462A-9724-01C495B2FABE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0F85B6E7-DC5F-4339-997B-EDBA586D70CA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C9CC50B4-52ED-4719-898E-72DD1101FE14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1379D8BE-0129-482B-966D-E8BDC21D6E54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9069442-68BD-42BC-88B2-818809ED5670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76CA0CA0-2BC8-418F-9CAF-3F9249938A2F}"/>
              </a:ext>
            </a:extLst>
          </p:cNvPr>
          <p:cNvGrpSpPr/>
          <p:nvPr/>
        </p:nvGrpSpPr>
        <p:grpSpPr>
          <a:xfrm flipH="1">
            <a:off x="292228" y="1752171"/>
            <a:ext cx="3691580" cy="4233433"/>
            <a:chOff x="908395" y="90"/>
            <a:chExt cx="5980019" cy="6857770"/>
          </a:xfrm>
        </p:grpSpPr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79A2F9AF-CCF0-4AF0-B820-63874A94FA75}"/>
                </a:ext>
              </a:extLst>
            </p:cNvPr>
            <p:cNvSpPr/>
            <p:nvPr/>
          </p:nvSpPr>
          <p:spPr>
            <a:xfrm>
              <a:off x="1795412" y="3619957"/>
              <a:ext cx="4888829" cy="3237903"/>
            </a:xfrm>
            <a:custGeom>
              <a:avLst/>
              <a:gdLst>
                <a:gd name="connsiteX0" fmla="*/ 4882071 w 4888829"/>
                <a:gd name="connsiteY0" fmla="*/ 725538 h 3237903"/>
                <a:gd name="connsiteX1" fmla="*/ 4689349 w 4888829"/>
                <a:gd name="connsiteY1" fmla="*/ 741413 h 3237903"/>
                <a:gd name="connsiteX2" fmla="*/ 4689349 w 4888829"/>
                <a:gd name="connsiteY2" fmla="*/ 741413 h 3237903"/>
                <a:gd name="connsiteX3" fmla="*/ 4689349 w 4888829"/>
                <a:gd name="connsiteY3" fmla="*/ 741413 h 3237903"/>
                <a:gd name="connsiteX4" fmla="*/ 4417251 w 4888829"/>
                <a:gd name="connsiteY4" fmla="*/ 654355 h 3237903"/>
                <a:gd name="connsiteX5" fmla="*/ 4280853 w 4888829"/>
                <a:gd name="connsiteY5" fmla="*/ 597522 h 3237903"/>
                <a:gd name="connsiteX6" fmla="*/ 4068573 w 4888829"/>
                <a:gd name="connsiteY6" fmla="*/ 435660 h 3237903"/>
                <a:gd name="connsiteX7" fmla="*/ 3921951 w 4888829"/>
                <a:gd name="connsiteY7" fmla="*/ 332092 h 3237903"/>
                <a:gd name="connsiteX8" fmla="*/ 3648075 w 4888829"/>
                <a:gd name="connsiteY8" fmla="*/ 222427 h 3237903"/>
                <a:gd name="connsiteX9" fmla="*/ 2078101 w 4888829"/>
                <a:gd name="connsiteY9" fmla="*/ 190868 h 3237903"/>
                <a:gd name="connsiteX10" fmla="*/ 1954911 w 4888829"/>
                <a:gd name="connsiteY10" fmla="*/ 78283 h 3237903"/>
                <a:gd name="connsiteX11" fmla="*/ 1873695 w 4888829"/>
                <a:gd name="connsiteY11" fmla="*/ 7797 h 3237903"/>
                <a:gd name="connsiteX12" fmla="*/ 1831086 w 4888829"/>
                <a:gd name="connsiteY12" fmla="*/ 368 h 3237903"/>
                <a:gd name="connsiteX13" fmla="*/ 375095 w 4888829"/>
                <a:gd name="connsiteY13" fmla="*/ 137083 h 3237903"/>
                <a:gd name="connsiteX14" fmla="*/ 128207 w 4888829"/>
                <a:gd name="connsiteY14" fmla="*/ 241795 h 3237903"/>
                <a:gd name="connsiteX15" fmla="*/ 98997 w 4888829"/>
                <a:gd name="connsiteY15" fmla="*/ 274497 h 3237903"/>
                <a:gd name="connsiteX16" fmla="*/ 2985 w 4888829"/>
                <a:gd name="connsiteY16" fmla="*/ 587235 h 3237903"/>
                <a:gd name="connsiteX17" fmla="*/ 7874 w 4888829"/>
                <a:gd name="connsiteY17" fmla="*/ 630987 h 3237903"/>
                <a:gd name="connsiteX18" fmla="*/ 98108 w 4888829"/>
                <a:gd name="connsiteY18" fmla="*/ 794880 h 3237903"/>
                <a:gd name="connsiteX19" fmla="*/ 230378 w 4888829"/>
                <a:gd name="connsiteY19" fmla="*/ 931024 h 3237903"/>
                <a:gd name="connsiteX20" fmla="*/ 1721422 w 4888829"/>
                <a:gd name="connsiteY20" fmla="*/ 1998903 h 3237903"/>
                <a:gd name="connsiteX21" fmla="*/ 2254060 w 4888829"/>
                <a:gd name="connsiteY21" fmla="*/ 2329104 h 3237903"/>
                <a:gd name="connsiteX22" fmla="*/ 2259394 w 4888829"/>
                <a:gd name="connsiteY22" fmla="*/ 2338692 h 3237903"/>
                <a:gd name="connsiteX23" fmla="*/ 2168462 w 4888829"/>
                <a:gd name="connsiteY23" fmla="*/ 2347074 h 3237903"/>
                <a:gd name="connsiteX24" fmla="*/ 2011490 w 4888829"/>
                <a:gd name="connsiteY24" fmla="*/ 2379586 h 3237903"/>
                <a:gd name="connsiteX25" fmla="*/ 1996885 w 4888829"/>
                <a:gd name="connsiteY25" fmla="*/ 2384793 h 3237903"/>
                <a:gd name="connsiteX26" fmla="*/ 1904365 w 4888829"/>
                <a:gd name="connsiteY26" fmla="*/ 2473185 h 3237903"/>
                <a:gd name="connsiteX27" fmla="*/ 1895920 w 4888829"/>
                <a:gd name="connsiteY27" fmla="*/ 2470074 h 3237903"/>
                <a:gd name="connsiteX28" fmla="*/ 1894523 w 4888829"/>
                <a:gd name="connsiteY28" fmla="*/ 2475916 h 3237903"/>
                <a:gd name="connsiteX29" fmla="*/ 1904111 w 4888829"/>
                <a:gd name="connsiteY29" fmla="*/ 2497252 h 3237903"/>
                <a:gd name="connsiteX30" fmla="*/ 1880680 w 4888829"/>
                <a:gd name="connsiteY30" fmla="*/ 2578976 h 3237903"/>
                <a:gd name="connsiteX31" fmla="*/ 1879600 w 4888829"/>
                <a:gd name="connsiteY31" fmla="*/ 2635110 h 3237903"/>
                <a:gd name="connsiteX32" fmla="*/ 1885315 w 4888829"/>
                <a:gd name="connsiteY32" fmla="*/ 2737853 h 3237903"/>
                <a:gd name="connsiteX33" fmla="*/ 1909382 w 4888829"/>
                <a:gd name="connsiteY33" fmla="*/ 2767190 h 3237903"/>
                <a:gd name="connsiteX34" fmla="*/ 2158048 w 4888829"/>
                <a:gd name="connsiteY34" fmla="*/ 2838818 h 3237903"/>
                <a:gd name="connsiteX35" fmla="*/ 2350516 w 4888829"/>
                <a:gd name="connsiteY35" fmla="*/ 2836342 h 3237903"/>
                <a:gd name="connsiteX36" fmla="*/ 2612454 w 4888829"/>
                <a:gd name="connsiteY36" fmla="*/ 2835897 h 3237903"/>
                <a:gd name="connsiteX37" fmla="*/ 2607437 w 4888829"/>
                <a:gd name="connsiteY37" fmla="*/ 2911145 h 3237903"/>
                <a:gd name="connsiteX38" fmla="*/ 2599055 w 4888829"/>
                <a:gd name="connsiteY38" fmla="*/ 2965564 h 3237903"/>
                <a:gd name="connsiteX39" fmla="*/ 2581275 w 4888829"/>
                <a:gd name="connsiteY39" fmla="*/ 3066338 h 3237903"/>
                <a:gd name="connsiteX40" fmla="*/ 2598801 w 4888829"/>
                <a:gd name="connsiteY40" fmla="*/ 3125330 h 3237903"/>
                <a:gd name="connsiteX41" fmla="*/ 2654681 w 4888829"/>
                <a:gd name="connsiteY41" fmla="*/ 3162287 h 3237903"/>
                <a:gd name="connsiteX42" fmla="*/ 3024632 w 4888829"/>
                <a:gd name="connsiteY42" fmla="*/ 3222802 h 3237903"/>
                <a:gd name="connsiteX43" fmla="*/ 3193543 w 4888829"/>
                <a:gd name="connsiteY43" fmla="*/ 3229661 h 3237903"/>
                <a:gd name="connsiteX44" fmla="*/ 3450273 w 4888829"/>
                <a:gd name="connsiteY44" fmla="*/ 3163748 h 3237903"/>
                <a:gd name="connsiteX45" fmla="*/ 3615563 w 4888829"/>
                <a:gd name="connsiteY45" fmla="*/ 3068942 h 3237903"/>
                <a:gd name="connsiteX46" fmla="*/ 3642297 w 4888829"/>
                <a:gd name="connsiteY46" fmla="*/ 3035350 h 3237903"/>
                <a:gd name="connsiteX47" fmla="*/ 3678555 w 4888829"/>
                <a:gd name="connsiteY47" fmla="*/ 2797988 h 3237903"/>
                <a:gd name="connsiteX48" fmla="*/ 3698875 w 4888829"/>
                <a:gd name="connsiteY48" fmla="*/ 2680703 h 3237903"/>
                <a:gd name="connsiteX49" fmla="*/ 3717100 w 4888829"/>
                <a:gd name="connsiteY49" fmla="*/ 2654477 h 3237903"/>
                <a:gd name="connsiteX50" fmla="*/ 3735007 w 4888829"/>
                <a:gd name="connsiteY50" fmla="*/ 2652954 h 3237903"/>
                <a:gd name="connsiteX51" fmla="*/ 3735007 w 4888829"/>
                <a:gd name="connsiteY51" fmla="*/ 2652954 h 3237903"/>
                <a:gd name="connsiteX52" fmla="*/ 3735007 w 4888829"/>
                <a:gd name="connsiteY52" fmla="*/ 2652954 h 3237903"/>
                <a:gd name="connsiteX53" fmla="*/ 3762693 w 4888829"/>
                <a:gd name="connsiteY53" fmla="*/ 2649652 h 3237903"/>
                <a:gd name="connsiteX54" fmla="*/ 3833495 w 4888829"/>
                <a:gd name="connsiteY54" fmla="*/ 2605329 h 3237903"/>
                <a:gd name="connsiteX55" fmla="*/ 3933318 w 4888829"/>
                <a:gd name="connsiteY55" fmla="*/ 2454452 h 3237903"/>
                <a:gd name="connsiteX56" fmla="*/ 3948240 w 4888829"/>
                <a:gd name="connsiteY56" fmla="*/ 2420607 h 3237903"/>
                <a:gd name="connsiteX57" fmla="*/ 3982276 w 4888829"/>
                <a:gd name="connsiteY57" fmla="*/ 2236711 h 3237903"/>
                <a:gd name="connsiteX58" fmla="*/ 3973195 w 4888829"/>
                <a:gd name="connsiteY58" fmla="*/ 2196706 h 3237903"/>
                <a:gd name="connsiteX59" fmla="*/ 3921951 w 4888829"/>
                <a:gd name="connsiteY59" fmla="*/ 2102980 h 3237903"/>
                <a:gd name="connsiteX60" fmla="*/ 3905631 w 4888829"/>
                <a:gd name="connsiteY60" fmla="*/ 2052752 h 3237903"/>
                <a:gd name="connsiteX61" fmla="*/ 3846830 w 4888829"/>
                <a:gd name="connsiteY61" fmla="*/ 1688960 h 3237903"/>
                <a:gd name="connsiteX62" fmla="*/ 3835210 w 4888829"/>
                <a:gd name="connsiteY62" fmla="*/ 1665021 h 3237903"/>
                <a:gd name="connsiteX63" fmla="*/ 3775393 w 4888829"/>
                <a:gd name="connsiteY63" fmla="*/ 1585011 h 3237903"/>
                <a:gd name="connsiteX64" fmla="*/ 3767074 w 4888829"/>
                <a:gd name="connsiteY64" fmla="*/ 1550847 h 3237903"/>
                <a:gd name="connsiteX65" fmla="*/ 3797618 w 4888829"/>
                <a:gd name="connsiteY65" fmla="*/ 1546847 h 3237903"/>
                <a:gd name="connsiteX66" fmla="*/ 4087559 w 4888829"/>
                <a:gd name="connsiteY66" fmla="*/ 1569771 h 3237903"/>
                <a:gd name="connsiteX67" fmla="*/ 4126167 w 4888829"/>
                <a:gd name="connsiteY67" fmla="*/ 1562087 h 3237903"/>
                <a:gd name="connsiteX68" fmla="*/ 4684396 w 4888829"/>
                <a:gd name="connsiteY68" fmla="*/ 1238237 h 3237903"/>
                <a:gd name="connsiteX69" fmla="*/ 4705350 w 4888829"/>
                <a:gd name="connsiteY69" fmla="*/ 1216711 h 3237903"/>
                <a:gd name="connsiteX70" fmla="*/ 4876039 w 4888829"/>
                <a:gd name="connsiteY70" fmla="*/ 817169 h 3237903"/>
                <a:gd name="connsiteX71" fmla="*/ 4882071 w 4888829"/>
                <a:gd name="connsiteY71" fmla="*/ 725538 h 3237903"/>
                <a:gd name="connsiteX72" fmla="*/ 4882071 w 4888829"/>
                <a:gd name="connsiteY72" fmla="*/ 725538 h 3237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4888829" h="3237903">
                  <a:moveTo>
                    <a:pt x="4882071" y="725538"/>
                  </a:moveTo>
                  <a:cubicBezTo>
                    <a:pt x="4817873" y="731380"/>
                    <a:pt x="4756912" y="776656"/>
                    <a:pt x="4689349" y="741413"/>
                  </a:cubicBezTo>
                  <a:lnTo>
                    <a:pt x="4689349" y="741413"/>
                  </a:lnTo>
                  <a:lnTo>
                    <a:pt x="4689349" y="741413"/>
                  </a:lnTo>
                  <a:cubicBezTo>
                    <a:pt x="4600195" y="707504"/>
                    <a:pt x="4507358" y="685152"/>
                    <a:pt x="4417251" y="654355"/>
                  </a:cubicBezTo>
                  <a:cubicBezTo>
                    <a:pt x="4370769" y="638416"/>
                    <a:pt x="4321556" y="630923"/>
                    <a:pt x="4280853" y="597522"/>
                  </a:cubicBezTo>
                  <a:cubicBezTo>
                    <a:pt x="4212083" y="541134"/>
                    <a:pt x="4139883" y="488874"/>
                    <a:pt x="4068573" y="435660"/>
                  </a:cubicBezTo>
                  <a:cubicBezTo>
                    <a:pt x="4020567" y="399783"/>
                    <a:pt x="3975164" y="357619"/>
                    <a:pt x="3921951" y="332092"/>
                  </a:cubicBezTo>
                  <a:cubicBezTo>
                    <a:pt x="3833432" y="289674"/>
                    <a:pt x="3739643" y="258432"/>
                    <a:pt x="3648075" y="222427"/>
                  </a:cubicBezTo>
                  <a:cubicBezTo>
                    <a:pt x="3632899" y="239382"/>
                    <a:pt x="2094040" y="206045"/>
                    <a:pt x="2078101" y="190868"/>
                  </a:cubicBezTo>
                  <a:cubicBezTo>
                    <a:pt x="2037906" y="152387"/>
                    <a:pt x="1996377" y="115430"/>
                    <a:pt x="1954911" y="78283"/>
                  </a:cubicBezTo>
                  <a:cubicBezTo>
                    <a:pt x="1928241" y="54407"/>
                    <a:pt x="1904937" y="26530"/>
                    <a:pt x="1873695" y="7797"/>
                  </a:cubicBezTo>
                  <a:cubicBezTo>
                    <a:pt x="1859915" y="2527"/>
                    <a:pt x="1846073" y="-1219"/>
                    <a:pt x="1831086" y="368"/>
                  </a:cubicBezTo>
                  <a:cubicBezTo>
                    <a:pt x="1750314" y="8940"/>
                    <a:pt x="427165" y="116128"/>
                    <a:pt x="375095" y="137083"/>
                  </a:cubicBezTo>
                  <a:cubicBezTo>
                    <a:pt x="292164" y="170421"/>
                    <a:pt x="210693" y="207378"/>
                    <a:pt x="128207" y="241795"/>
                  </a:cubicBezTo>
                  <a:cubicBezTo>
                    <a:pt x="112205" y="248463"/>
                    <a:pt x="103886" y="258178"/>
                    <a:pt x="98997" y="274497"/>
                  </a:cubicBezTo>
                  <a:cubicBezTo>
                    <a:pt x="67628" y="378955"/>
                    <a:pt x="36005" y="483349"/>
                    <a:pt x="2985" y="587235"/>
                  </a:cubicBezTo>
                  <a:cubicBezTo>
                    <a:pt x="-2413" y="604063"/>
                    <a:pt x="-317" y="616508"/>
                    <a:pt x="7874" y="630987"/>
                  </a:cubicBezTo>
                  <a:cubicBezTo>
                    <a:pt x="38672" y="685215"/>
                    <a:pt x="71692" y="738492"/>
                    <a:pt x="98108" y="794880"/>
                  </a:cubicBezTo>
                  <a:cubicBezTo>
                    <a:pt x="127000" y="856539"/>
                    <a:pt x="176848" y="894829"/>
                    <a:pt x="230378" y="931024"/>
                  </a:cubicBezTo>
                  <a:cubicBezTo>
                    <a:pt x="497015" y="1184516"/>
                    <a:pt x="1587246" y="1911083"/>
                    <a:pt x="1721422" y="1998903"/>
                  </a:cubicBezTo>
                  <a:cubicBezTo>
                    <a:pt x="1896237" y="2113394"/>
                    <a:pt x="2060829" y="2244331"/>
                    <a:pt x="2254060" y="2329104"/>
                  </a:cubicBezTo>
                  <a:cubicBezTo>
                    <a:pt x="2255394" y="2329675"/>
                    <a:pt x="2255838" y="2332152"/>
                    <a:pt x="2259394" y="2338692"/>
                  </a:cubicBezTo>
                  <a:cubicBezTo>
                    <a:pt x="2227707" y="2341613"/>
                    <a:pt x="2198053" y="2344153"/>
                    <a:pt x="2168462" y="2347074"/>
                  </a:cubicBezTo>
                  <a:cubicBezTo>
                    <a:pt x="2114995" y="2352408"/>
                    <a:pt x="2059496" y="2348090"/>
                    <a:pt x="2011490" y="2379586"/>
                  </a:cubicBezTo>
                  <a:cubicBezTo>
                    <a:pt x="2006664" y="2381301"/>
                    <a:pt x="2001774" y="2382952"/>
                    <a:pt x="1996885" y="2384793"/>
                  </a:cubicBezTo>
                  <a:cubicBezTo>
                    <a:pt x="1953260" y="2400986"/>
                    <a:pt x="1908810" y="2416162"/>
                    <a:pt x="1904365" y="2473185"/>
                  </a:cubicBezTo>
                  <a:cubicBezTo>
                    <a:pt x="1901508" y="2472106"/>
                    <a:pt x="1898714" y="2469946"/>
                    <a:pt x="1895920" y="2470074"/>
                  </a:cubicBezTo>
                  <a:cubicBezTo>
                    <a:pt x="1891157" y="2470264"/>
                    <a:pt x="1893443" y="2474582"/>
                    <a:pt x="1894523" y="2475916"/>
                  </a:cubicBezTo>
                  <a:cubicBezTo>
                    <a:pt x="1899412" y="2482329"/>
                    <a:pt x="1905254" y="2488171"/>
                    <a:pt x="1904111" y="2497252"/>
                  </a:cubicBezTo>
                  <a:cubicBezTo>
                    <a:pt x="1893189" y="2523668"/>
                    <a:pt x="1885252" y="2550782"/>
                    <a:pt x="1880680" y="2578976"/>
                  </a:cubicBezTo>
                  <a:cubicBezTo>
                    <a:pt x="1875028" y="2597645"/>
                    <a:pt x="1873377" y="2616251"/>
                    <a:pt x="1879600" y="2635110"/>
                  </a:cubicBezTo>
                  <a:cubicBezTo>
                    <a:pt x="1876171" y="2669718"/>
                    <a:pt x="1886077" y="2703563"/>
                    <a:pt x="1885315" y="2737853"/>
                  </a:cubicBezTo>
                  <a:cubicBezTo>
                    <a:pt x="1884871" y="2756458"/>
                    <a:pt x="1893062" y="2762745"/>
                    <a:pt x="1909382" y="2767190"/>
                  </a:cubicBezTo>
                  <a:cubicBezTo>
                    <a:pt x="1992567" y="2790114"/>
                    <a:pt x="2077022" y="2809862"/>
                    <a:pt x="2158048" y="2838818"/>
                  </a:cubicBezTo>
                  <a:cubicBezTo>
                    <a:pt x="2224532" y="2862504"/>
                    <a:pt x="2286572" y="2849232"/>
                    <a:pt x="2350516" y="2836342"/>
                  </a:cubicBezTo>
                  <a:cubicBezTo>
                    <a:pt x="2437829" y="2827134"/>
                    <a:pt x="2525142" y="2824975"/>
                    <a:pt x="2612454" y="2835897"/>
                  </a:cubicBezTo>
                  <a:cubicBezTo>
                    <a:pt x="2613152" y="2861107"/>
                    <a:pt x="2603374" y="2885681"/>
                    <a:pt x="2607437" y="2911145"/>
                  </a:cubicBezTo>
                  <a:cubicBezTo>
                    <a:pt x="2604643" y="2929306"/>
                    <a:pt x="2601849" y="2947467"/>
                    <a:pt x="2599055" y="2965564"/>
                  </a:cubicBezTo>
                  <a:cubicBezTo>
                    <a:pt x="2593277" y="2999219"/>
                    <a:pt x="2588324" y="3033001"/>
                    <a:pt x="2581275" y="3066338"/>
                  </a:cubicBezTo>
                  <a:cubicBezTo>
                    <a:pt x="2576323" y="3089897"/>
                    <a:pt x="2573719" y="3110535"/>
                    <a:pt x="2598801" y="3125330"/>
                  </a:cubicBezTo>
                  <a:cubicBezTo>
                    <a:pt x="2617915" y="3136633"/>
                    <a:pt x="2628837" y="3158286"/>
                    <a:pt x="2654681" y="3162287"/>
                  </a:cubicBezTo>
                  <a:cubicBezTo>
                    <a:pt x="2778125" y="3181655"/>
                    <a:pt x="2901062" y="3203943"/>
                    <a:pt x="3024632" y="3222802"/>
                  </a:cubicBezTo>
                  <a:cubicBezTo>
                    <a:pt x="3080258" y="3231311"/>
                    <a:pt x="3134742" y="3247949"/>
                    <a:pt x="3193543" y="3229661"/>
                  </a:cubicBezTo>
                  <a:cubicBezTo>
                    <a:pt x="3277807" y="3203372"/>
                    <a:pt x="3363723" y="3180893"/>
                    <a:pt x="3450273" y="3163748"/>
                  </a:cubicBezTo>
                  <a:cubicBezTo>
                    <a:pt x="3517710" y="3150349"/>
                    <a:pt x="3573590" y="3123552"/>
                    <a:pt x="3615563" y="3068942"/>
                  </a:cubicBezTo>
                  <a:cubicBezTo>
                    <a:pt x="3624263" y="3057639"/>
                    <a:pt x="3639820" y="3051225"/>
                    <a:pt x="3642297" y="3035350"/>
                  </a:cubicBezTo>
                  <a:cubicBezTo>
                    <a:pt x="3654616" y="2956230"/>
                    <a:pt x="3671443" y="2877807"/>
                    <a:pt x="3678555" y="2797988"/>
                  </a:cubicBezTo>
                  <a:cubicBezTo>
                    <a:pt x="3685350" y="2758871"/>
                    <a:pt x="3692081" y="2719756"/>
                    <a:pt x="3698875" y="2680703"/>
                  </a:cubicBezTo>
                  <a:cubicBezTo>
                    <a:pt x="3706051" y="2672702"/>
                    <a:pt x="3701098" y="2656319"/>
                    <a:pt x="3717100" y="2654477"/>
                  </a:cubicBezTo>
                  <a:cubicBezTo>
                    <a:pt x="3723069" y="2653970"/>
                    <a:pt x="3729038" y="2653462"/>
                    <a:pt x="3735007" y="2652954"/>
                  </a:cubicBezTo>
                  <a:lnTo>
                    <a:pt x="3735007" y="2652954"/>
                  </a:lnTo>
                  <a:lnTo>
                    <a:pt x="3735007" y="2652954"/>
                  </a:lnTo>
                  <a:cubicBezTo>
                    <a:pt x="3744278" y="2651683"/>
                    <a:pt x="3753676" y="2648826"/>
                    <a:pt x="3762693" y="2649652"/>
                  </a:cubicBezTo>
                  <a:cubicBezTo>
                    <a:pt x="3797999" y="2652827"/>
                    <a:pt x="3816477" y="2633014"/>
                    <a:pt x="3833495" y="2605329"/>
                  </a:cubicBezTo>
                  <a:cubicBezTo>
                    <a:pt x="3865055" y="2554021"/>
                    <a:pt x="3899853" y="2504618"/>
                    <a:pt x="3933318" y="2454452"/>
                  </a:cubicBezTo>
                  <a:cubicBezTo>
                    <a:pt x="3940302" y="2444039"/>
                    <a:pt x="3945954" y="2433371"/>
                    <a:pt x="3948240" y="2420607"/>
                  </a:cubicBezTo>
                  <a:cubicBezTo>
                    <a:pt x="3959035" y="2359202"/>
                    <a:pt x="3969767" y="2297798"/>
                    <a:pt x="3982276" y="2236711"/>
                  </a:cubicBezTo>
                  <a:cubicBezTo>
                    <a:pt x="3985514" y="2220773"/>
                    <a:pt x="3983737" y="2208390"/>
                    <a:pt x="3973195" y="2196706"/>
                  </a:cubicBezTo>
                  <a:cubicBezTo>
                    <a:pt x="3956114" y="2165464"/>
                    <a:pt x="3938969" y="2134158"/>
                    <a:pt x="3921951" y="2102980"/>
                  </a:cubicBezTo>
                  <a:cubicBezTo>
                    <a:pt x="3911981" y="2087740"/>
                    <a:pt x="3908489" y="2069833"/>
                    <a:pt x="3905631" y="2052752"/>
                  </a:cubicBezTo>
                  <a:cubicBezTo>
                    <a:pt x="3885947" y="1931530"/>
                    <a:pt x="3857689" y="1811578"/>
                    <a:pt x="3846830" y="1688960"/>
                  </a:cubicBezTo>
                  <a:cubicBezTo>
                    <a:pt x="3850069" y="1677594"/>
                    <a:pt x="3840417" y="1672133"/>
                    <a:pt x="3835210" y="1665021"/>
                  </a:cubicBezTo>
                  <a:cubicBezTo>
                    <a:pt x="3815716" y="1638033"/>
                    <a:pt x="3796221" y="1610919"/>
                    <a:pt x="3775393" y="1585011"/>
                  </a:cubicBezTo>
                  <a:cubicBezTo>
                    <a:pt x="3766567" y="1574089"/>
                    <a:pt x="3761994" y="1561643"/>
                    <a:pt x="3767074" y="1550847"/>
                  </a:cubicBezTo>
                  <a:cubicBezTo>
                    <a:pt x="3772917" y="1538402"/>
                    <a:pt x="3787268" y="1546085"/>
                    <a:pt x="3797618" y="1546847"/>
                  </a:cubicBezTo>
                  <a:cubicBezTo>
                    <a:pt x="3894265" y="1554150"/>
                    <a:pt x="3990912" y="1561960"/>
                    <a:pt x="4087559" y="1569771"/>
                  </a:cubicBezTo>
                  <a:cubicBezTo>
                    <a:pt x="4101212" y="1570850"/>
                    <a:pt x="4113467" y="1569517"/>
                    <a:pt x="4126167" y="1562087"/>
                  </a:cubicBezTo>
                  <a:cubicBezTo>
                    <a:pt x="4312031" y="1453756"/>
                    <a:pt x="4498150" y="1345933"/>
                    <a:pt x="4684396" y="1238237"/>
                  </a:cubicBezTo>
                  <a:cubicBezTo>
                    <a:pt x="4693667" y="1232903"/>
                    <a:pt x="4701858" y="1227506"/>
                    <a:pt x="4705350" y="1216711"/>
                  </a:cubicBezTo>
                  <a:cubicBezTo>
                    <a:pt x="4750118" y="1078408"/>
                    <a:pt x="4817682" y="949693"/>
                    <a:pt x="4876039" y="817169"/>
                  </a:cubicBezTo>
                  <a:cubicBezTo>
                    <a:pt x="4890009" y="785546"/>
                    <a:pt x="4893311" y="756971"/>
                    <a:pt x="4882071" y="725538"/>
                  </a:cubicBezTo>
                  <a:lnTo>
                    <a:pt x="4882071" y="725538"/>
                  </a:lnTo>
                  <a:close/>
                </a:path>
              </a:pathLst>
            </a:custGeom>
            <a:solidFill>
              <a:srgbClr val="880C1E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0DC25E70-280A-4544-BD0C-961EB00BB9FC}"/>
                </a:ext>
              </a:extLst>
            </p:cNvPr>
            <p:cNvSpPr/>
            <p:nvPr/>
          </p:nvSpPr>
          <p:spPr>
            <a:xfrm>
              <a:off x="2385795" y="926377"/>
              <a:ext cx="4500395" cy="3453097"/>
            </a:xfrm>
            <a:custGeom>
              <a:avLst/>
              <a:gdLst>
                <a:gd name="connsiteX0" fmla="*/ 4495777 w 4500395"/>
                <a:gd name="connsiteY0" fmla="*/ 2871050 h 3453097"/>
                <a:gd name="connsiteX1" fmla="*/ 4467075 w 4500395"/>
                <a:gd name="connsiteY1" fmla="*/ 2802025 h 3453097"/>
                <a:gd name="connsiteX2" fmla="*/ 4209772 w 4500395"/>
                <a:gd name="connsiteY2" fmla="*/ 2173502 h 3453097"/>
                <a:gd name="connsiteX3" fmla="*/ 4071978 w 4500395"/>
                <a:gd name="connsiteY3" fmla="*/ 1888768 h 3453097"/>
                <a:gd name="connsiteX4" fmla="*/ 3972346 w 4500395"/>
                <a:gd name="connsiteY4" fmla="*/ 1738273 h 3453097"/>
                <a:gd name="connsiteX5" fmla="*/ 3436152 w 4500395"/>
                <a:gd name="connsiteY5" fmla="*/ 921219 h 3453097"/>
                <a:gd name="connsiteX6" fmla="*/ 3372652 w 4500395"/>
                <a:gd name="connsiteY6" fmla="*/ 815047 h 3453097"/>
                <a:gd name="connsiteX7" fmla="*/ 3281212 w 4500395"/>
                <a:gd name="connsiteY7" fmla="*/ 439190 h 3453097"/>
                <a:gd name="connsiteX8" fmla="*/ 3224506 w 4500395"/>
                <a:gd name="connsiteY8" fmla="*/ 336955 h 3453097"/>
                <a:gd name="connsiteX9" fmla="*/ 3099348 w 4500395"/>
                <a:gd name="connsiteY9" fmla="*/ 234720 h 3453097"/>
                <a:gd name="connsiteX10" fmla="*/ 2941614 w 4500395"/>
                <a:gd name="connsiteY10" fmla="*/ 165823 h 3453097"/>
                <a:gd name="connsiteX11" fmla="*/ 2289850 w 4500395"/>
                <a:gd name="connsiteY11" fmla="*/ 84225 h 3453097"/>
                <a:gd name="connsiteX12" fmla="*/ 1744067 w 4500395"/>
                <a:gd name="connsiteY12" fmla="*/ 12089 h 3453097"/>
                <a:gd name="connsiteX13" fmla="*/ 1638784 w 4500395"/>
                <a:gd name="connsiteY13" fmla="*/ 1167 h 3453097"/>
                <a:gd name="connsiteX14" fmla="*/ 1450062 w 4500395"/>
                <a:gd name="connsiteY14" fmla="*/ 42823 h 3453097"/>
                <a:gd name="connsiteX15" fmla="*/ 1450062 w 4500395"/>
                <a:gd name="connsiteY15" fmla="*/ 42823 h 3453097"/>
                <a:gd name="connsiteX16" fmla="*/ 1290233 w 4500395"/>
                <a:gd name="connsiteY16" fmla="*/ 43585 h 3453097"/>
                <a:gd name="connsiteX17" fmla="*/ 499340 w 4500395"/>
                <a:gd name="connsiteY17" fmla="*/ 1287106 h 3453097"/>
                <a:gd name="connsiteX18" fmla="*/ 425680 w 4500395"/>
                <a:gd name="connsiteY18" fmla="*/ 1301076 h 3453097"/>
                <a:gd name="connsiteX19" fmla="*/ 399328 w 4500395"/>
                <a:gd name="connsiteY19" fmla="*/ 1331492 h 3453097"/>
                <a:gd name="connsiteX20" fmla="*/ 388279 w 4500395"/>
                <a:gd name="connsiteY20" fmla="*/ 1465604 h 3453097"/>
                <a:gd name="connsiteX21" fmla="*/ 321350 w 4500395"/>
                <a:gd name="connsiteY21" fmla="*/ 1895182 h 3453097"/>
                <a:gd name="connsiteX22" fmla="*/ 284075 w 4500395"/>
                <a:gd name="connsiteY22" fmla="*/ 2097874 h 3453097"/>
                <a:gd name="connsiteX23" fmla="*/ 33695 w 4500395"/>
                <a:gd name="connsiteY23" fmla="*/ 2768116 h 3453097"/>
                <a:gd name="connsiteX24" fmla="*/ 1437 w 4500395"/>
                <a:gd name="connsiteY24" fmla="*/ 2831743 h 3453097"/>
                <a:gd name="connsiteX25" fmla="*/ 23852 w 4500395"/>
                <a:gd name="connsiteY25" fmla="*/ 2868192 h 3453097"/>
                <a:gd name="connsiteX26" fmla="*/ 219051 w 4500395"/>
                <a:gd name="connsiteY26" fmla="*/ 2899244 h 3453097"/>
                <a:gd name="connsiteX27" fmla="*/ 916726 w 4500395"/>
                <a:gd name="connsiteY27" fmla="*/ 2831426 h 3453097"/>
                <a:gd name="connsiteX28" fmla="*/ 946190 w 4500395"/>
                <a:gd name="connsiteY28" fmla="*/ 2800057 h 3453097"/>
                <a:gd name="connsiteX29" fmla="*/ 958191 w 4500395"/>
                <a:gd name="connsiteY29" fmla="*/ 2584982 h 3453097"/>
                <a:gd name="connsiteX30" fmla="*/ 1031788 w 4500395"/>
                <a:gd name="connsiteY30" fmla="*/ 2271102 h 3453097"/>
                <a:gd name="connsiteX31" fmla="*/ 1051219 w 4500395"/>
                <a:gd name="connsiteY31" fmla="*/ 2220429 h 3453097"/>
                <a:gd name="connsiteX32" fmla="*/ 1101193 w 4500395"/>
                <a:gd name="connsiteY32" fmla="*/ 2335745 h 3453097"/>
                <a:gd name="connsiteX33" fmla="*/ 1214033 w 4500395"/>
                <a:gd name="connsiteY33" fmla="*/ 2633179 h 3453097"/>
                <a:gd name="connsiteX34" fmla="*/ 1234734 w 4500395"/>
                <a:gd name="connsiteY34" fmla="*/ 2660039 h 3453097"/>
                <a:gd name="connsiteX35" fmla="*/ 1284772 w 4500395"/>
                <a:gd name="connsiteY35" fmla="*/ 2702457 h 3453097"/>
                <a:gd name="connsiteX36" fmla="*/ 1487400 w 4500395"/>
                <a:gd name="connsiteY36" fmla="*/ 2883877 h 3453097"/>
                <a:gd name="connsiteX37" fmla="*/ 1544614 w 4500395"/>
                <a:gd name="connsiteY37" fmla="*/ 2917341 h 3453097"/>
                <a:gd name="connsiteX38" fmla="*/ 1544296 w 4500395"/>
                <a:gd name="connsiteY38" fmla="*/ 2918230 h 3453097"/>
                <a:gd name="connsiteX39" fmla="*/ 1560997 w 4500395"/>
                <a:gd name="connsiteY39" fmla="*/ 2934550 h 3453097"/>
                <a:gd name="connsiteX40" fmla="*/ 1602653 w 4500395"/>
                <a:gd name="connsiteY40" fmla="*/ 2921914 h 3453097"/>
                <a:gd name="connsiteX41" fmla="*/ 1899071 w 4500395"/>
                <a:gd name="connsiteY41" fmla="*/ 2804565 h 3453097"/>
                <a:gd name="connsiteX42" fmla="*/ 2219302 w 4500395"/>
                <a:gd name="connsiteY42" fmla="*/ 2679026 h 3453097"/>
                <a:gd name="connsiteX43" fmla="*/ 2247686 w 4500395"/>
                <a:gd name="connsiteY43" fmla="*/ 2656801 h 3453097"/>
                <a:gd name="connsiteX44" fmla="*/ 2327378 w 4500395"/>
                <a:gd name="connsiteY44" fmla="*/ 2660293 h 3453097"/>
                <a:gd name="connsiteX45" fmla="*/ 2498193 w 4500395"/>
                <a:gd name="connsiteY45" fmla="*/ 2693758 h 3453097"/>
                <a:gd name="connsiteX46" fmla="*/ 2669009 w 4500395"/>
                <a:gd name="connsiteY46" fmla="*/ 2727349 h 3453097"/>
                <a:gd name="connsiteX47" fmla="*/ 2834616 w 4500395"/>
                <a:gd name="connsiteY47" fmla="*/ 2754845 h 3453097"/>
                <a:gd name="connsiteX48" fmla="*/ 3090014 w 4500395"/>
                <a:gd name="connsiteY48" fmla="*/ 2772625 h 3453097"/>
                <a:gd name="connsiteX49" fmla="*/ 3077694 w 4500395"/>
                <a:gd name="connsiteY49" fmla="*/ 2926104 h 3453097"/>
                <a:gd name="connsiteX50" fmla="*/ 3208441 w 4500395"/>
                <a:gd name="connsiteY50" fmla="*/ 2978555 h 3453097"/>
                <a:gd name="connsiteX51" fmla="*/ 3360142 w 4500395"/>
                <a:gd name="connsiteY51" fmla="*/ 3044659 h 3453097"/>
                <a:gd name="connsiteX52" fmla="*/ 3588869 w 4500395"/>
                <a:gd name="connsiteY52" fmla="*/ 3214712 h 3453097"/>
                <a:gd name="connsiteX53" fmla="*/ 3842044 w 4500395"/>
                <a:gd name="connsiteY53" fmla="*/ 3357904 h 3453097"/>
                <a:gd name="connsiteX54" fmla="*/ 4105252 w 4500395"/>
                <a:gd name="connsiteY54" fmla="*/ 3439121 h 3453097"/>
                <a:gd name="connsiteX55" fmla="*/ 4298101 w 4500395"/>
                <a:gd name="connsiteY55" fmla="*/ 3415943 h 3453097"/>
                <a:gd name="connsiteX56" fmla="*/ 4358616 w 4500395"/>
                <a:gd name="connsiteY56" fmla="*/ 3401211 h 3453097"/>
                <a:gd name="connsiteX57" fmla="*/ 4384906 w 4500395"/>
                <a:gd name="connsiteY57" fmla="*/ 3374795 h 3453097"/>
                <a:gd name="connsiteX58" fmla="*/ 4483394 w 4500395"/>
                <a:gd name="connsiteY58" fmla="*/ 2968522 h 3453097"/>
                <a:gd name="connsiteX59" fmla="*/ 4495777 w 4500395"/>
                <a:gd name="connsiteY59" fmla="*/ 2871050 h 3453097"/>
                <a:gd name="connsiteX60" fmla="*/ 4495777 w 4500395"/>
                <a:gd name="connsiteY60" fmla="*/ 2871050 h 3453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500395" h="3453097">
                  <a:moveTo>
                    <a:pt x="4495777" y="2871050"/>
                  </a:moveTo>
                  <a:cubicBezTo>
                    <a:pt x="4486887" y="2847809"/>
                    <a:pt x="4476472" y="2825076"/>
                    <a:pt x="4467075" y="2802025"/>
                  </a:cubicBezTo>
                  <a:cubicBezTo>
                    <a:pt x="4381350" y="2592475"/>
                    <a:pt x="4296196" y="2382735"/>
                    <a:pt x="4209772" y="2173502"/>
                  </a:cubicBezTo>
                  <a:cubicBezTo>
                    <a:pt x="4169514" y="2075966"/>
                    <a:pt x="4136049" y="1975255"/>
                    <a:pt x="4071978" y="1888768"/>
                  </a:cubicBezTo>
                  <a:cubicBezTo>
                    <a:pt x="4036227" y="1840445"/>
                    <a:pt x="4005366" y="1788565"/>
                    <a:pt x="3972346" y="1738273"/>
                  </a:cubicBezTo>
                  <a:cubicBezTo>
                    <a:pt x="3793593" y="1465922"/>
                    <a:pt x="3614714" y="1193697"/>
                    <a:pt x="3436152" y="921219"/>
                  </a:cubicBezTo>
                  <a:cubicBezTo>
                    <a:pt x="3413483" y="886611"/>
                    <a:pt x="3383320" y="853337"/>
                    <a:pt x="3372652" y="815047"/>
                  </a:cubicBezTo>
                  <a:cubicBezTo>
                    <a:pt x="3338172" y="690841"/>
                    <a:pt x="3311057" y="564603"/>
                    <a:pt x="3281212" y="439190"/>
                  </a:cubicBezTo>
                  <a:cubicBezTo>
                    <a:pt x="3271878" y="399820"/>
                    <a:pt x="3262162" y="362800"/>
                    <a:pt x="3224506" y="336955"/>
                  </a:cubicBezTo>
                  <a:cubicBezTo>
                    <a:pt x="3180247" y="306539"/>
                    <a:pt x="3138147" y="271995"/>
                    <a:pt x="3099348" y="234720"/>
                  </a:cubicBezTo>
                  <a:cubicBezTo>
                    <a:pt x="3054390" y="191540"/>
                    <a:pt x="3003209" y="172808"/>
                    <a:pt x="2941614" y="165823"/>
                  </a:cubicBezTo>
                  <a:cubicBezTo>
                    <a:pt x="2724127" y="141121"/>
                    <a:pt x="2507020" y="112292"/>
                    <a:pt x="2289850" y="84225"/>
                  </a:cubicBezTo>
                  <a:cubicBezTo>
                    <a:pt x="2107859" y="60730"/>
                    <a:pt x="1925995" y="36092"/>
                    <a:pt x="1744067" y="12089"/>
                  </a:cubicBezTo>
                  <a:cubicBezTo>
                    <a:pt x="1708952" y="7454"/>
                    <a:pt x="1672693" y="-3595"/>
                    <a:pt x="1638784" y="1167"/>
                  </a:cubicBezTo>
                  <a:cubicBezTo>
                    <a:pt x="1575221" y="10057"/>
                    <a:pt x="1512864" y="28472"/>
                    <a:pt x="1450062" y="42823"/>
                  </a:cubicBezTo>
                  <a:lnTo>
                    <a:pt x="1450062" y="42823"/>
                  </a:lnTo>
                  <a:cubicBezTo>
                    <a:pt x="1396595" y="5295"/>
                    <a:pt x="1340334" y="15645"/>
                    <a:pt x="1290233" y="43585"/>
                  </a:cubicBezTo>
                  <a:cubicBezTo>
                    <a:pt x="1155295" y="118896"/>
                    <a:pt x="581827" y="1107147"/>
                    <a:pt x="499340" y="1287106"/>
                  </a:cubicBezTo>
                  <a:cubicBezTo>
                    <a:pt x="474829" y="1291932"/>
                    <a:pt x="450445" y="1298980"/>
                    <a:pt x="425680" y="1301076"/>
                  </a:cubicBezTo>
                  <a:cubicBezTo>
                    <a:pt x="404281" y="1302790"/>
                    <a:pt x="400534" y="1313776"/>
                    <a:pt x="399328" y="1331492"/>
                  </a:cubicBezTo>
                  <a:cubicBezTo>
                    <a:pt x="396407" y="1376260"/>
                    <a:pt x="394819" y="1421345"/>
                    <a:pt x="388279" y="1465604"/>
                  </a:cubicBezTo>
                  <a:cubicBezTo>
                    <a:pt x="367197" y="1608987"/>
                    <a:pt x="345416" y="1752307"/>
                    <a:pt x="321350" y="1895182"/>
                  </a:cubicBezTo>
                  <a:cubicBezTo>
                    <a:pt x="309856" y="1962873"/>
                    <a:pt x="307951" y="2033040"/>
                    <a:pt x="284075" y="2097874"/>
                  </a:cubicBezTo>
                  <a:cubicBezTo>
                    <a:pt x="201779" y="2321711"/>
                    <a:pt x="116816" y="2544596"/>
                    <a:pt x="33695" y="2768116"/>
                  </a:cubicBezTo>
                  <a:cubicBezTo>
                    <a:pt x="25821" y="2789389"/>
                    <a:pt x="4802" y="2819678"/>
                    <a:pt x="1437" y="2831743"/>
                  </a:cubicBezTo>
                  <a:cubicBezTo>
                    <a:pt x="-3897" y="2850984"/>
                    <a:pt x="6072" y="2862350"/>
                    <a:pt x="23852" y="2868192"/>
                  </a:cubicBezTo>
                  <a:cubicBezTo>
                    <a:pt x="77383" y="2897085"/>
                    <a:pt x="165902" y="2898037"/>
                    <a:pt x="219051" y="2899244"/>
                  </a:cubicBezTo>
                  <a:cubicBezTo>
                    <a:pt x="291124" y="2900831"/>
                    <a:pt x="733909" y="2890227"/>
                    <a:pt x="916726" y="2831426"/>
                  </a:cubicBezTo>
                  <a:cubicBezTo>
                    <a:pt x="933109" y="2826155"/>
                    <a:pt x="945618" y="2818599"/>
                    <a:pt x="946190" y="2800057"/>
                  </a:cubicBezTo>
                  <a:cubicBezTo>
                    <a:pt x="946952" y="2775038"/>
                    <a:pt x="960477" y="2631274"/>
                    <a:pt x="958191" y="2584982"/>
                  </a:cubicBezTo>
                  <a:cubicBezTo>
                    <a:pt x="954064" y="2501924"/>
                    <a:pt x="1028168" y="2279928"/>
                    <a:pt x="1031788" y="2271102"/>
                  </a:cubicBezTo>
                  <a:cubicBezTo>
                    <a:pt x="1038646" y="2254401"/>
                    <a:pt x="1045250" y="2237510"/>
                    <a:pt x="1051219" y="2220429"/>
                  </a:cubicBezTo>
                  <a:cubicBezTo>
                    <a:pt x="1053378" y="2227731"/>
                    <a:pt x="1094145" y="2301963"/>
                    <a:pt x="1101193" y="2335745"/>
                  </a:cubicBezTo>
                  <a:cubicBezTo>
                    <a:pt x="1123164" y="2440901"/>
                    <a:pt x="1172186" y="2535643"/>
                    <a:pt x="1214033" y="2633179"/>
                  </a:cubicBezTo>
                  <a:cubicBezTo>
                    <a:pt x="1218605" y="2643847"/>
                    <a:pt x="1224701" y="2654007"/>
                    <a:pt x="1234734" y="2660039"/>
                  </a:cubicBezTo>
                  <a:cubicBezTo>
                    <a:pt x="1253720" y="2671533"/>
                    <a:pt x="1267944" y="2688360"/>
                    <a:pt x="1284772" y="2702457"/>
                  </a:cubicBezTo>
                  <a:cubicBezTo>
                    <a:pt x="1355384" y="2759480"/>
                    <a:pt x="1418312" y="2825139"/>
                    <a:pt x="1487400" y="2883877"/>
                  </a:cubicBezTo>
                  <a:cubicBezTo>
                    <a:pt x="1504482" y="2898418"/>
                    <a:pt x="1520039" y="2915945"/>
                    <a:pt x="1544614" y="2917341"/>
                  </a:cubicBezTo>
                  <a:cubicBezTo>
                    <a:pt x="1544550" y="2917659"/>
                    <a:pt x="1544423" y="2917913"/>
                    <a:pt x="1544296" y="2918230"/>
                  </a:cubicBezTo>
                  <a:cubicBezTo>
                    <a:pt x="1546582" y="2926993"/>
                    <a:pt x="1552234" y="2932391"/>
                    <a:pt x="1560997" y="2934550"/>
                  </a:cubicBezTo>
                  <a:cubicBezTo>
                    <a:pt x="1576110" y="2934423"/>
                    <a:pt x="1589127" y="2927184"/>
                    <a:pt x="1602653" y="2921914"/>
                  </a:cubicBezTo>
                  <a:cubicBezTo>
                    <a:pt x="1701776" y="2883623"/>
                    <a:pt x="1799947" y="2842729"/>
                    <a:pt x="1899071" y="2804565"/>
                  </a:cubicBezTo>
                  <a:cubicBezTo>
                    <a:pt x="2006068" y="2763354"/>
                    <a:pt x="2111542" y="2718269"/>
                    <a:pt x="2219302" y="2679026"/>
                  </a:cubicBezTo>
                  <a:cubicBezTo>
                    <a:pt x="2231303" y="2674645"/>
                    <a:pt x="2242733" y="2669437"/>
                    <a:pt x="2247686" y="2656801"/>
                  </a:cubicBezTo>
                  <a:cubicBezTo>
                    <a:pt x="2274229" y="2657753"/>
                    <a:pt x="2300709" y="2654515"/>
                    <a:pt x="2327378" y="2660293"/>
                  </a:cubicBezTo>
                  <a:cubicBezTo>
                    <a:pt x="2384021" y="2672612"/>
                    <a:pt x="2441234" y="2682645"/>
                    <a:pt x="2498193" y="2693758"/>
                  </a:cubicBezTo>
                  <a:cubicBezTo>
                    <a:pt x="2555153" y="2704870"/>
                    <a:pt x="2611922" y="2716808"/>
                    <a:pt x="2669009" y="2727349"/>
                  </a:cubicBezTo>
                  <a:cubicBezTo>
                    <a:pt x="2724063" y="2737509"/>
                    <a:pt x="2779054" y="2749130"/>
                    <a:pt x="2834616" y="2754845"/>
                  </a:cubicBezTo>
                  <a:cubicBezTo>
                    <a:pt x="2914309" y="2763036"/>
                    <a:pt x="3010067" y="2767164"/>
                    <a:pt x="3090014" y="2772625"/>
                  </a:cubicBezTo>
                  <a:cubicBezTo>
                    <a:pt x="3090585" y="2776625"/>
                    <a:pt x="3076171" y="2890100"/>
                    <a:pt x="3077694" y="2926104"/>
                  </a:cubicBezTo>
                  <a:cubicBezTo>
                    <a:pt x="3124558" y="2945408"/>
                    <a:pt x="3165388" y="2959759"/>
                    <a:pt x="3208441" y="2978555"/>
                  </a:cubicBezTo>
                  <a:cubicBezTo>
                    <a:pt x="3259114" y="3000653"/>
                    <a:pt x="3315248" y="3011893"/>
                    <a:pt x="3360142" y="3044659"/>
                  </a:cubicBezTo>
                  <a:cubicBezTo>
                    <a:pt x="3436850" y="3100729"/>
                    <a:pt x="3514130" y="3155974"/>
                    <a:pt x="3588869" y="3214712"/>
                  </a:cubicBezTo>
                  <a:cubicBezTo>
                    <a:pt x="3665831" y="3275227"/>
                    <a:pt x="3741968" y="3334664"/>
                    <a:pt x="3842044" y="3357904"/>
                  </a:cubicBezTo>
                  <a:cubicBezTo>
                    <a:pt x="3931261" y="3378605"/>
                    <a:pt x="4018384" y="3409022"/>
                    <a:pt x="4105252" y="3439121"/>
                  </a:cubicBezTo>
                  <a:cubicBezTo>
                    <a:pt x="4174403" y="3472204"/>
                    <a:pt x="4235617" y="3439184"/>
                    <a:pt x="4298101" y="3415943"/>
                  </a:cubicBezTo>
                  <a:cubicBezTo>
                    <a:pt x="4318294" y="3410990"/>
                    <a:pt x="4338233" y="3405148"/>
                    <a:pt x="4358616" y="3401211"/>
                  </a:cubicBezTo>
                  <a:cubicBezTo>
                    <a:pt x="4374110" y="3398164"/>
                    <a:pt x="4381222" y="3389591"/>
                    <a:pt x="4384906" y="3374795"/>
                  </a:cubicBezTo>
                  <a:cubicBezTo>
                    <a:pt x="4417798" y="3239350"/>
                    <a:pt x="4452470" y="3104412"/>
                    <a:pt x="4483394" y="2968522"/>
                  </a:cubicBezTo>
                  <a:cubicBezTo>
                    <a:pt x="4490379" y="2937153"/>
                    <a:pt x="4508984" y="2905467"/>
                    <a:pt x="4495777" y="2871050"/>
                  </a:cubicBezTo>
                  <a:lnTo>
                    <a:pt x="4495777" y="2871050"/>
                  </a:lnTo>
                  <a:close/>
                </a:path>
              </a:pathLst>
            </a:custGeom>
            <a:solidFill>
              <a:srgbClr val="1F878D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CA66BD62-F37C-4694-9D98-A10E75C4AA1B}"/>
                </a:ext>
              </a:extLst>
            </p:cNvPr>
            <p:cNvSpPr/>
            <p:nvPr/>
          </p:nvSpPr>
          <p:spPr>
            <a:xfrm>
              <a:off x="2888501" y="926440"/>
              <a:ext cx="3999913" cy="3453097"/>
            </a:xfrm>
            <a:custGeom>
              <a:avLst/>
              <a:gdLst>
                <a:gd name="connsiteX0" fmla="*/ 3995293 w 3999913"/>
                <a:gd name="connsiteY0" fmla="*/ 2870732 h 3453097"/>
                <a:gd name="connsiteX1" fmla="*/ 3966655 w 3999913"/>
                <a:gd name="connsiteY1" fmla="*/ 2801708 h 3453097"/>
                <a:gd name="connsiteX2" fmla="*/ 3709416 w 3999913"/>
                <a:gd name="connsiteY2" fmla="*/ 2173248 h 3453097"/>
                <a:gd name="connsiteX3" fmla="*/ 3571685 w 3999913"/>
                <a:gd name="connsiteY3" fmla="*/ 1888578 h 3453097"/>
                <a:gd name="connsiteX4" fmla="*/ 3472053 w 3999913"/>
                <a:gd name="connsiteY4" fmla="*/ 1738083 h 3453097"/>
                <a:gd name="connsiteX5" fmla="*/ 2935986 w 3999913"/>
                <a:gd name="connsiteY5" fmla="*/ 921092 h 3453097"/>
                <a:gd name="connsiteX6" fmla="*/ 2872486 w 3999913"/>
                <a:gd name="connsiteY6" fmla="*/ 814920 h 3453097"/>
                <a:gd name="connsiteX7" fmla="*/ 2781110 w 3999913"/>
                <a:gd name="connsiteY7" fmla="*/ 439063 h 3453097"/>
                <a:gd name="connsiteX8" fmla="*/ 2724404 w 3999913"/>
                <a:gd name="connsiteY8" fmla="*/ 336892 h 3453097"/>
                <a:gd name="connsiteX9" fmla="*/ 2599309 w 3999913"/>
                <a:gd name="connsiteY9" fmla="*/ 234720 h 3453097"/>
                <a:gd name="connsiteX10" fmla="*/ 2441575 w 3999913"/>
                <a:gd name="connsiteY10" fmla="*/ 165823 h 3453097"/>
                <a:gd name="connsiteX11" fmla="*/ 1789938 w 3999913"/>
                <a:gd name="connsiteY11" fmla="*/ 84225 h 3453097"/>
                <a:gd name="connsiteX12" fmla="*/ 1244283 w 3999913"/>
                <a:gd name="connsiteY12" fmla="*/ 12089 h 3453097"/>
                <a:gd name="connsiteX13" fmla="*/ 1139000 w 3999913"/>
                <a:gd name="connsiteY13" fmla="*/ 1167 h 3453097"/>
                <a:gd name="connsiteX14" fmla="*/ 950341 w 3999913"/>
                <a:gd name="connsiteY14" fmla="*/ 42823 h 3453097"/>
                <a:gd name="connsiteX15" fmla="*/ 1020636 w 3999913"/>
                <a:gd name="connsiteY15" fmla="*/ 116356 h 3453097"/>
                <a:gd name="connsiteX16" fmla="*/ 1100773 w 3999913"/>
                <a:gd name="connsiteY16" fmla="*/ 291553 h 3453097"/>
                <a:gd name="connsiteX17" fmla="*/ 1141794 w 3999913"/>
                <a:gd name="connsiteY17" fmla="*/ 400963 h 3453097"/>
                <a:gd name="connsiteX18" fmla="*/ 1131062 w 3999913"/>
                <a:gd name="connsiteY18" fmla="*/ 571969 h 3453097"/>
                <a:gd name="connsiteX19" fmla="*/ 1115568 w 3999913"/>
                <a:gd name="connsiteY19" fmla="*/ 733449 h 3453097"/>
                <a:gd name="connsiteX20" fmla="*/ 1095883 w 3999913"/>
                <a:gd name="connsiteY20" fmla="*/ 962049 h 3453097"/>
                <a:gd name="connsiteX21" fmla="*/ 1123506 w 3999913"/>
                <a:gd name="connsiteY21" fmla="*/ 1273009 h 3453097"/>
                <a:gd name="connsiteX22" fmla="*/ 1088962 w 3999913"/>
                <a:gd name="connsiteY22" fmla="*/ 1335175 h 3453097"/>
                <a:gd name="connsiteX23" fmla="*/ 1047496 w 3999913"/>
                <a:gd name="connsiteY23" fmla="*/ 1362798 h 3453097"/>
                <a:gd name="connsiteX24" fmla="*/ 1050481 w 3999913"/>
                <a:gd name="connsiteY24" fmla="*/ 1380832 h 3453097"/>
                <a:gd name="connsiteX25" fmla="*/ 1048322 w 3999913"/>
                <a:gd name="connsiteY25" fmla="*/ 1454047 h 3453097"/>
                <a:gd name="connsiteX26" fmla="*/ 1014984 w 3999913"/>
                <a:gd name="connsiteY26" fmla="*/ 1753450 h 3453097"/>
                <a:gd name="connsiteX27" fmla="*/ 978662 w 3999913"/>
                <a:gd name="connsiteY27" fmla="*/ 2055710 h 3453097"/>
                <a:gd name="connsiteX28" fmla="*/ 972947 w 3999913"/>
                <a:gd name="connsiteY28" fmla="*/ 2076728 h 3453097"/>
                <a:gd name="connsiteX29" fmla="*/ 949960 w 3999913"/>
                <a:gd name="connsiteY29" fmla="*/ 2083269 h 3453097"/>
                <a:gd name="connsiteX30" fmla="*/ 772414 w 3999913"/>
                <a:gd name="connsiteY30" fmla="*/ 1808250 h 3453097"/>
                <a:gd name="connsiteX31" fmla="*/ 707708 w 3999913"/>
                <a:gd name="connsiteY31" fmla="*/ 1655723 h 3453097"/>
                <a:gd name="connsiteX32" fmla="*/ 691007 w 3999913"/>
                <a:gd name="connsiteY32" fmla="*/ 1559203 h 3453097"/>
                <a:gd name="connsiteX33" fmla="*/ 671386 w 3999913"/>
                <a:gd name="connsiteY33" fmla="*/ 1461540 h 3453097"/>
                <a:gd name="connsiteX34" fmla="*/ 403924 w 3999913"/>
                <a:gd name="connsiteY34" fmla="*/ 1288249 h 3453097"/>
                <a:gd name="connsiteX35" fmla="*/ 400495 w 3999913"/>
                <a:gd name="connsiteY35" fmla="*/ 1245958 h 3453097"/>
                <a:gd name="connsiteX36" fmla="*/ 462089 w 3999913"/>
                <a:gd name="connsiteY36" fmla="*/ 1123022 h 3453097"/>
                <a:gd name="connsiteX37" fmla="*/ 453517 w 3999913"/>
                <a:gd name="connsiteY37" fmla="*/ 1072603 h 3453097"/>
                <a:gd name="connsiteX38" fmla="*/ 238125 w 3999913"/>
                <a:gd name="connsiteY38" fmla="*/ 1211096 h 3453097"/>
                <a:gd name="connsiteX39" fmla="*/ 128842 w 3999913"/>
                <a:gd name="connsiteY39" fmla="*/ 1238465 h 3453097"/>
                <a:gd name="connsiteX40" fmla="*/ 106489 w 3999913"/>
                <a:gd name="connsiteY40" fmla="*/ 1231670 h 3453097"/>
                <a:gd name="connsiteX41" fmla="*/ 39052 w 3999913"/>
                <a:gd name="connsiteY41" fmla="*/ 1196999 h 3453097"/>
                <a:gd name="connsiteX42" fmla="*/ 0 w 3999913"/>
                <a:gd name="connsiteY42" fmla="*/ 1287106 h 3453097"/>
                <a:gd name="connsiteX43" fmla="*/ 55689 w 3999913"/>
                <a:gd name="connsiteY43" fmla="*/ 1301139 h 3453097"/>
                <a:gd name="connsiteX44" fmla="*/ 55689 w 3999913"/>
                <a:gd name="connsiteY44" fmla="*/ 1301139 h 3453097"/>
                <a:gd name="connsiteX45" fmla="*/ 55689 w 3999913"/>
                <a:gd name="connsiteY45" fmla="*/ 1301139 h 3453097"/>
                <a:gd name="connsiteX46" fmla="*/ 182626 w 3999913"/>
                <a:gd name="connsiteY46" fmla="*/ 1520532 h 3453097"/>
                <a:gd name="connsiteX47" fmla="*/ 515557 w 3999913"/>
                <a:gd name="connsiteY47" fmla="*/ 2053932 h 3453097"/>
                <a:gd name="connsiteX48" fmla="*/ 526796 w 3999913"/>
                <a:gd name="connsiteY48" fmla="*/ 2069108 h 3453097"/>
                <a:gd name="connsiteX49" fmla="*/ 549783 w 3999913"/>
                <a:gd name="connsiteY49" fmla="*/ 2200172 h 3453097"/>
                <a:gd name="connsiteX50" fmla="*/ 601408 w 3999913"/>
                <a:gd name="connsiteY50" fmla="*/ 2335745 h 3453097"/>
                <a:gd name="connsiteX51" fmla="*/ 714185 w 3999913"/>
                <a:gd name="connsiteY51" fmla="*/ 2633179 h 3453097"/>
                <a:gd name="connsiteX52" fmla="*/ 734886 w 3999913"/>
                <a:gd name="connsiteY52" fmla="*/ 2660039 h 3453097"/>
                <a:gd name="connsiteX53" fmla="*/ 784924 w 3999913"/>
                <a:gd name="connsiteY53" fmla="*/ 2702457 h 3453097"/>
                <a:gd name="connsiteX54" fmla="*/ 987552 w 3999913"/>
                <a:gd name="connsiteY54" fmla="*/ 2883877 h 3453097"/>
                <a:gd name="connsiteX55" fmla="*/ 1044766 w 3999913"/>
                <a:gd name="connsiteY55" fmla="*/ 2917341 h 3453097"/>
                <a:gd name="connsiteX56" fmla="*/ 1044448 w 3999913"/>
                <a:gd name="connsiteY56" fmla="*/ 2918231 h 3453097"/>
                <a:gd name="connsiteX57" fmla="*/ 1061149 w 3999913"/>
                <a:gd name="connsiteY57" fmla="*/ 2934550 h 3453097"/>
                <a:gd name="connsiteX58" fmla="*/ 1102805 w 3999913"/>
                <a:gd name="connsiteY58" fmla="*/ 2921913 h 3453097"/>
                <a:gd name="connsiteX59" fmla="*/ 1399159 w 3999913"/>
                <a:gd name="connsiteY59" fmla="*/ 2804565 h 3453097"/>
                <a:gd name="connsiteX60" fmla="*/ 1765872 w 3999913"/>
                <a:gd name="connsiteY60" fmla="*/ 2655086 h 3453097"/>
                <a:gd name="connsiteX61" fmla="*/ 1785620 w 3999913"/>
                <a:gd name="connsiteY61" fmla="*/ 2428900 h 3453097"/>
                <a:gd name="connsiteX62" fmla="*/ 1798765 w 3999913"/>
                <a:gd name="connsiteY62" fmla="*/ 2283421 h 3453097"/>
                <a:gd name="connsiteX63" fmla="*/ 1777683 w 3999913"/>
                <a:gd name="connsiteY63" fmla="*/ 2053868 h 3453097"/>
                <a:gd name="connsiteX64" fmla="*/ 1770063 w 3999913"/>
                <a:gd name="connsiteY64" fmla="*/ 1427631 h 3453097"/>
                <a:gd name="connsiteX65" fmla="*/ 1761871 w 3999913"/>
                <a:gd name="connsiteY65" fmla="*/ 1287169 h 3453097"/>
                <a:gd name="connsiteX66" fmla="*/ 1728279 w 3999913"/>
                <a:gd name="connsiteY66" fmla="*/ 948206 h 3453097"/>
                <a:gd name="connsiteX67" fmla="*/ 1731582 w 3999913"/>
                <a:gd name="connsiteY67" fmla="*/ 914107 h 3453097"/>
                <a:gd name="connsiteX68" fmla="*/ 1795082 w 3999913"/>
                <a:gd name="connsiteY68" fmla="*/ 730719 h 3453097"/>
                <a:gd name="connsiteX69" fmla="*/ 1837500 w 3999913"/>
                <a:gd name="connsiteY69" fmla="*/ 612482 h 3453097"/>
                <a:gd name="connsiteX70" fmla="*/ 1839532 w 3999913"/>
                <a:gd name="connsiteY70" fmla="*/ 596988 h 3453097"/>
                <a:gd name="connsiteX71" fmla="*/ 1936941 w 3999913"/>
                <a:gd name="connsiteY71" fmla="*/ 320064 h 3453097"/>
                <a:gd name="connsiteX72" fmla="*/ 1978597 w 3999913"/>
                <a:gd name="connsiteY72" fmla="*/ 295045 h 3453097"/>
                <a:gd name="connsiteX73" fmla="*/ 2297811 w 3999913"/>
                <a:gd name="connsiteY73" fmla="*/ 271106 h 3453097"/>
                <a:gd name="connsiteX74" fmla="*/ 2408365 w 3999913"/>
                <a:gd name="connsiteY74" fmla="*/ 305650 h 3453097"/>
                <a:gd name="connsiteX75" fmla="*/ 2465070 w 3999913"/>
                <a:gd name="connsiteY75" fmla="*/ 363435 h 3453097"/>
                <a:gd name="connsiteX76" fmla="*/ 2705418 w 3999913"/>
                <a:gd name="connsiteY76" fmla="*/ 609688 h 3453097"/>
                <a:gd name="connsiteX77" fmla="*/ 2792540 w 3999913"/>
                <a:gd name="connsiteY77" fmla="*/ 832382 h 3453097"/>
                <a:gd name="connsiteX78" fmla="*/ 2834450 w 3999913"/>
                <a:gd name="connsiteY78" fmla="*/ 926553 h 3453097"/>
                <a:gd name="connsiteX79" fmla="*/ 2847531 w 3999913"/>
                <a:gd name="connsiteY79" fmla="*/ 967955 h 3453097"/>
                <a:gd name="connsiteX80" fmla="*/ 2861437 w 3999913"/>
                <a:gd name="connsiteY80" fmla="*/ 1264119 h 3453097"/>
                <a:gd name="connsiteX81" fmla="*/ 2861310 w 3999913"/>
                <a:gd name="connsiteY81" fmla="*/ 1517674 h 3453097"/>
                <a:gd name="connsiteX82" fmla="*/ 2842514 w 3999913"/>
                <a:gd name="connsiteY82" fmla="*/ 1647024 h 3453097"/>
                <a:gd name="connsiteX83" fmla="*/ 2798128 w 3999913"/>
                <a:gd name="connsiteY83" fmla="*/ 1870290 h 3453097"/>
                <a:gd name="connsiteX84" fmla="*/ 2755392 w 3999913"/>
                <a:gd name="connsiteY84" fmla="*/ 2084348 h 3453097"/>
                <a:gd name="connsiteX85" fmla="*/ 2711006 w 3999913"/>
                <a:gd name="connsiteY85" fmla="*/ 2304439 h 3453097"/>
                <a:gd name="connsiteX86" fmla="*/ 2665286 w 3999913"/>
                <a:gd name="connsiteY86" fmla="*/ 2533675 h 3453097"/>
                <a:gd name="connsiteX87" fmla="*/ 2629472 w 3999913"/>
                <a:gd name="connsiteY87" fmla="*/ 2758782 h 3453097"/>
                <a:gd name="connsiteX88" fmla="*/ 2588006 w 3999913"/>
                <a:gd name="connsiteY88" fmla="*/ 2772625 h 3453097"/>
                <a:gd name="connsiteX89" fmla="*/ 2574163 w 3999913"/>
                <a:gd name="connsiteY89" fmla="*/ 2924644 h 3453097"/>
                <a:gd name="connsiteX90" fmla="*/ 2708402 w 3999913"/>
                <a:gd name="connsiteY90" fmla="*/ 2978556 h 3453097"/>
                <a:gd name="connsiteX91" fmla="*/ 2860103 w 3999913"/>
                <a:gd name="connsiteY91" fmla="*/ 3044659 h 3453097"/>
                <a:gd name="connsiteX92" fmla="*/ 3088767 w 3999913"/>
                <a:gd name="connsiteY92" fmla="*/ 3214712 h 3453097"/>
                <a:gd name="connsiteX93" fmla="*/ 3341878 w 3999913"/>
                <a:gd name="connsiteY93" fmla="*/ 3357904 h 3453097"/>
                <a:gd name="connsiteX94" fmla="*/ 3605022 w 3999913"/>
                <a:gd name="connsiteY94" fmla="*/ 3439121 h 3453097"/>
                <a:gd name="connsiteX95" fmla="*/ 3797808 w 3999913"/>
                <a:gd name="connsiteY95" fmla="*/ 3415944 h 3453097"/>
                <a:gd name="connsiteX96" fmla="*/ 3858324 w 3999913"/>
                <a:gd name="connsiteY96" fmla="*/ 3401211 h 3453097"/>
                <a:gd name="connsiteX97" fmla="*/ 3884549 w 3999913"/>
                <a:gd name="connsiteY97" fmla="*/ 3374795 h 3453097"/>
                <a:gd name="connsiteX98" fmla="*/ 3982974 w 3999913"/>
                <a:gd name="connsiteY98" fmla="*/ 2968586 h 3453097"/>
                <a:gd name="connsiteX99" fmla="*/ 3995293 w 3999913"/>
                <a:gd name="connsiteY99" fmla="*/ 2870732 h 3453097"/>
                <a:gd name="connsiteX100" fmla="*/ 3995293 w 3999913"/>
                <a:gd name="connsiteY100" fmla="*/ 2870732 h 3453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3999913" h="3453097">
                  <a:moveTo>
                    <a:pt x="3995293" y="2870732"/>
                  </a:moveTo>
                  <a:cubicBezTo>
                    <a:pt x="3986403" y="2847491"/>
                    <a:pt x="3976053" y="2824758"/>
                    <a:pt x="3966655" y="2801708"/>
                  </a:cubicBezTo>
                  <a:cubicBezTo>
                    <a:pt x="3880930" y="2592221"/>
                    <a:pt x="3795840" y="2382481"/>
                    <a:pt x="3709416" y="2173248"/>
                  </a:cubicBezTo>
                  <a:cubicBezTo>
                    <a:pt x="3669157" y="2075776"/>
                    <a:pt x="3635693" y="1975001"/>
                    <a:pt x="3571685" y="1888578"/>
                  </a:cubicBezTo>
                  <a:cubicBezTo>
                    <a:pt x="3535997" y="1840254"/>
                    <a:pt x="3505073" y="1788375"/>
                    <a:pt x="3472053" y="1738083"/>
                  </a:cubicBezTo>
                  <a:cubicBezTo>
                    <a:pt x="3293364" y="1465731"/>
                    <a:pt x="3114485" y="1193570"/>
                    <a:pt x="2935986" y="921092"/>
                  </a:cubicBezTo>
                  <a:cubicBezTo>
                    <a:pt x="2913316" y="886484"/>
                    <a:pt x="2883154" y="853210"/>
                    <a:pt x="2872486" y="814920"/>
                  </a:cubicBezTo>
                  <a:cubicBezTo>
                    <a:pt x="2838006" y="690777"/>
                    <a:pt x="2810955" y="564476"/>
                    <a:pt x="2781110" y="439063"/>
                  </a:cubicBezTo>
                  <a:cubicBezTo>
                    <a:pt x="2771775" y="399693"/>
                    <a:pt x="2762060" y="362736"/>
                    <a:pt x="2724404" y="336892"/>
                  </a:cubicBezTo>
                  <a:cubicBezTo>
                    <a:pt x="2680145" y="306475"/>
                    <a:pt x="2638044" y="271931"/>
                    <a:pt x="2599309" y="234720"/>
                  </a:cubicBezTo>
                  <a:cubicBezTo>
                    <a:pt x="2554351" y="191540"/>
                    <a:pt x="2503234" y="172808"/>
                    <a:pt x="2441575" y="165823"/>
                  </a:cubicBezTo>
                  <a:cubicBezTo>
                    <a:pt x="2224151" y="141185"/>
                    <a:pt x="2007108" y="112292"/>
                    <a:pt x="1789938" y="84225"/>
                  </a:cubicBezTo>
                  <a:cubicBezTo>
                    <a:pt x="1608010" y="60730"/>
                    <a:pt x="1426147" y="36092"/>
                    <a:pt x="1244283" y="12089"/>
                  </a:cubicBezTo>
                  <a:cubicBezTo>
                    <a:pt x="1209167" y="7454"/>
                    <a:pt x="1172909" y="-3595"/>
                    <a:pt x="1139000" y="1167"/>
                  </a:cubicBezTo>
                  <a:cubicBezTo>
                    <a:pt x="1075373" y="10057"/>
                    <a:pt x="1013142" y="28472"/>
                    <a:pt x="950341" y="42823"/>
                  </a:cubicBezTo>
                  <a:cubicBezTo>
                    <a:pt x="985266" y="63651"/>
                    <a:pt x="1011047" y="94385"/>
                    <a:pt x="1020636" y="116356"/>
                  </a:cubicBezTo>
                  <a:cubicBezTo>
                    <a:pt x="1046226" y="175284"/>
                    <a:pt x="1071753" y="234212"/>
                    <a:pt x="1100773" y="291553"/>
                  </a:cubicBezTo>
                  <a:cubicBezTo>
                    <a:pt x="1123506" y="326224"/>
                    <a:pt x="1143064" y="362990"/>
                    <a:pt x="1141794" y="400963"/>
                  </a:cubicBezTo>
                  <a:cubicBezTo>
                    <a:pt x="1139952" y="457986"/>
                    <a:pt x="1138809" y="515200"/>
                    <a:pt x="1131062" y="571969"/>
                  </a:cubicBezTo>
                  <a:cubicBezTo>
                    <a:pt x="1123760" y="625563"/>
                    <a:pt x="1121664" y="679855"/>
                    <a:pt x="1115568" y="733449"/>
                  </a:cubicBezTo>
                  <a:cubicBezTo>
                    <a:pt x="1106805" y="809967"/>
                    <a:pt x="1099693" y="885214"/>
                    <a:pt x="1095883" y="962049"/>
                  </a:cubicBezTo>
                  <a:cubicBezTo>
                    <a:pt x="1090739" y="1063459"/>
                    <a:pt x="1111441" y="1172615"/>
                    <a:pt x="1123506" y="1273009"/>
                  </a:cubicBezTo>
                  <a:cubicBezTo>
                    <a:pt x="1126744" y="1300123"/>
                    <a:pt x="1114235" y="1321713"/>
                    <a:pt x="1088962" y="1335175"/>
                  </a:cubicBezTo>
                  <a:cubicBezTo>
                    <a:pt x="1074357" y="1342922"/>
                    <a:pt x="1057148" y="1348320"/>
                    <a:pt x="1047496" y="1362798"/>
                  </a:cubicBezTo>
                  <a:cubicBezTo>
                    <a:pt x="1043686" y="1370989"/>
                    <a:pt x="1047750" y="1372704"/>
                    <a:pt x="1050481" y="1380832"/>
                  </a:cubicBezTo>
                  <a:cubicBezTo>
                    <a:pt x="1058672" y="1405533"/>
                    <a:pt x="1058355" y="1429917"/>
                    <a:pt x="1048322" y="1454047"/>
                  </a:cubicBezTo>
                  <a:cubicBezTo>
                    <a:pt x="1043051" y="1466811"/>
                    <a:pt x="1023239" y="1718144"/>
                    <a:pt x="1014984" y="1753450"/>
                  </a:cubicBezTo>
                  <a:cubicBezTo>
                    <a:pt x="1003110" y="1804123"/>
                    <a:pt x="976249" y="2005418"/>
                    <a:pt x="978662" y="2055710"/>
                  </a:cubicBezTo>
                  <a:cubicBezTo>
                    <a:pt x="978980" y="2062822"/>
                    <a:pt x="974725" y="2069680"/>
                    <a:pt x="972947" y="2076728"/>
                  </a:cubicBezTo>
                  <a:cubicBezTo>
                    <a:pt x="968947" y="2092540"/>
                    <a:pt x="963295" y="2094572"/>
                    <a:pt x="949960" y="2083269"/>
                  </a:cubicBezTo>
                  <a:cubicBezTo>
                    <a:pt x="897700" y="2038946"/>
                    <a:pt x="788416" y="1846858"/>
                    <a:pt x="772414" y="1808250"/>
                  </a:cubicBezTo>
                  <a:cubicBezTo>
                    <a:pt x="751332" y="1757196"/>
                    <a:pt x="728599" y="1706841"/>
                    <a:pt x="707708" y="1655723"/>
                  </a:cubicBezTo>
                  <a:cubicBezTo>
                    <a:pt x="695071" y="1624926"/>
                    <a:pt x="693357" y="1592541"/>
                    <a:pt x="691007" y="1559203"/>
                  </a:cubicBezTo>
                  <a:cubicBezTo>
                    <a:pt x="688658" y="1525675"/>
                    <a:pt x="680657" y="1493544"/>
                    <a:pt x="671386" y="1461540"/>
                  </a:cubicBezTo>
                  <a:cubicBezTo>
                    <a:pt x="663702" y="1446745"/>
                    <a:pt x="404622" y="1289963"/>
                    <a:pt x="403924" y="1288249"/>
                  </a:cubicBezTo>
                  <a:cubicBezTo>
                    <a:pt x="390271" y="1275104"/>
                    <a:pt x="392303" y="1261515"/>
                    <a:pt x="400495" y="1245958"/>
                  </a:cubicBezTo>
                  <a:cubicBezTo>
                    <a:pt x="421704" y="1205318"/>
                    <a:pt x="441960" y="1164233"/>
                    <a:pt x="462089" y="1123022"/>
                  </a:cubicBezTo>
                  <a:cubicBezTo>
                    <a:pt x="470027" y="1106829"/>
                    <a:pt x="467360" y="1089367"/>
                    <a:pt x="453517" y="1072603"/>
                  </a:cubicBezTo>
                  <a:cubicBezTo>
                    <a:pt x="425895" y="1086446"/>
                    <a:pt x="304546" y="1172552"/>
                    <a:pt x="238125" y="1211096"/>
                  </a:cubicBezTo>
                  <a:cubicBezTo>
                    <a:pt x="191008" y="1238465"/>
                    <a:pt x="183833" y="1250530"/>
                    <a:pt x="128842" y="1238465"/>
                  </a:cubicBezTo>
                  <a:cubicBezTo>
                    <a:pt x="123571" y="1235607"/>
                    <a:pt x="106489" y="1231670"/>
                    <a:pt x="106489" y="1231670"/>
                  </a:cubicBezTo>
                  <a:cubicBezTo>
                    <a:pt x="106489" y="1231670"/>
                    <a:pt x="59817" y="1210779"/>
                    <a:pt x="39052" y="1196999"/>
                  </a:cubicBezTo>
                  <a:cubicBezTo>
                    <a:pt x="24765" y="1225574"/>
                    <a:pt x="7176" y="1254784"/>
                    <a:pt x="0" y="1287106"/>
                  </a:cubicBezTo>
                  <a:cubicBezTo>
                    <a:pt x="22542" y="1276057"/>
                    <a:pt x="42355" y="1275676"/>
                    <a:pt x="55689" y="1301139"/>
                  </a:cubicBezTo>
                  <a:lnTo>
                    <a:pt x="55689" y="1301139"/>
                  </a:lnTo>
                  <a:lnTo>
                    <a:pt x="55689" y="1301139"/>
                  </a:lnTo>
                  <a:cubicBezTo>
                    <a:pt x="61468" y="1322348"/>
                    <a:pt x="176467" y="1509737"/>
                    <a:pt x="182626" y="1520532"/>
                  </a:cubicBezTo>
                  <a:cubicBezTo>
                    <a:pt x="227648" y="1598129"/>
                    <a:pt x="501777" y="2047010"/>
                    <a:pt x="515557" y="2053932"/>
                  </a:cubicBezTo>
                  <a:cubicBezTo>
                    <a:pt x="515557" y="2060853"/>
                    <a:pt x="524510" y="2066695"/>
                    <a:pt x="526796" y="2069108"/>
                  </a:cubicBezTo>
                  <a:cubicBezTo>
                    <a:pt x="564007" y="2107716"/>
                    <a:pt x="574230" y="2150833"/>
                    <a:pt x="549783" y="2200172"/>
                  </a:cubicBezTo>
                  <a:cubicBezTo>
                    <a:pt x="549339" y="2200998"/>
                    <a:pt x="594360" y="2301899"/>
                    <a:pt x="601408" y="2335745"/>
                  </a:cubicBezTo>
                  <a:cubicBezTo>
                    <a:pt x="623380" y="2440901"/>
                    <a:pt x="672338" y="2535643"/>
                    <a:pt x="714185" y="2633179"/>
                  </a:cubicBezTo>
                  <a:cubicBezTo>
                    <a:pt x="718757" y="2643847"/>
                    <a:pt x="724852" y="2654007"/>
                    <a:pt x="734886" y="2660039"/>
                  </a:cubicBezTo>
                  <a:cubicBezTo>
                    <a:pt x="753872" y="2671533"/>
                    <a:pt x="768096" y="2688360"/>
                    <a:pt x="784924" y="2702457"/>
                  </a:cubicBezTo>
                  <a:cubicBezTo>
                    <a:pt x="855536" y="2759481"/>
                    <a:pt x="918464" y="2825139"/>
                    <a:pt x="987552" y="2883877"/>
                  </a:cubicBezTo>
                  <a:cubicBezTo>
                    <a:pt x="1004633" y="2898419"/>
                    <a:pt x="1020127" y="2915944"/>
                    <a:pt x="1044766" y="2917341"/>
                  </a:cubicBezTo>
                  <a:cubicBezTo>
                    <a:pt x="1044702" y="2917659"/>
                    <a:pt x="1044575" y="2917913"/>
                    <a:pt x="1044448" y="2918231"/>
                  </a:cubicBezTo>
                  <a:cubicBezTo>
                    <a:pt x="1046734" y="2926994"/>
                    <a:pt x="1052386" y="2932391"/>
                    <a:pt x="1061149" y="2934550"/>
                  </a:cubicBezTo>
                  <a:cubicBezTo>
                    <a:pt x="1076262" y="2934423"/>
                    <a:pt x="1089279" y="2927184"/>
                    <a:pt x="1102805" y="2921913"/>
                  </a:cubicBezTo>
                  <a:cubicBezTo>
                    <a:pt x="1201928" y="2883623"/>
                    <a:pt x="1300035" y="2842729"/>
                    <a:pt x="1399159" y="2804565"/>
                  </a:cubicBezTo>
                  <a:cubicBezTo>
                    <a:pt x="1506157" y="2763354"/>
                    <a:pt x="1724470" y="2675851"/>
                    <a:pt x="1765872" y="2655086"/>
                  </a:cubicBezTo>
                  <a:cubicBezTo>
                    <a:pt x="1772793" y="2592920"/>
                    <a:pt x="1774825" y="2496908"/>
                    <a:pt x="1785620" y="2428900"/>
                  </a:cubicBezTo>
                  <a:cubicBezTo>
                    <a:pt x="1793303" y="2380830"/>
                    <a:pt x="1812925" y="2331808"/>
                    <a:pt x="1798765" y="2283421"/>
                  </a:cubicBezTo>
                  <a:cubicBezTo>
                    <a:pt x="1776666" y="2207729"/>
                    <a:pt x="1778635" y="2130513"/>
                    <a:pt x="1777683" y="2053868"/>
                  </a:cubicBezTo>
                  <a:cubicBezTo>
                    <a:pt x="1775016" y="1845144"/>
                    <a:pt x="1779334" y="1636292"/>
                    <a:pt x="1770063" y="1427631"/>
                  </a:cubicBezTo>
                  <a:cubicBezTo>
                    <a:pt x="1767967" y="1380768"/>
                    <a:pt x="1768475" y="1333334"/>
                    <a:pt x="1761871" y="1287169"/>
                  </a:cubicBezTo>
                  <a:cubicBezTo>
                    <a:pt x="1745615" y="1174584"/>
                    <a:pt x="1747012" y="1060474"/>
                    <a:pt x="1728279" y="948206"/>
                  </a:cubicBezTo>
                  <a:cubicBezTo>
                    <a:pt x="1726375" y="936713"/>
                    <a:pt x="1728089" y="925219"/>
                    <a:pt x="1731582" y="914107"/>
                  </a:cubicBezTo>
                  <a:cubicBezTo>
                    <a:pt x="1751203" y="852448"/>
                    <a:pt x="1772222" y="791234"/>
                    <a:pt x="1795082" y="730719"/>
                  </a:cubicBezTo>
                  <a:cubicBezTo>
                    <a:pt x="1805432" y="689888"/>
                    <a:pt x="1822704" y="651598"/>
                    <a:pt x="1837500" y="612482"/>
                  </a:cubicBezTo>
                  <a:cubicBezTo>
                    <a:pt x="1838389" y="607338"/>
                    <a:pt x="1837817" y="601814"/>
                    <a:pt x="1839532" y="596988"/>
                  </a:cubicBezTo>
                  <a:cubicBezTo>
                    <a:pt x="1871409" y="504468"/>
                    <a:pt x="1905953" y="412901"/>
                    <a:pt x="1936941" y="320064"/>
                  </a:cubicBezTo>
                  <a:cubicBezTo>
                    <a:pt x="1943926" y="299046"/>
                    <a:pt x="1959801" y="296887"/>
                    <a:pt x="1978597" y="295045"/>
                  </a:cubicBezTo>
                  <a:cubicBezTo>
                    <a:pt x="2084134" y="284568"/>
                    <a:pt x="2192020" y="280758"/>
                    <a:pt x="2297811" y="271106"/>
                  </a:cubicBezTo>
                  <a:cubicBezTo>
                    <a:pt x="2373821" y="264184"/>
                    <a:pt x="2378202" y="274090"/>
                    <a:pt x="2408365" y="305650"/>
                  </a:cubicBezTo>
                  <a:cubicBezTo>
                    <a:pt x="2427732" y="325970"/>
                    <a:pt x="2445004" y="343750"/>
                    <a:pt x="2465070" y="363435"/>
                  </a:cubicBezTo>
                  <a:cubicBezTo>
                    <a:pt x="2480564" y="378548"/>
                    <a:pt x="2657031" y="499134"/>
                    <a:pt x="2705418" y="609688"/>
                  </a:cubicBezTo>
                  <a:cubicBezTo>
                    <a:pt x="2710180" y="619530"/>
                    <a:pt x="2760663" y="761707"/>
                    <a:pt x="2792540" y="832382"/>
                  </a:cubicBezTo>
                  <a:cubicBezTo>
                    <a:pt x="2809050" y="872260"/>
                    <a:pt x="2819083" y="895819"/>
                    <a:pt x="2834450" y="926553"/>
                  </a:cubicBezTo>
                  <a:cubicBezTo>
                    <a:pt x="2840990" y="939697"/>
                    <a:pt x="2848547" y="952969"/>
                    <a:pt x="2847531" y="967955"/>
                  </a:cubicBezTo>
                  <a:cubicBezTo>
                    <a:pt x="2840800" y="1067205"/>
                    <a:pt x="2865374" y="1164805"/>
                    <a:pt x="2861437" y="1264119"/>
                  </a:cubicBezTo>
                  <a:cubicBezTo>
                    <a:pt x="2858135" y="1348510"/>
                    <a:pt x="2859405" y="1433219"/>
                    <a:pt x="2861310" y="1517674"/>
                  </a:cubicBezTo>
                  <a:cubicBezTo>
                    <a:pt x="2862263" y="1562251"/>
                    <a:pt x="2850769" y="1604352"/>
                    <a:pt x="2842514" y="1647024"/>
                  </a:cubicBezTo>
                  <a:cubicBezTo>
                    <a:pt x="2828227" y="1721509"/>
                    <a:pt x="2812923" y="1795868"/>
                    <a:pt x="2798128" y="1870290"/>
                  </a:cubicBezTo>
                  <a:cubicBezTo>
                    <a:pt x="2783903" y="1941664"/>
                    <a:pt x="2769807" y="2013038"/>
                    <a:pt x="2755392" y="2084348"/>
                  </a:cubicBezTo>
                  <a:cubicBezTo>
                    <a:pt x="2740533" y="2157691"/>
                    <a:pt x="2726246" y="2231097"/>
                    <a:pt x="2711006" y="2304439"/>
                  </a:cubicBezTo>
                  <a:cubicBezTo>
                    <a:pt x="2695131" y="2380703"/>
                    <a:pt x="2679891" y="2457157"/>
                    <a:pt x="2665286" y="2533675"/>
                  </a:cubicBezTo>
                  <a:cubicBezTo>
                    <a:pt x="2657729" y="2573108"/>
                    <a:pt x="2635568" y="2728492"/>
                    <a:pt x="2629472" y="2758782"/>
                  </a:cubicBezTo>
                  <a:cubicBezTo>
                    <a:pt x="2622550" y="2793326"/>
                    <a:pt x="2594928" y="2779483"/>
                    <a:pt x="2588006" y="2772625"/>
                  </a:cubicBezTo>
                  <a:cubicBezTo>
                    <a:pt x="2581085" y="2814090"/>
                    <a:pt x="2574163" y="2903943"/>
                    <a:pt x="2574163" y="2924644"/>
                  </a:cubicBezTo>
                  <a:cubicBezTo>
                    <a:pt x="2617534" y="2942551"/>
                    <a:pt x="2665349" y="2959759"/>
                    <a:pt x="2708402" y="2978556"/>
                  </a:cubicBezTo>
                  <a:cubicBezTo>
                    <a:pt x="2759012" y="3000653"/>
                    <a:pt x="2815209" y="3011893"/>
                    <a:pt x="2860103" y="3044659"/>
                  </a:cubicBezTo>
                  <a:cubicBezTo>
                    <a:pt x="2936748" y="3100729"/>
                    <a:pt x="3014091" y="3155975"/>
                    <a:pt x="3088767" y="3214712"/>
                  </a:cubicBezTo>
                  <a:cubicBezTo>
                    <a:pt x="3165729" y="3275227"/>
                    <a:pt x="3241866" y="3334663"/>
                    <a:pt x="3341878" y="3357904"/>
                  </a:cubicBezTo>
                  <a:cubicBezTo>
                    <a:pt x="3431032" y="3378606"/>
                    <a:pt x="3518154" y="3409022"/>
                    <a:pt x="3605022" y="3439121"/>
                  </a:cubicBezTo>
                  <a:cubicBezTo>
                    <a:pt x="3674174" y="3472204"/>
                    <a:pt x="3735388" y="3439184"/>
                    <a:pt x="3797808" y="3415944"/>
                  </a:cubicBezTo>
                  <a:cubicBezTo>
                    <a:pt x="3818001" y="3410990"/>
                    <a:pt x="3837940" y="3405148"/>
                    <a:pt x="3858324" y="3401211"/>
                  </a:cubicBezTo>
                  <a:cubicBezTo>
                    <a:pt x="3873818" y="3398163"/>
                    <a:pt x="3880930" y="3389591"/>
                    <a:pt x="3884549" y="3374795"/>
                  </a:cubicBezTo>
                  <a:cubicBezTo>
                    <a:pt x="3917442" y="3239350"/>
                    <a:pt x="3952113" y="3104413"/>
                    <a:pt x="3982974" y="2968586"/>
                  </a:cubicBezTo>
                  <a:cubicBezTo>
                    <a:pt x="3989896" y="2936772"/>
                    <a:pt x="4008501" y="2905150"/>
                    <a:pt x="3995293" y="2870732"/>
                  </a:cubicBezTo>
                  <a:lnTo>
                    <a:pt x="3995293" y="2870732"/>
                  </a:lnTo>
                  <a:close/>
                </a:path>
              </a:pathLst>
            </a:custGeom>
            <a:solidFill>
              <a:schemeClr val="accent2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A1A11D4C-FE91-4CBF-9ED3-2992E93ADCC5}"/>
                </a:ext>
              </a:extLst>
            </p:cNvPr>
            <p:cNvSpPr/>
            <p:nvPr/>
          </p:nvSpPr>
          <p:spPr>
            <a:xfrm>
              <a:off x="2208120" y="498284"/>
              <a:ext cx="1716658" cy="1672831"/>
            </a:xfrm>
            <a:custGeom>
              <a:avLst/>
              <a:gdLst>
                <a:gd name="connsiteX0" fmla="*/ 1700699 w 1716658"/>
                <a:gd name="connsiteY0" fmla="*/ 847788 h 1672831"/>
                <a:gd name="connsiteX1" fmla="*/ 1652693 w 1716658"/>
                <a:gd name="connsiteY1" fmla="*/ 664083 h 1672831"/>
                <a:gd name="connsiteX2" fmla="*/ 1580176 w 1716658"/>
                <a:gd name="connsiteY2" fmla="*/ 571881 h 1672831"/>
                <a:gd name="connsiteX3" fmla="*/ 1429617 w 1716658"/>
                <a:gd name="connsiteY3" fmla="*/ 519240 h 1672831"/>
                <a:gd name="connsiteX4" fmla="*/ 1281155 w 1716658"/>
                <a:gd name="connsiteY4" fmla="*/ 357886 h 1672831"/>
                <a:gd name="connsiteX5" fmla="*/ 1255310 w 1716658"/>
                <a:gd name="connsiteY5" fmla="*/ 290259 h 1672831"/>
                <a:gd name="connsiteX6" fmla="*/ 979911 w 1716658"/>
                <a:gd name="connsiteY6" fmla="*/ 699 h 1672831"/>
                <a:gd name="connsiteX7" fmla="*/ 980037 w 1716658"/>
                <a:gd name="connsiteY7" fmla="*/ 0 h 1672831"/>
                <a:gd name="connsiteX8" fmla="*/ 979720 w 1716658"/>
                <a:gd name="connsiteY8" fmla="*/ 571 h 1672831"/>
                <a:gd name="connsiteX9" fmla="*/ 979530 w 1716658"/>
                <a:gd name="connsiteY9" fmla="*/ 444 h 1672831"/>
                <a:gd name="connsiteX10" fmla="*/ 858625 w 1716658"/>
                <a:gd name="connsiteY10" fmla="*/ 198310 h 1672831"/>
                <a:gd name="connsiteX11" fmla="*/ 269599 w 1716658"/>
                <a:gd name="connsiteY11" fmla="*/ 844677 h 1672831"/>
                <a:gd name="connsiteX12" fmla="*/ 42 w 1716658"/>
                <a:gd name="connsiteY12" fmla="*/ 1155764 h 1672831"/>
                <a:gd name="connsiteX13" fmla="*/ 81639 w 1716658"/>
                <a:gd name="connsiteY13" fmla="*/ 1208088 h 1672831"/>
                <a:gd name="connsiteX14" fmla="*/ 111865 w 1716658"/>
                <a:gd name="connsiteY14" fmla="*/ 1250379 h 1672831"/>
                <a:gd name="connsiteX15" fmla="*/ 214545 w 1716658"/>
                <a:gd name="connsiteY15" fmla="*/ 1528445 h 1672831"/>
                <a:gd name="connsiteX16" fmla="*/ 246803 w 1716658"/>
                <a:gd name="connsiteY16" fmla="*/ 1538542 h 1672831"/>
                <a:gd name="connsiteX17" fmla="*/ 375898 w 1716658"/>
                <a:gd name="connsiteY17" fmla="*/ 1440307 h 1672831"/>
                <a:gd name="connsiteX18" fmla="*/ 403775 w 1716658"/>
                <a:gd name="connsiteY18" fmla="*/ 1437069 h 1672831"/>
                <a:gd name="connsiteX19" fmla="*/ 712258 w 1716658"/>
                <a:gd name="connsiteY19" fmla="*/ 1620076 h 1672831"/>
                <a:gd name="connsiteX20" fmla="*/ 912283 w 1716658"/>
                <a:gd name="connsiteY20" fmla="*/ 1646619 h 1672831"/>
                <a:gd name="connsiteX21" fmla="*/ 1181840 w 1716658"/>
                <a:gd name="connsiteY21" fmla="*/ 1473772 h 1672831"/>
                <a:gd name="connsiteX22" fmla="*/ 1517819 w 1716658"/>
                <a:gd name="connsiteY22" fmla="*/ 1643761 h 1672831"/>
                <a:gd name="connsiteX23" fmla="*/ 1537631 w 1716658"/>
                <a:gd name="connsiteY23" fmla="*/ 1649920 h 1672831"/>
                <a:gd name="connsiteX24" fmla="*/ 1665393 w 1716658"/>
                <a:gd name="connsiteY24" fmla="*/ 1445895 h 1672831"/>
                <a:gd name="connsiteX25" fmla="*/ 1699111 w 1716658"/>
                <a:gd name="connsiteY25" fmla="*/ 1261555 h 1672831"/>
                <a:gd name="connsiteX26" fmla="*/ 1716574 w 1716658"/>
                <a:gd name="connsiteY26" fmla="*/ 1112965 h 1672831"/>
                <a:gd name="connsiteX27" fmla="*/ 1700699 w 1716658"/>
                <a:gd name="connsiteY27" fmla="*/ 847788 h 1672831"/>
                <a:gd name="connsiteX28" fmla="*/ 1700699 w 1716658"/>
                <a:gd name="connsiteY28" fmla="*/ 847788 h 1672831"/>
                <a:gd name="connsiteX29" fmla="*/ 807762 w 1716658"/>
                <a:gd name="connsiteY29" fmla="*/ 427101 h 1672831"/>
                <a:gd name="connsiteX30" fmla="*/ 845290 w 1716658"/>
                <a:gd name="connsiteY30" fmla="*/ 423545 h 1672831"/>
                <a:gd name="connsiteX31" fmla="*/ 837480 w 1716658"/>
                <a:gd name="connsiteY31" fmla="*/ 424180 h 1672831"/>
                <a:gd name="connsiteX32" fmla="*/ 807762 w 1716658"/>
                <a:gd name="connsiteY32" fmla="*/ 427101 h 1672831"/>
                <a:gd name="connsiteX33" fmla="*/ 807762 w 1716658"/>
                <a:gd name="connsiteY33" fmla="*/ 427101 h 1672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16658" h="1672831">
                  <a:moveTo>
                    <a:pt x="1700699" y="847788"/>
                  </a:moveTo>
                  <a:cubicBezTo>
                    <a:pt x="1698921" y="784860"/>
                    <a:pt x="1686475" y="726377"/>
                    <a:pt x="1652693" y="664083"/>
                  </a:cubicBezTo>
                  <a:cubicBezTo>
                    <a:pt x="1638088" y="637223"/>
                    <a:pt x="1610465" y="595694"/>
                    <a:pt x="1580176" y="571881"/>
                  </a:cubicBezTo>
                  <a:cubicBezTo>
                    <a:pt x="1547982" y="560705"/>
                    <a:pt x="1465305" y="540449"/>
                    <a:pt x="1429617" y="519240"/>
                  </a:cubicBezTo>
                  <a:cubicBezTo>
                    <a:pt x="1403074" y="505841"/>
                    <a:pt x="1319191" y="402399"/>
                    <a:pt x="1281155" y="357886"/>
                  </a:cubicBezTo>
                  <a:cubicBezTo>
                    <a:pt x="1287314" y="329692"/>
                    <a:pt x="1273534" y="310007"/>
                    <a:pt x="1255310" y="290259"/>
                  </a:cubicBezTo>
                  <a:cubicBezTo>
                    <a:pt x="1230926" y="263906"/>
                    <a:pt x="1008612" y="20066"/>
                    <a:pt x="979911" y="699"/>
                  </a:cubicBezTo>
                  <a:cubicBezTo>
                    <a:pt x="979974" y="508"/>
                    <a:pt x="980037" y="254"/>
                    <a:pt x="980037" y="0"/>
                  </a:cubicBezTo>
                  <a:cubicBezTo>
                    <a:pt x="979911" y="190"/>
                    <a:pt x="979847" y="317"/>
                    <a:pt x="979720" y="571"/>
                  </a:cubicBezTo>
                  <a:cubicBezTo>
                    <a:pt x="979656" y="508"/>
                    <a:pt x="979593" y="508"/>
                    <a:pt x="979530" y="444"/>
                  </a:cubicBezTo>
                  <a:cubicBezTo>
                    <a:pt x="978069" y="1207"/>
                    <a:pt x="884216" y="164782"/>
                    <a:pt x="858625" y="198310"/>
                  </a:cubicBezTo>
                  <a:cubicBezTo>
                    <a:pt x="810683" y="261175"/>
                    <a:pt x="290999" y="820547"/>
                    <a:pt x="269599" y="844677"/>
                  </a:cubicBezTo>
                  <a:cubicBezTo>
                    <a:pt x="189399" y="934974"/>
                    <a:pt x="-3260" y="1143191"/>
                    <a:pt x="42" y="1155764"/>
                  </a:cubicBezTo>
                  <a:cubicBezTo>
                    <a:pt x="22648" y="1174115"/>
                    <a:pt x="58017" y="1191197"/>
                    <a:pt x="81639" y="1208088"/>
                  </a:cubicBezTo>
                  <a:cubicBezTo>
                    <a:pt x="97133" y="1219137"/>
                    <a:pt x="105706" y="1233678"/>
                    <a:pt x="111865" y="1250379"/>
                  </a:cubicBezTo>
                  <a:cubicBezTo>
                    <a:pt x="146282" y="1343025"/>
                    <a:pt x="180763" y="1435608"/>
                    <a:pt x="214545" y="1528445"/>
                  </a:cubicBezTo>
                  <a:cubicBezTo>
                    <a:pt x="221530" y="1547749"/>
                    <a:pt x="227943" y="1553655"/>
                    <a:pt x="246803" y="1538542"/>
                  </a:cubicBezTo>
                  <a:cubicBezTo>
                    <a:pt x="288967" y="1504760"/>
                    <a:pt x="333227" y="1473391"/>
                    <a:pt x="375898" y="1440307"/>
                  </a:cubicBezTo>
                  <a:cubicBezTo>
                    <a:pt x="385487" y="1432941"/>
                    <a:pt x="392980" y="1431036"/>
                    <a:pt x="403775" y="1437069"/>
                  </a:cubicBezTo>
                  <a:cubicBezTo>
                    <a:pt x="508359" y="1495171"/>
                    <a:pt x="611102" y="1555814"/>
                    <a:pt x="712258" y="1620076"/>
                  </a:cubicBezTo>
                  <a:cubicBezTo>
                    <a:pt x="808587" y="1681163"/>
                    <a:pt x="850053" y="1688084"/>
                    <a:pt x="912283" y="1646619"/>
                  </a:cubicBezTo>
                  <a:cubicBezTo>
                    <a:pt x="967655" y="1609725"/>
                    <a:pt x="1162536" y="1477772"/>
                    <a:pt x="1181840" y="1473772"/>
                  </a:cubicBezTo>
                  <a:cubicBezTo>
                    <a:pt x="1214416" y="1475613"/>
                    <a:pt x="1447905" y="1583309"/>
                    <a:pt x="1517819" y="1643761"/>
                  </a:cubicBezTo>
                  <a:cubicBezTo>
                    <a:pt x="1523217" y="1648460"/>
                    <a:pt x="1529567" y="1652651"/>
                    <a:pt x="1537631" y="1649920"/>
                  </a:cubicBezTo>
                  <a:cubicBezTo>
                    <a:pt x="1579096" y="1609535"/>
                    <a:pt x="1660948" y="1469835"/>
                    <a:pt x="1665393" y="1445895"/>
                  </a:cubicBezTo>
                  <a:cubicBezTo>
                    <a:pt x="1676823" y="1384491"/>
                    <a:pt x="1687808" y="1322959"/>
                    <a:pt x="1699111" y="1261555"/>
                  </a:cubicBezTo>
                  <a:cubicBezTo>
                    <a:pt x="1708192" y="1212596"/>
                    <a:pt x="1717654" y="1163701"/>
                    <a:pt x="1716574" y="1112965"/>
                  </a:cubicBezTo>
                  <a:cubicBezTo>
                    <a:pt x="1714859" y="1024319"/>
                    <a:pt x="1703239" y="936435"/>
                    <a:pt x="1700699" y="847788"/>
                  </a:cubicBezTo>
                  <a:lnTo>
                    <a:pt x="1700699" y="847788"/>
                  </a:lnTo>
                  <a:close/>
                  <a:moveTo>
                    <a:pt x="807762" y="427101"/>
                  </a:moveTo>
                  <a:cubicBezTo>
                    <a:pt x="820145" y="423926"/>
                    <a:pt x="832845" y="422974"/>
                    <a:pt x="845290" y="423545"/>
                  </a:cubicBezTo>
                  <a:cubicBezTo>
                    <a:pt x="842687" y="423735"/>
                    <a:pt x="840020" y="423863"/>
                    <a:pt x="837480" y="424180"/>
                  </a:cubicBezTo>
                  <a:cubicBezTo>
                    <a:pt x="827701" y="425387"/>
                    <a:pt x="817668" y="425894"/>
                    <a:pt x="807762" y="427101"/>
                  </a:cubicBezTo>
                  <a:lnTo>
                    <a:pt x="807762" y="427101"/>
                  </a:lnTo>
                  <a:close/>
                </a:path>
              </a:pathLst>
            </a:custGeom>
            <a:solidFill>
              <a:srgbClr val="F39E7E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6432FBF0-E1D5-422D-BC61-760EE1E8B678}"/>
                </a:ext>
              </a:extLst>
            </p:cNvPr>
            <p:cNvSpPr/>
            <p:nvPr/>
          </p:nvSpPr>
          <p:spPr>
            <a:xfrm>
              <a:off x="908395" y="3793355"/>
              <a:ext cx="2109709" cy="3040495"/>
            </a:xfrm>
            <a:custGeom>
              <a:avLst/>
              <a:gdLst>
                <a:gd name="connsiteX0" fmla="*/ 922831 w 2109709"/>
                <a:gd name="connsiteY0" fmla="*/ 2052392 h 3040495"/>
                <a:gd name="connsiteX1" fmla="*/ 907083 w 2109709"/>
                <a:gd name="connsiteY1" fmla="*/ 2140974 h 3040495"/>
                <a:gd name="connsiteX2" fmla="*/ 915592 w 2109709"/>
                <a:gd name="connsiteY2" fmla="*/ 2278070 h 3040495"/>
                <a:gd name="connsiteX3" fmla="*/ 904099 w 2109709"/>
                <a:gd name="connsiteY3" fmla="*/ 2313059 h 3040495"/>
                <a:gd name="connsiteX4" fmla="*/ 777480 w 2109709"/>
                <a:gd name="connsiteY4" fmla="*/ 2553152 h 3040495"/>
                <a:gd name="connsiteX5" fmla="*/ 760271 w 2109709"/>
                <a:gd name="connsiteY5" fmla="*/ 2663135 h 3040495"/>
                <a:gd name="connsiteX6" fmla="*/ 788465 w 2109709"/>
                <a:gd name="connsiteY6" fmla="*/ 2816233 h 3040495"/>
                <a:gd name="connsiteX7" fmla="*/ 771384 w 2109709"/>
                <a:gd name="connsiteY7" fmla="*/ 2849634 h 3040495"/>
                <a:gd name="connsiteX8" fmla="*/ 651178 w 2109709"/>
                <a:gd name="connsiteY8" fmla="*/ 2909895 h 3040495"/>
                <a:gd name="connsiteX9" fmla="*/ 395400 w 2109709"/>
                <a:gd name="connsiteY9" fmla="*/ 2868430 h 3040495"/>
                <a:gd name="connsiteX10" fmla="*/ 333170 w 2109709"/>
                <a:gd name="connsiteY10" fmla="*/ 2730317 h 3040495"/>
                <a:gd name="connsiteX11" fmla="*/ 283323 w 2109709"/>
                <a:gd name="connsiteY11" fmla="*/ 2699583 h 3040495"/>
                <a:gd name="connsiteX12" fmla="*/ 243826 w 2109709"/>
                <a:gd name="connsiteY12" fmla="*/ 2748161 h 3040495"/>
                <a:gd name="connsiteX13" fmla="*/ 166991 w 2109709"/>
                <a:gd name="connsiteY13" fmla="*/ 2955933 h 3040495"/>
                <a:gd name="connsiteX14" fmla="*/ 62660 w 2109709"/>
                <a:gd name="connsiteY14" fmla="*/ 3033657 h 3040495"/>
                <a:gd name="connsiteX15" fmla="*/ 30847 w 2109709"/>
                <a:gd name="connsiteY15" fmla="*/ 3040325 h 3040495"/>
                <a:gd name="connsiteX16" fmla="*/ 1510 w 2109709"/>
                <a:gd name="connsiteY16" fmla="*/ 3003431 h 3040495"/>
                <a:gd name="connsiteX17" fmla="*/ 226173 w 2109709"/>
                <a:gd name="connsiteY17" fmla="*/ 2473650 h 3040495"/>
                <a:gd name="connsiteX18" fmla="*/ 437437 w 2109709"/>
                <a:gd name="connsiteY18" fmla="*/ 2175708 h 3040495"/>
                <a:gd name="connsiteX19" fmla="*/ 567104 w 2109709"/>
                <a:gd name="connsiteY19" fmla="*/ 1992320 h 3040495"/>
                <a:gd name="connsiteX20" fmla="*/ 659560 w 2109709"/>
                <a:gd name="connsiteY20" fmla="*/ 1794645 h 3040495"/>
                <a:gd name="connsiteX21" fmla="*/ 1053133 w 2109709"/>
                <a:gd name="connsiteY21" fmla="*/ 925076 h 3040495"/>
                <a:gd name="connsiteX22" fmla="*/ 1123174 w 2109709"/>
                <a:gd name="connsiteY22" fmla="*/ 755277 h 3040495"/>
                <a:gd name="connsiteX23" fmla="*/ 1131683 w 2109709"/>
                <a:gd name="connsiteY23" fmla="*/ 716542 h 3040495"/>
                <a:gd name="connsiteX24" fmla="*/ 1311769 w 2109709"/>
                <a:gd name="connsiteY24" fmla="*/ 290266 h 3040495"/>
                <a:gd name="connsiteX25" fmla="*/ 1358886 w 2109709"/>
                <a:gd name="connsiteY25" fmla="*/ 209431 h 3040495"/>
                <a:gd name="connsiteX26" fmla="*/ 1498332 w 2109709"/>
                <a:gd name="connsiteY26" fmla="*/ 1786 h 3040495"/>
                <a:gd name="connsiteX27" fmla="*/ 1542147 w 2109709"/>
                <a:gd name="connsiteY27" fmla="*/ 15883 h 3040495"/>
                <a:gd name="connsiteX28" fmla="*/ 1871458 w 2109709"/>
                <a:gd name="connsiteY28" fmla="*/ 20137 h 3040495"/>
                <a:gd name="connsiteX29" fmla="*/ 2109710 w 2109709"/>
                <a:gd name="connsiteY29" fmla="*/ 16137 h 3040495"/>
                <a:gd name="connsiteX30" fmla="*/ 1892476 w 2109709"/>
                <a:gd name="connsiteY30" fmla="*/ 654185 h 3040495"/>
                <a:gd name="connsiteX31" fmla="*/ 1370125 w 2109709"/>
                <a:gd name="connsiteY31" fmla="*/ 1459555 h 3040495"/>
                <a:gd name="connsiteX32" fmla="*/ 922831 w 2109709"/>
                <a:gd name="connsiteY32" fmla="*/ 2052392 h 3040495"/>
                <a:gd name="connsiteX33" fmla="*/ 922831 w 2109709"/>
                <a:gd name="connsiteY33" fmla="*/ 2052392 h 3040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109709" h="3040495">
                  <a:moveTo>
                    <a:pt x="922831" y="2052392"/>
                  </a:moveTo>
                  <a:cubicBezTo>
                    <a:pt x="901178" y="2079061"/>
                    <a:pt x="902384" y="2109224"/>
                    <a:pt x="907083" y="2140974"/>
                  </a:cubicBezTo>
                  <a:cubicBezTo>
                    <a:pt x="913878" y="2186376"/>
                    <a:pt x="907718" y="2232604"/>
                    <a:pt x="915592" y="2278070"/>
                  </a:cubicBezTo>
                  <a:cubicBezTo>
                    <a:pt x="917878" y="2291151"/>
                    <a:pt x="909941" y="2302010"/>
                    <a:pt x="904099" y="2313059"/>
                  </a:cubicBezTo>
                  <a:cubicBezTo>
                    <a:pt x="862189" y="2393260"/>
                    <a:pt x="822057" y="2474476"/>
                    <a:pt x="777480" y="2553152"/>
                  </a:cubicBezTo>
                  <a:cubicBezTo>
                    <a:pt x="757033" y="2589220"/>
                    <a:pt x="751953" y="2623637"/>
                    <a:pt x="760271" y="2663135"/>
                  </a:cubicBezTo>
                  <a:cubicBezTo>
                    <a:pt x="771003" y="2713871"/>
                    <a:pt x="778242" y="2765433"/>
                    <a:pt x="788465" y="2816233"/>
                  </a:cubicBezTo>
                  <a:cubicBezTo>
                    <a:pt x="791894" y="2833568"/>
                    <a:pt x="788973" y="2842522"/>
                    <a:pt x="771384" y="2849634"/>
                  </a:cubicBezTo>
                  <a:cubicBezTo>
                    <a:pt x="741729" y="2861572"/>
                    <a:pt x="671943" y="2903038"/>
                    <a:pt x="651178" y="2909895"/>
                  </a:cubicBezTo>
                  <a:cubicBezTo>
                    <a:pt x="575169" y="2889194"/>
                    <a:pt x="430008" y="2896052"/>
                    <a:pt x="395400" y="2868430"/>
                  </a:cubicBezTo>
                  <a:cubicBezTo>
                    <a:pt x="374636" y="2854587"/>
                    <a:pt x="347013" y="2799342"/>
                    <a:pt x="333170" y="2730317"/>
                  </a:cubicBezTo>
                  <a:cubicBezTo>
                    <a:pt x="312406" y="2695773"/>
                    <a:pt x="295578" y="2685296"/>
                    <a:pt x="283323" y="2699583"/>
                  </a:cubicBezTo>
                  <a:cubicBezTo>
                    <a:pt x="262050" y="2709172"/>
                    <a:pt x="251446" y="2725745"/>
                    <a:pt x="243826" y="2748161"/>
                  </a:cubicBezTo>
                  <a:cubicBezTo>
                    <a:pt x="220077" y="2818075"/>
                    <a:pt x="196137" y="2888178"/>
                    <a:pt x="166991" y="2955933"/>
                  </a:cubicBezTo>
                  <a:cubicBezTo>
                    <a:pt x="148385" y="2999240"/>
                    <a:pt x="104507" y="3018480"/>
                    <a:pt x="62660" y="3033657"/>
                  </a:cubicBezTo>
                  <a:cubicBezTo>
                    <a:pt x="52500" y="3037340"/>
                    <a:pt x="41705" y="3039181"/>
                    <a:pt x="30847" y="3040325"/>
                  </a:cubicBezTo>
                  <a:cubicBezTo>
                    <a:pt x="10590" y="3042547"/>
                    <a:pt x="-5031" y="3022735"/>
                    <a:pt x="1510" y="3003431"/>
                  </a:cubicBezTo>
                  <a:cubicBezTo>
                    <a:pt x="63549" y="2821059"/>
                    <a:pt x="119937" y="2636401"/>
                    <a:pt x="226173" y="2473650"/>
                  </a:cubicBezTo>
                  <a:cubicBezTo>
                    <a:pt x="292657" y="2371797"/>
                    <a:pt x="366635" y="2274832"/>
                    <a:pt x="437437" y="2175708"/>
                  </a:cubicBezTo>
                  <a:cubicBezTo>
                    <a:pt x="480998" y="2114748"/>
                    <a:pt x="529449" y="2056709"/>
                    <a:pt x="567104" y="1992320"/>
                  </a:cubicBezTo>
                  <a:cubicBezTo>
                    <a:pt x="603680" y="1929773"/>
                    <a:pt x="629525" y="1860939"/>
                    <a:pt x="659560" y="1794645"/>
                  </a:cubicBezTo>
                  <a:cubicBezTo>
                    <a:pt x="790942" y="1504831"/>
                    <a:pt x="922450" y="1215207"/>
                    <a:pt x="1053133" y="925076"/>
                  </a:cubicBezTo>
                  <a:cubicBezTo>
                    <a:pt x="1078279" y="869259"/>
                    <a:pt x="1099933" y="811855"/>
                    <a:pt x="1123174" y="755277"/>
                  </a:cubicBezTo>
                  <a:cubicBezTo>
                    <a:pt x="1118602" y="740799"/>
                    <a:pt x="1126349" y="728607"/>
                    <a:pt x="1131683" y="716542"/>
                  </a:cubicBezTo>
                  <a:cubicBezTo>
                    <a:pt x="1193468" y="575191"/>
                    <a:pt x="1250872" y="431998"/>
                    <a:pt x="1311769" y="290266"/>
                  </a:cubicBezTo>
                  <a:cubicBezTo>
                    <a:pt x="1324278" y="261120"/>
                    <a:pt x="1341423" y="235275"/>
                    <a:pt x="1358886" y="209431"/>
                  </a:cubicBezTo>
                  <a:cubicBezTo>
                    <a:pt x="1405558" y="140343"/>
                    <a:pt x="1450389" y="70048"/>
                    <a:pt x="1498332" y="1786"/>
                  </a:cubicBezTo>
                  <a:cubicBezTo>
                    <a:pt x="1516810" y="-5390"/>
                    <a:pt x="1527542" y="11057"/>
                    <a:pt x="1542147" y="15883"/>
                  </a:cubicBezTo>
                  <a:cubicBezTo>
                    <a:pt x="1597455" y="28646"/>
                    <a:pt x="1830183" y="20455"/>
                    <a:pt x="1871458" y="20137"/>
                  </a:cubicBezTo>
                  <a:cubicBezTo>
                    <a:pt x="1915273" y="19883"/>
                    <a:pt x="2052814" y="11628"/>
                    <a:pt x="2109710" y="16137"/>
                  </a:cubicBezTo>
                  <a:cubicBezTo>
                    <a:pt x="2102788" y="43759"/>
                    <a:pt x="1947086" y="547632"/>
                    <a:pt x="1892476" y="654185"/>
                  </a:cubicBezTo>
                  <a:cubicBezTo>
                    <a:pt x="1764587" y="951047"/>
                    <a:pt x="1554593" y="1223589"/>
                    <a:pt x="1370125" y="1459555"/>
                  </a:cubicBezTo>
                  <a:cubicBezTo>
                    <a:pt x="1169846" y="1715461"/>
                    <a:pt x="997253" y="1927169"/>
                    <a:pt x="922831" y="2052392"/>
                  </a:cubicBezTo>
                  <a:lnTo>
                    <a:pt x="922831" y="2052392"/>
                  </a:lnTo>
                  <a:close/>
                </a:path>
              </a:pathLst>
            </a:custGeom>
            <a:solidFill>
              <a:srgbClr val="F39E7E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" name="자유형: 도형 40">
              <a:extLst>
                <a:ext uri="{FF2B5EF4-FFF2-40B4-BE49-F238E27FC236}">
                  <a16:creationId xmlns:a16="http://schemas.microsoft.com/office/drawing/2014/main" id="{5DE937FD-6367-40F0-8746-D5F6887DB44D}"/>
                </a:ext>
              </a:extLst>
            </p:cNvPr>
            <p:cNvSpPr/>
            <p:nvPr/>
          </p:nvSpPr>
          <p:spPr>
            <a:xfrm>
              <a:off x="1191717" y="3813205"/>
              <a:ext cx="1743011" cy="2886757"/>
            </a:xfrm>
            <a:custGeom>
              <a:avLst/>
              <a:gdLst>
                <a:gd name="connsiteX0" fmla="*/ 346075 w 1743011"/>
                <a:gd name="connsiteY0" fmla="*/ 2318164 h 2886757"/>
                <a:gd name="connsiteX1" fmla="*/ 347917 w 1743011"/>
                <a:gd name="connsiteY1" fmla="*/ 2337722 h 2886757"/>
                <a:gd name="connsiteX2" fmla="*/ 375730 w 1743011"/>
                <a:gd name="connsiteY2" fmla="*/ 2449926 h 2886757"/>
                <a:gd name="connsiteX3" fmla="*/ 387985 w 1743011"/>
                <a:gd name="connsiteY3" fmla="*/ 2519395 h 2886757"/>
                <a:gd name="connsiteX4" fmla="*/ 361442 w 1743011"/>
                <a:gd name="connsiteY4" fmla="*/ 2743995 h 2886757"/>
                <a:gd name="connsiteX5" fmla="*/ 400558 w 1743011"/>
                <a:gd name="connsiteY5" fmla="*/ 2870868 h 2886757"/>
                <a:gd name="connsiteX6" fmla="*/ 343408 w 1743011"/>
                <a:gd name="connsiteY6" fmla="*/ 2885219 h 2886757"/>
                <a:gd name="connsiteX7" fmla="*/ 121666 w 1743011"/>
                <a:gd name="connsiteY7" fmla="*/ 2852263 h 2886757"/>
                <a:gd name="connsiteX8" fmla="*/ 87884 w 1743011"/>
                <a:gd name="connsiteY8" fmla="*/ 2825592 h 2886757"/>
                <a:gd name="connsiteX9" fmla="*/ 38291 w 1743011"/>
                <a:gd name="connsiteY9" fmla="*/ 2694592 h 2886757"/>
                <a:gd name="connsiteX10" fmla="*/ 0 w 1743011"/>
                <a:gd name="connsiteY10" fmla="*/ 2680558 h 2886757"/>
                <a:gd name="connsiteX11" fmla="*/ 82804 w 1743011"/>
                <a:gd name="connsiteY11" fmla="*/ 2579974 h 2886757"/>
                <a:gd name="connsiteX12" fmla="*/ 237363 w 1743011"/>
                <a:gd name="connsiteY12" fmla="*/ 2412842 h 2886757"/>
                <a:gd name="connsiteX13" fmla="*/ 330645 w 1743011"/>
                <a:gd name="connsiteY13" fmla="*/ 2325403 h 2886757"/>
                <a:gd name="connsiteX14" fmla="*/ 346075 w 1743011"/>
                <a:gd name="connsiteY14" fmla="*/ 2318164 h 2886757"/>
                <a:gd name="connsiteX15" fmla="*/ 346075 w 1743011"/>
                <a:gd name="connsiteY15" fmla="*/ 2318164 h 2886757"/>
                <a:gd name="connsiteX16" fmla="*/ 1604455 w 1743011"/>
                <a:gd name="connsiteY16" fmla="*/ 633953 h 2886757"/>
                <a:gd name="connsiteX17" fmla="*/ 1187831 w 1743011"/>
                <a:gd name="connsiteY17" fmla="*/ 1300703 h 2886757"/>
                <a:gd name="connsiteX18" fmla="*/ 639318 w 1743011"/>
                <a:gd name="connsiteY18" fmla="*/ 2032795 h 2886757"/>
                <a:gd name="connsiteX19" fmla="*/ 618935 w 1743011"/>
                <a:gd name="connsiteY19" fmla="*/ 1944974 h 2886757"/>
                <a:gd name="connsiteX20" fmla="*/ 593789 w 1743011"/>
                <a:gd name="connsiteY20" fmla="*/ 1933417 h 2886757"/>
                <a:gd name="connsiteX21" fmla="*/ 505143 w 1743011"/>
                <a:gd name="connsiteY21" fmla="*/ 1948975 h 2886757"/>
                <a:gd name="connsiteX22" fmla="*/ 488379 w 1743011"/>
                <a:gd name="connsiteY22" fmla="*/ 1930115 h 2886757"/>
                <a:gd name="connsiteX23" fmla="*/ 564388 w 1743011"/>
                <a:gd name="connsiteY23" fmla="*/ 1705516 h 2886757"/>
                <a:gd name="connsiteX24" fmla="*/ 627761 w 1743011"/>
                <a:gd name="connsiteY24" fmla="*/ 1516540 h 2886757"/>
                <a:gd name="connsiteX25" fmla="*/ 711200 w 1743011"/>
                <a:gd name="connsiteY25" fmla="*/ 1426624 h 2886757"/>
                <a:gd name="connsiteX26" fmla="*/ 999109 w 1743011"/>
                <a:gd name="connsiteY26" fmla="*/ 1192880 h 2886757"/>
                <a:gd name="connsiteX27" fmla="*/ 1346835 w 1743011"/>
                <a:gd name="connsiteY27" fmla="*/ 894240 h 2886757"/>
                <a:gd name="connsiteX28" fmla="*/ 1604455 w 1743011"/>
                <a:gd name="connsiteY28" fmla="*/ 633953 h 2886757"/>
                <a:gd name="connsiteX29" fmla="*/ 1604455 w 1743011"/>
                <a:gd name="connsiteY29" fmla="*/ 633953 h 2886757"/>
                <a:gd name="connsiteX30" fmla="*/ 1576959 w 1743011"/>
                <a:gd name="connsiteY30" fmla="*/ 33 h 2886757"/>
                <a:gd name="connsiteX31" fmla="*/ 1743012 w 1743011"/>
                <a:gd name="connsiteY31" fmla="*/ 731 h 2886757"/>
                <a:gd name="connsiteX32" fmla="*/ 1713738 w 1743011"/>
                <a:gd name="connsiteY32" fmla="*/ 7017 h 2886757"/>
                <a:gd name="connsiteX33" fmla="*/ 1576070 w 1743011"/>
                <a:gd name="connsiteY33" fmla="*/ 6573 h 2886757"/>
                <a:gd name="connsiteX34" fmla="*/ 1542987 w 1743011"/>
                <a:gd name="connsiteY34" fmla="*/ 34259 h 2886757"/>
                <a:gd name="connsiteX35" fmla="*/ 1529398 w 1743011"/>
                <a:gd name="connsiteY35" fmla="*/ 113825 h 2886757"/>
                <a:gd name="connsiteX36" fmla="*/ 1420559 w 1743011"/>
                <a:gd name="connsiteY36" fmla="*/ 261589 h 2886757"/>
                <a:gd name="connsiteX37" fmla="*/ 1248791 w 1743011"/>
                <a:gd name="connsiteY37" fmla="*/ 410306 h 2886757"/>
                <a:gd name="connsiteX38" fmla="*/ 1201547 w 1743011"/>
                <a:gd name="connsiteY38" fmla="*/ 450883 h 2886757"/>
                <a:gd name="connsiteX39" fmla="*/ 1178687 w 1743011"/>
                <a:gd name="connsiteY39" fmla="*/ 439960 h 2886757"/>
                <a:gd name="connsiteX40" fmla="*/ 1160590 w 1743011"/>
                <a:gd name="connsiteY40" fmla="*/ 285910 h 2886757"/>
                <a:gd name="connsiteX41" fmla="*/ 1190498 w 1743011"/>
                <a:gd name="connsiteY41" fmla="*/ 205646 h 2886757"/>
                <a:gd name="connsiteX42" fmla="*/ 1301369 w 1743011"/>
                <a:gd name="connsiteY42" fmla="*/ 11272 h 2886757"/>
                <a:gd name="connsiteX43" fmla="*/ 1254316 w 1743011"/>
                <a:gd name="connsiteY43" fmla="*/ 1810 h 2886757"/>
                <a:gd name="connsiteX44" fmla="*/ 1576959 w 1743011"/>
                <a:gd name="connsiteY44" fmla="*/ 33 h 2886757"/>
                <a:gd name="connsiteX45" fmla="*/ 1576959 w 1743011"/>
                <a:gd name="connsiteY45" fmla="*/ 33 h 288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743011" h="2886757">
                  <a:moveTo>
                    <a:pt x="346075" y="2318164"/>
                  </a:moveTo>
                  <a:cubicBezTo>
                    <a:pt x="353632" y="2322799"/>
                    <a:pt x="351727" y="2331753"/>
                    <a:pt x="347917" y="2337722"/>
                  </a:cubicBezTo>
                  <a:cubicBezTo>
                    <a:pt x="318072" y="2384966"/>
                    <a:pt x="327724" y="2421097"/>
                    <a:pt x="375730" y="2449926"/>
                  </a:cubicBezTo>
                  <a:cubicBezTo>
                    <a:pt x="404368" y="2467135"/>
                    <a:pt x="404813" y="2487836"/>
                    <a:pt x="387985" y="2519395"/>
                  </a:cubicBezTo>
                  <a:cubicBezTo>
                    <a:pt x="350711" y="2589499"/>
                    <a:pt x="338709" y="2665572"/>
                    <a:pt x="361442" y="2743995"/>
                  </a:cubicBezTo>
                  <a:cubicBezTo>
                    <a:pt x="373761" y="2786476"/>
                    <a:pt x="375095" y="2832451"/>
                    <a:pt x="400558" y="2870868"/>
                  </a:cubicBezTo>
                  <a:cubicBezTo>
                    <a:pt x="384239" y="2886488"/>
                    <a:pt x="365824" y="2888965"/>
                    <a:pt x="343408" y="2885219"/>
                  </a:cubicBezTo>
                  <a:cubicBezTo>
                    <a:pt x="269685" y="2873026"/>
                    <a:pt x="195644" y="2862867"/>
                    <a:pt x="121666" y="2852263"/>
                  </a:cubicBezTo>
                  <a:cubicBezTo>
                    <a:pt x="104902" y="2849850"/>
                    <a:pt x="94107" y="2842927"/>
                    <a:pt x="87884" y="2825592"/>
                  </a:cubicBezTo>
                  <a:cubicBezTo>
                    <a:pt x="72327" y="2781651"/>
                    <a:pt x="53213" y="2738851"/>
                    <a:pt x="38291" y="2694592"/>
                  </a:cubicBezTo>
                  <a:cubicBezTo>
                    <a:pt x="30290" y="2670716"/>
                    <a:pt x="18796" y="2668938"/>
                    <a:pt x="0" y="2680558"/>
                  </a:cubicBezTo>
                  <a:cubicBezTo>
                    <a:pt x="27496" y="2646967"/>
                    <a:pt x="53912" y="2612359"/>
                    <a:pt x="82804" y="2579974"/>
                  </a:cubicBezTo>
                  <a:cubicBezTo>
                    <a:pt x="133414" y="2523459"/>
                    <a:pt x="184785" y="2467579"/>
                    <a:pt x="237363" y="2412842"/>
                  </a:cubicBezTo>
                  <a:cubicBezTo>
                    <a:pt x="266891" y="2382172"/>
                    <a:pt x="299339" y="2354359"/>
                    <a:pt x="330645" y="2325403"/>
                  </a:cubicBezTo>
                  <a:cubicBezTo>
                    <a:pt x="334963" y="2321339"/>
                    <a:pt x="339471" y="2314100"/>
                    <a:pt x="346075" y="2318164"/>
                  </a:cubicBezTo>
                  <a:lnTo>
                    <a:pt x="346075" y="2318164"/>
                  </a:lnTo>
                  <a:close/>
                  <a:moveTo>
                    <a:pt x="1604455" y="633953"/>
                  </a:moveTo>
                  <a:cubicBezTo>
                    <a:pt x="1522032" y="893351"/>
                    <a:pt x="1232472" y="1240822"/>
                    <a:pt x="1187831" y="1300703"/>
                  </a:cubicBezTo>
                  <a:cubicBezTo>
                    <a:pt x="1008317" y="1541051"/>
                    <a:pt x="643065" y="2029302"/>
                    <a:pt x="639318" y="2032795"/>
                  </a:cubicBezTo>
                  <a:cubicBezTo>
                    <a:pt x="639191" y="2002061"/>
                    <a:pt x="623824" y="1974756"/>
                    <a:pt x="618935" y="1944974"/>
                  </a:cubicBezTo>
                  <a:cubicBezTo>
                    <a:pt x="616776" y="1932020"/>
                    <a:pt x="605092" y="1931449"/>
                    <a:pt x="593789" y="1933417"/>
                  </a:cubicBezTo>
                  <a:cubicBezTo>
                    <a:pt x="564198" y="1938688"/>
                    <a:pt x="534480" y="1943006"/>
                    <a:pt x="505143" y="1948975"/>
                  </a:cubicBezTo>
                  <a:cubicBezTo>
                    <a:pt x="486918" y="1952658"/>
                    <a:pt x="482156" y="1948213"/>
                    <a:pt x="488379" y="1930115"/>
                  </a:cubicBezTo>
                  <a:cubicBezTo>
                    <a:pt x="514096" y="1855376"/>
                    <a:pt x="539115" y="1780382"/>
                    <a:pt x="564388" y="1705516"/>
                  </a:cubicBezTo>
                  <a:cubicBezTo>
                    <a:pt x="585597" y="1642524"/>
                    <a:pt x="607822" y="1579913"/>
                    <a:pt x="627761" y="1516540"/>
                  </a:cubicBezTo>
                  <a:cubicBezTo>
                    <a:pt x="641604" y="1472788"/>
                    <a:pt x="679831" y="1452659"/>
                    <a:pt x="711200" y="1426624"/>
                  </a:cubicBezTo>
                  <a:cubicBezTo>
                    <a:pt x="806387" y="1347693"/>
                    <a:pt x="903097" y="1270668"/>
                    <a:pt x="999109" y="1192880"/>
                  </a:cubicBezTo>
                  <a:cubicBezTo>
                    <a:pt x="1024954" y="1171925"/>
                    <a:pt x="1295654" y="950310"/>
                    <a:pt x="1346835" y="894240"/>
                  </a:cubicBezTo>
                  <a:cubicBezTo>
                    <a:pt x="1401382" y="834232"/>
                    <a:pt x="1597724" y="629889"/>
                    <a:pt x="1604455" y="633953"/>
                  </a:cubicBezTo>
                  <a:lnTo>
                    <a:pt x="1604455" y="633953"/>
                  </a:lnTo>
                  <a:close/>
                  <a:moveTo>
                    <a:pt x="1576959" y="33"/>
                  </a:moveTo>
                  <a:cubicBezTo>
                    <a:pt x="1632331" y="-158"/>
                    <a:pt x="1687703" y="541"/>
                    <a:pt x="1743012" y="731"/>
                  </a:cubicBezTo>
                  <a:cubicBezTo>
                    <a:pt x="1734884" y="10320"/>
                    <a:pt x="1723707" y="6954"/>
                    <a:pt x="1713738" y="7017"/>
                  </a:cubicBezTo>
                  <a:cubicBezTo>
                    <a:pt x="1667828" y="7335"/>
                    <a:pt x="1621917" y="8351"/>
                    <a:pt x="1576070" y="6573"/>
                  </a:cubicBezTo>
                  <a:cubicBezTo>
                    <a:pt x="1554290" y="5747"/>
                    <a:pt x="1546225" y="15463"/>
                    <a:pt x="1542987" y="34259"/>
                  </a:cubicBezTo>
                  <a:cubicBezTo>
                    <a:pt x="1538415" y="60802"/>
                    <a:pt x="1530287" y="87154"/>
                    <a:pt x="1529398" y="113825"/>
                  </a:cubicBezTo>
                  <a:cubicBezTo>
                    <a:pt x="1526985" y="188882"/>
                    <a:pt x="1466342" y="219997"/>
                    <a:pt x="1420559" y="261589"/>
                  </a:cubicBezTo>
                  <a:cubicBezTo>
                    <a:pt x="1364488" y="312516"/>
                    <a:pt x="1306195" y="360840"/>
                    <a:pt x="1248791" y="410306"/>
                  </a:cubicBezTo>
                  <a:cubicBezTo>
                    <a:pt x="1233107" y="423832"/>
                    <a:pt x="1217549" y="437675"/>
                    <a:pt x="1201547" y="450883"/>
                  </a:cubicBezTo>
                  <a:cubicBezTo>
                    <a:pt x="1186688" y="463202"/>
                    <a:pt x="1179322" y="458693"/>
                    <a:pt x="1178687" y="439960"/>
                  </a:cubicBezTo>
                  <a:cubicBezTo>
                    <a:pt x="1177036" y="388145"/>
                    <a:pt x="1167956" y="337091"/>
                    <a:pt x="1160590" y="285910"/>
                  </a:cubicBezTo>
                  <a:cubicBezTo>
                    <a:pt x="1156018" y="254223"/>
                    <a:pt x="1177100" y="231046"/>
                    <a:pt x="1190498" y="205646"/>
                  </a:cubicBezTo>
                  <a:cubicBezTo>
                    <a:pt x="1225360" y="139796"/>
                    <a:pt x="1261555" y="74645"/>
                    <a:pt x="1301369" y="11272"/>
                  </a:cubicBezTo>
                  <a:cubicBezTo>
                    <a:pt x="1284859" y="1874"/>
                    <a:pt x="1267397" y="13495"/>
                    <a:pt x="1254316" y="1810"/>
                  </a:cubicBezTo>
                  <a:cubicBezTo>
                    <a:pt x="1361757" y="1176"/>
                    <a:pt x="1469327" y="350"/>
                    <a:pt x="1576959" y="33"/>
                  </a:cubicBezTo>
                  <a:lnTo>
                    <a:pt x="1576959" y="33"/>
                  </a:lnTo>
                  <a:close/>
                </a:path>
              </a:pathLst>
            </a:custGeom>
            <a:solidFill>
              <a:srgbClr val="DE957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" name="자유형: 도형 41">
              <a:extLst>
                <a:ext uri="{FF2B5EF4-FFF2-40B4-BE49-F238E27FC236}">
                  <a16:creationId xmlns:a16="http://schemas.microsoft.com/office/drawing/2014/main" id="{AB5B9E9D-339F-4651-8B4E-2378F6892EFC}"/>
                </a:ext>
              </a:extLst>
            </p:cNvPr>
            <p:cNvSpPr/>
            <p:nvPr/>
          </p:nvSpPr>
          <p:spPr>
            <a:xfrm>
              <a:off x="3674265" y="5782307"/>
              <a:ext cx="2103411" cy="1073457"/>
            </a:xfrm>
            <a:custGeom>
              <a:avLst/>
              <a:gdLst>
                <a:gd name="connsiteX0" fmla="*/ 2018142 w 2103411"/>
                <a:gd name="connsiteY0" fmla="*/ 701 h 1073457"/>
                <a:gd name="connsiteX1" fmla="*/ 2023921 w 2103411"/>
                <a:gd name="connsiteY1" fmla="*/ 23878 h 1073457"/>
                <a:gd name="connsiteX2" fmla="*/ 2004871 w 2103411"/>
                <a:gd name="connsiteY2" fmla="*/ 134368 h 1073457"/>
                <a:gd name="connsiteX3" fmla="*/ 1999283 w 2103411"/>
                <a:gd name="connsiteY3" fmla="*/ 143512 h 1073457"/>
                <a:gd name="connsiteX4" fmla="*/ 2092882 w 2103411"/>
                <a:gd name="connsiteY4" fmla="*/ 32006 h 1073457"/>
                <a:gd name="connsiteX5" fmla="*/ 2101962 w 2103411"/>
                <a:gd name="connsiteY5" fmla="*/ 72011 h 1073457"/>
                <a:gd name="connsiteX6" fmla="*/ 2067863 w 2103411"/>
                <a:gd name="connsiteY6" fmla="*/ 255971 h 1073457"/>
                <a:gd name="connsiteX7" fmla="*/ 2052940 w 2103411"/>
                <a:gd name="connsiteY7" fmla="*/ 289816 h 1073457"/>
                <a:gd name="connsiteX8" fmla="*/ 1953055 w 2103411"/>
                <a:gd name="connsiteY8" fmla="*/ 440756 h 1073457"/>
                <a:gd name="connsiteX9" fmla="*/ 1882252 w 2103411"/>
                <a:gd name="connsiteY9" fmla="*/ 485142 h 1073457"/>
                <a:gd name="connsiteX10" fmla="*/ 1854566 w 2103411"/>
                <a:gd name="connsiteY10" fmla="*/ 488444 h 1073457"/>
                <a:gd name="connsiteX11" fmla="*/ 1914384 w 2103411"/>
                <a:gd name="connsiteY11" fmla="*/ 418912 h 1073457"/>
                <a:gd name="connsiteX12" fmla="*/ 2010649 w 2103411"/>
                <a:gd name="connsiteY12" fmla="*/ 312041 h 1073457"/>
                <a:gd name="connsiteX13" fmla="*/ 2049765 w 2103411"/>
                <a:gd name="connsiteY13" fmla="*/ 232285 h 1073457"/>
                <a:gd name="connsiteX14" fmla="*/ 2074086 w 2103411"/>
                <a:gd name="connsiteY14" fmla="*/ 107190 h 1073457"/>
                <a:gd name="connsiteX15" fmla="*/ 2059481 w 2103411"/>
                <a:gd name="connsiteY15" fmla="*/ 160276 h 1073457"/>
                <a:gd name="connsiteX16" fmla="*/ 1864790 w 2103411"/>
                <a:gd name="connsiteY16" fmla="*/ 466346 h 1073457"/>
                <a:gd name="connsiteX17" fmla="*/ 1836596 w 2103411"/>
                <a:gd name="connsiteY17" fmla="*/ 489841 h 1073457"/>
                <a:gd name="connsiteX18" fmla="*/ 1818371 w 2103411"/>
                <a:gd name="connsiteY18" fmla="*/ 516130 h 1073457"/>
                <a:gd name="connsiteX19" fmla="*/ 1760396 w 2103411"/>
                <a:gd name="connsiteY19" fmla="*/ 729427 h 1073457"/>
                <a:gd name="connsiteX20" fmla="*/ 1719502 w 2103411"/>
                <a:gd name="connsiteY20" fmla="*/ 778322 h 1073457"/>
                <a:gd name="connsiteX21" fmla="*/ 1760205 w 2103411"/>
                <a:gd name="connsiteY21" fmla="*/ 732030 h 1073457"/>
                <a:gd name="connsiteX22" fmla="*/ 1781795 w 2103411"/>
                <a:gd name="connsiteY22" fmla="*/ 650877 h 1073457"/>
                <a:gd name="connsiteX23" fmla="*/ 1798115 w 2103411"/>
                <a:gd name="connsiteY23" fmla="*/ 633478 h 1073457"/>
                <a:gd name="connsiteX24" fmla="*/ 1761856 w 2103411"/>
                <a:gd name="connsiteY24" fmla="*/ 870905 h 1073457"/>
                <a:gd name="connsiteX25" fmla="*/ 1735123 w 2103411"/>
                <a:gd name="connsiteY25" fmla="*/ 904496 h 1073457"/>
                <a:gd name="connsiteX26" fmla="*/ 1569832 w 2103411"/>
                <a:gd name="connsiteY26" fmla="*/ 999302 h 1073457"/>
                <a:gd name="connsiteX27" fmla="*/ 1313038 w 2103411"/>
                <a:gd name="connsiteY27" fmla="*/ 1065215 h 1073457"/>
                <a:gd name="connsiteX28" fmla="*/ 1144065 w 2103411"/>
                <a:gd name="connsiteY28" fmla="*/ 1058357 h 1073457"/>
                <a:gd name="connsiteX29" fmla="*/ 774050 w 2103411"/>
                <a:gd name="connsiteY29" fmla="*/ 997841 h 1073457"/>
                <a:gd name="connsiteX30" fmla="*/ 718170 w 2103411"/>
                <a:gd name="connsiteY30" fmla="*/ 960884 h 1073457"/>
                <a:gd name="connsiteX31" fmla="*/ 700644 w 2103411"/>
                <a:gd name="connsiteY31" fmla="*/ 901893 h 1073457"/>
                <a:gd name="connsiteX32" fmla="*/ 718424 w 2103411"/>
                <a:gd name="connsiteY32" fmla="*/ 801055 h 1073457"/>
                <a:gd name="connsiteX33" fmla="*/ 767510 w 2103411"/>
                <a:gd name="connsiteY33" fmla="*/ 798261 h 1073457"/>
                <a:gd name="connsiteX34" fmla="*/ 1184324 w 2103411"/>
                <a:gd name="connsiteY34" fmla="*/ 892686 h 1073457"/>
                <a:gd name="connsiteX35" fmla="*/ 1228965 w 2103411"/>
                <a:gd name="connsiteY35" fmla="*/ 903544 h 1073457"/>
                <a:gd name="connsiteX36" fmla="*/ 1260489 w 2103411"/>
                <a:gd name="connsiteY36" fmla="*/ 906344 h 1073457"/>
                <a:gd name="connsiteX37" fmla="*/ 1261921 w 2103411"/>
                <a:gd name="connsiteY37" fmla="*/ 906528 h 1073457"/>
                <a:gd name="connsiteX38" fmla="*/ 1263237 w 2103411"/>
                <a:gd name="connsiteY38" fmla="*/ 906646 h 1073457"/>
                <a:gd name="connsiteX39" fmla="*/ 1275446 w 2103411"/>
                <a:gd name="connsiteY39" fmla="*/ 908243 h 1073457"/>
                <a:gd name="connsiteX40" fmla="*/ 1288875 w 2103411"/>
                <a:gd name="connsiteY40" fmla="*/ 906044 h 1073457"/>
                <a:gd name="connsiteX41" fmla="*/ 1289861 w 2103411"/>
                <a:gd name="connsiteY41" fmla="*/ 905957 h 1073457"/>
                <a:gd name="connsiteX42" fmla="*/ 1290796 w 2103411"/>
                <a:gd name="connsiteY42" fmla="*/ 905806 h 1073457"/>
                <a:gd name="connsiteX43" fmla="*/ 1315896 w 2103411"/>
                <a:gd name="connsiteY43" fmla="*/ 903607 h 1073457"/>
                <a:gd name="connsiteX44" fmla="*/ 1359901 w 2103411"/>
                <a:gd name="connsiteY44" fmla="*/ 891415 h 1073457"/>
                <a:gd name="connsiteX45" fmla="*/ 1434260 w 2103411"/>
                <a:gd name="connsiteY45" fmla="*/ 867158 h 1073457"/>
                <a:gd name="connsiteX46" fmla="*/ 1435149 w 2103411"/>
                <a:gd name="connsiteY46" fmla="*/ 866904 h 1073457"/>
                <a:gd name="connsiteX47" fmla="*/ 1551227 w 2103411"/>
                <a:gd name="connsiteY47" fmla="*/ 834710 h 1073457"/>
                <a:gd name="connsiteX48" fmla="*/ 1454707 w 2103411"/>
                <a:gd name="connsiteY48" fmla="*/ 860491 h 1073457"/>
                <a:gd name="connsiteX49" fmla="*/ 1434260 w 2103411"/>
                <a:gd name="connsiteY49" fmla="*/ 867158 h 1073457"/>
                <a:gd name="connsiteX50" fmla="*/ 1319642 w 2103411"/>
                <a:gd name="connsiteY50" fmla="*/ 901131 h 1073457"/>
                <a:gd name="connsiteX51" fmla="*/ 1290796 w 2103411"/>
                <a:gd name="connsiteY51" fmla="*/ 905806 h 1073457"/>
                <a:gd name="connsiteX52" fmla="*/ 1289797 w 2103411"/>
                <a:gd name="connsiteY52" fmla="*/ 905893 h 1073457"/>
                <a:gd name="connsiteX53" fmla="*/ 1288875 w 2103411"/>
                <a:gd name="connsiteY53" fmla="*/ 906044 h 1073457"/>
                <a:gd name="connsiteX54" fmla="*/ 1272589 w 2103411"/>
                <a:gd name="connsiteY54" fmla="*/ 907481 h 1073457"/>
                <a:gd name="connsiteX55" fmla="*/ 1263237 w 2103411"/>
                <a:gd name="connsiteY55" fmla="*/ 906646 h 1073457"/>
                <a:gd name="connsiteX56" fmla="*/ 1261857 w 2103411"/>
                <a:gd name="connsiteY56" fmla="*/ 906465 h 1073457"/>
                <a:gd name="connsiteX57" fmla="*/ 1260489 w 2103411"/>
                <a:gd name="connsiteY57" fmla="*/ 906344 h 1073457"/>
                <a:gd name="connsiteX58" fmla="*/ 1230869 w 2103411"/>
                <a:gd name="connsiteY58" fmla="*/ 902528 h 1073457"/>
                <a:gd name="connsiteX59" fmla="*/ 827454 w 2103411"/>
                <a:gd name="connsiteY59" fmla="*/ 788862 h 1073457"/>
                <a:gd name="connsiteX60" fmla="*/ 754048 w 2103411"/>
                <a:gd name="connsiteY60" fmla="*/ 773686 h 1073457"/>
                <a:gd name="connsiteX61" fmla="*/ 726806 w 2103411"/>
                <a:gd name="connsiteY61" fmla="*/ 746636 h 1073457"/>
                <a:gd name="connsiteX62" fmla="*/ 731823 w 2103411"/>
                <a:gd name="connsiteY62" fmla="*/ 671388 h 1073457"/>
                <a:gd name="connsiteX63" fmla="*/ 782242 w 2103411"/>
                <a:gd name="connsiteY63" fmla="*/ 639447 h 1073457"/>
                <a:gd name="connsiteX64" fmla="*/ 825280 w 2103411"/>
                <a:gd name="connsiteY64" fmla="*/ 599909 h 1073457"/>
                <a:gd name="connsiteX65" fmla="*/ 828957 w 2103411"/>
                <a:gd name="connsiteY65" fmla="*/ 595648 h 1073457"/>
                <a:gd name="connsiteX66" fmla="*/ 828900 w 2103411"/>
                <a:gd name="connsiteY66" fmla="*/ 595680 h 1073457"/>
                <a:gd name="connsiteX67" fmla="*/ 485558 w 2103411"/>
                <a:gd name="connsiteY67" fmla="*/ 662851 h 1073457"/>
                <a:gd name="connsiteX68" fmla="*/ 478750 w 2103411"/>
                <a:gd name="connsiteY68" fmla="*/ 662527 h 1073457"/>
                <a:gd name="connsiteX69" fmla="*/ 476489 w 2103411"/>
                <a:gd name="connsiteY69" fmla="*/ 672150 h 1073457"/>
                <a:gd name="connsiteX70" fmla="*/ 283957 w 2103411"/>
                <a:gd name="connsiteY70" fmla="*/ 674626 h 1073457"/>
                <a:gd name="connsiteX71" fmla="*/ 35228 w 2103411"/>
                <a:gd name="connsiteY71" fmla="*/ 602935 h 1073457"/>
                <a:gd name="connsiteX72" fmla="*/ 11161 w 2103411"/>
                <a:gd name="connsiteY72" fmla="*/ 573534 h 1073457"/>
                <a:gd name="connsiteX73" fmla="*/ 5446 w 2103411"/>
                <a:gd name="connsiteY73" fmla="*/ 470791 h 1073457"/>
                <a:gd name="connsiteX74" fmla="*/ 8084 w 2103411"/>
                <a:gd name="connsiteY74" fmla="*/ 471391 h 1073457"/>
                <a:gd name="connsiteX75" fmla="*/ 0 w 2103411"/>
                <a:gd name="connsiteY75" fmla="*/ 433515 h 1073457"/>
                <a:gd name="connsiteX76" fmla="*/ 9865 w 2103411"/>
                <a:gd name="connsiteY76" fmla="*/ 387296 h 1073457"/>
                <a:gd name="connsiteX77" fmla="*/ 17990 w 2103411"/>
                <a:gd name="connsiteY77" fmla="*/ 374934 h 1073457"/>
                <a:gd name="connsiteX78" fmla="*/ 30148 w 2103411"/>
                <a:gd name="connsiteY78" fmla="*/ 332869 h 1073457"/>
                <a:gd name="connsiteX79" fmla="*/ 41123 w 2103411"/>
                <a:gd name="connsiteY79" fmla="*/ 341667 h 1073457"/>
                <a:gd name="connsiteX80" fmla="*/ 61452 w 2103411"/>
                <a:gd name="connsiteY80" fmla="*/ 323977 h 1073457"/>
                <a:gd name="connsiteX81" fmla="*/ 30465 w 2103411"/>
                <a:gd name="connsiteY81" fmla="*/ 308612 h 1073457"/>
                <a:gd name="connsiteX82" fmla="*/ 122985 w 2103411"/>
                <a:gd name="connsiteY82" fmla="*/ 220157 h 1073457"/>
                <a:gd name="connsiteX83" fmla="*/ 137590 w 2103411"/>
                <a:gd name="connsiteY83" fmla="*/ 215013 h 1073457"/>
                <a:gd name="connsiteX84" fmla="*/ 378763 w 2103411"/>
                <a:gd name="connsiteY84" fmla="*/ 173992 h 1073457"/>
                <a:gd name="connsiteX85" fmla="*/ 664513 w 2103411"/>
                <a:gd name="connsiteY85" fmla="*/ 180342 h 1073457"/>
                <a:gd name="connsiteX86" fmla="*/ 937563 w 2103411"/>
                <a:gd name="connsiteY86" fmla="*/ 123192 h 1073457"/>
                <a:gd name="connsiteX87" fmla="*/ 964685 w 2103411"/>
                <a:gd name="connsiteY87" fmla="*/ 249808 h 1073457"/>
                <a:gd name="connsiteX88" fmla="*/ 963675 w 2103411"/>
                <a:gd name="connsiteY88" fmla="*/ 353054 h 1073457"/>
                <a:gd name="connsiteX89" fmla="*/ 963153 w 2103411"/>
                <a:gd name="connsiteY89" fmla="*/ 351856 h 1073457"/>
                <a:gd name="connsiteX90" fmla="*/ 954150 w 2103411"/>
                <a:gd name="connsiteY90" fmla="*/ 376490 h 1073457"/>
                <a:gd name="connsiteX91" fmla="*/ 957549 w 2103411"/>
                <a:gd name="connsiteY91" fmla="*/ 381663 h 1073457"/>
                <a:gd name="connsiteX92" fmla="*/ 957641 w 2103411"/>
                <a:gd name="connsiteY92" fmla="*/ 381567 h 1073457"/>
                <a:gd name="connsiteX93" fmla="*/ 963641 w 2103411"/>
                <a:gd name="connsiteY93" fmla="*/ 356503 h 1073457"/>
                <a:gd name="connsiteX94" fmla="*/ 963675 w 2103411"/>
                <a:gd name="connsiteY94" fmla="*/ 353054 h 1073457"/>
                <a:gd name="connsiteX95" fmla="*/ 991047 w 2103411"/>
                <a:gd name="connsiteY95" fmla="*/ 415875 h 1073457"/>
                <a:gd name="connsiteX96" fmla="*/ 1058403 w 2103411"/>
                <a:gd name="connsiteY96" fmla="*/ 536006 h 1073457"/>
                <a:gd name="connsiteX97" fmla="*/ 1154796 w 2103411"/>
                <a:gd name="connsiteY97" fmla="*/ 585663 h 1073457"/>
                <a:gd name="connsiteX98" fmla="*/ 1231377 w 2103411"/>
                <a:gd name="connsiteY98" fmla="*/ 612904 h 1073457"/>
                <a:gd name="connsiteX99" fmla="*/ 1280590 w 2103411"/>
                <a:gd name="connsiteY99" fmla="*/ 614809 h 1073457"/>
                <a:gd name="connsiteX100" fmla="*/ 1490711 w 2103411"/>
                <a:gd name="connsiteY100" fmla="*/ 537657 h 1073457"/>
                <a:gd name="connsiteX101" fmla="*/ 1641841 w 2103411"/>
                <a:gd name="connsiteY101" fmla="*/ 471236 h 1073457"/>
                <a:gd name="connsiteX102" fmla="*/ 1716644 w 2103411"/>
                <a:gd name="connsiteY102" fmla="*/ 451170 h 1073457"/>
                <a:gd name="connsiteX103" fmla="*/ 1754427 w 2103411"/>
                <a:gd name="connsiteY103" fmla="*/ 426913 h 1073457"/>
                <a:gd name="connsiteX104" fmla="*/ 1793098 w 2103411"/>
                <a:gd name="connsiteY104" fmla="*/ 392369 h 1073457"/>
                <a:gd name="connsiteX105" fmla="*/ 1918447 w 2103411"/>
                <a:gd name="connsiteY105" fmla="*/ 180533 h 1073457"/>
                <a:gd name="connsiteX106" fmla="*/ 1941498 w 2103411"/>
                <a:gd name="connsiteY106" fmla="*/ 147195 h 1073457"/>
                <a:gd name="connsiteX107" fmla="*/ 2005442 w 2103411"/>
                <a:gd name="connsiteY107" fmla="*/ 12766 h 1073457"/>
                <a:gd name="connsiteX108" fmla="*/ 2018142 w 2103411"/>
                <a:gd name="connsiteY108" fmla="*/ 701 h 1073457"/>
                <a:gd name="connsiteX0" fmla="*/ 2018142 w 2103411"/>
                <a:gd name="connsiteY0" fmla="*/ 701 h 1073457"/>
                <a:gd name="connsiteX1" fmla="*/ 2023921 w 2103411"/>
                <a:gd name="connsiteY1" fmla="*/ 23878 h 1073457"/>
                <a:gd name="connsiteX2" fmla="*/ 2004871 w 2103411"/>
                <a:gd name="connsiteY2" fmla="*/ 134368 h 1073457"/>
                <a:gd name="connsiteX3" fmla="*/ 1999283 w 2103411"/>
                <a:gd name="connsiteY3" fmla="*/ 143512 h 1073457"/>
                <a:gd name="connsiteX4" fmla="*/ 2092882 w 2103411"/>
                <a:gd name="connsiteY4" fmla="*/ 32006 h 1073457"/>
                <a:gd name="connsiteX5" fmla="*/ 2101962 w 2103411"/>
                <a:gd name="connsiteY5" fmla="*/ 72011 h 1073457"/>
                <a:gd name="connsiteX6" fmla="*/ 2067863 w 2103411"/>
                <a:gd name="connsiteY6" fmla="*/ 255971 h 1073457"/>
                <a:gd name="connsiteX7" fmla="*/ 2052940 w 2103411"/>
                <a:gd name="connsiteY7" fmla="*/ 289816 h 1073457"/>
                <a:gd name="connsiteX8" fmla="*/ 1953055 w 2103411"/>
                <a:gd name="connsiteY8" fmla="*/ 440756 h 1073457"/>
                <a:gd name="connsiteX9" fmla="*/ 1882252 w 2103411"/>
                <a:gd name="connsiteY9" fmla="*/ 485142 h 1073457"/>
                <a:gd name="connsiteX10" fmla="*/ 1854566 w 2103411"/>
                <a:gd name="connsiteY10" fmla="*/ 488444 h 1073457"/>
                <a:gd name="connsiteX11" fmla="*/ 1914384 w 2103411"/>
                <a:gd name="connsiteY11" fmla="*/ 418912 h 1073457"/>
                <a:gd name="connsiteX12" fmla="*/ 2010649 w 2103411"/>
                <a:gd name="connsiteY12" fmla="*/ 312041 h 1073457"/>
                <a:gd name="connsiteX13" fmla="*/ 2049765 w 2103411"/>
                <a:gd name="connsiteY13" fmla="*/ 232285 h 1073457"/>
                <a:gd name="connsiteX14" fmla="*/ 2074086 w 2103411"/>
                <a:gd name="connsiteY14" fmla="*/ 107190 h 1073457"/>
                <a:gd name="connsiteX15" fmla="*/ 2059481 w 2103411"/>
                <a:gd name="connsiteY15" fmla="*/ 160276 h 1073457"/>
                <a:gd name="connsiteX16" fmla="*/ 1864790 w 2103411"/>
                <a:gd name="connsiteY16" fmla="*/ 466346 h 1073457"/>
                <a:gd name="connsiteX17" fmla="*/ 1836596 w 2103411"/>
                <a:gd name="connsiteY17" fmla="*/ 489841 h 1073457"/>
                <a:gd name="connsiteX18" fmla="*/ 1818371 w 2103411"/>
                <a:gd name="connsiteY18" fmla="*/ 516130 h 1073457"/>
                <a:gd name="connsiteX19" fmla="*/ 1760396 w 2103411"/>
                <a:gd name="connsiteY19" fmla="*/ 729427 h 1073457"/>
                <a:gd name="connsiteX20" fmla="*/ 1719502 w 2103411"/>
                <a:gd name="connsiteY20" fmla="*/ 778322 h 1073457"/>
                <a:gd name="connsiteX21" fmla="*/ 1760205 w 2103411"/>
                <a:gd name="connsiteY21" fmla="*/ 732030 h 1073457"/>
                <a:gd name="connsiteX22" fmla="*/ 1781795 w 2103411"/>
                <a:gd name="connsiteY22" fmla="*/ 650877 h 1073457"/>
                <a:gd name="connsiteX23" fmla="*/ 1798115 w 2103411"/>
                <a:gd name="connsiteY23" fmla="*/ 633478 h 1073457"/>
                <a:gd name="connsiteX24" fmla="*/ 1761856 w 2103411"/>
                <a:gd name="connsiteY24" fmla="*/ 870905 h 1073457"/>
                <a:gd name="connsiteX25" fmla="*/ 1735123 w 2103411"/>
                <a:gd name="connsiteY25" fmla="*/ 904496 h 1073457"/>
                <a:gd name="connsiteX26" fmla="*/ 1569832 w 2103411"/>
                <a:gd name="connsiteY26" fmla="*/ 999302 h 1073457"/>
                <a:gd name="connsiteX27" fmla="*/ 1313038 w 2103411"/>
                <a:gd name="connsiteY27" fmla="*/ 1065215 h 1073457"/>
                <a:gd name="connsiteX28" fmla="*/ 1144065 w 2103411"/>
                <a:gd name="connsiteY28" fmla="*/ 1058357 h 1073457"/>
                <a:gd name="connsiteX29" fmla="*/ 774050 w 2103411"/>
                <a:gd name="connsiteY29" fmla="*/ 997841 h 1073457"/>
                <a:gd name="connsiteX30" fmla="*/ 718170 w 2103411"/>
                <a:gd name="connsiteY30" fmla="*/ 960884 h 1073457"/>
                <a:gd name="connsiteX31" fmla="*/ 700644 w 2103411"/>
                <a:gd name="connsiteY31" fmla="*/ 901893 h 1073457"/>
                <a:gd name="connsiteX32" fmla="*/ 718424 w 2103411"/>
                <a:gd name="connsiteY32" fmla="*/ 801055 h 1073457"/>
                <a:gd name="connsiteX33" fmla="*/ 767510 w 2103411"/>
                <a:gd name="connsiteY33" fmla="*/ 798261 h 1073457"/>
                <a:gd name="connsiteX34" fmla="*/ 1184324 w 2103411"/>
                <a:gd name="connsiteY34" fmla="*/ 892686 h 1073457"/>
                <a:gd name="connsiteX35" fmla="*/ 1228965 w 2103411"/>
                <a:gd name="connsiteY35" fmla="*/ 903544 h 1073457"/>
                <a:gd name="connsiteX36" fmla="*/ 1260489 w 2103411"/>
                <a:gd name="connsiteY36" fmla="*/ 906344 h 1073457"/>
                <a:gd name="connsiteX37" fmla="*/ 1261921 w 2103411"/>
                <a:gd name="connsiteY37" fmla="*/ 906528 h 1073457"/>
                <a:gd name="connsiteX38" fmla="*/ 1263237 w 2103411"/>
                <a:gd name="connsiteY38" fmla="*/ 906646 h 1073457"/>
                <a:gd name="connsiteX39" fmla="*/ 1275446 w 2103411"/>
                <a:gd name="connsiteY39" fmla="*/ 908243 h 1073457"/>
                <a:gd name="connsiteX40" fmla="*/ 1288875 w 2103411"/>
                <a:gd name="connsiteY40" fmla="*/ 906044 h 1073457"/>
                <a:gd name="connsiteX41" fmla="*/ 1289861 w 2103411"/>
                <a:gd name="connsiteY41" fmla="*/ 905957 h 1073457"/>
                <a:gd name="connsiteX42" fmla="*/ 1290796 w 2103411"/>
                <a:gd name="connsiteY42" fmla="*/ 905806 h 1073457"/>
                <a:gd name="connsiteX43" fmla="*/ 1315896 w 2103411"/>
                <a:gd name="connsiteY43" fmla="*/ 903607 h 1073457"/>
                <a:gd name="connsiteX44" fmla="*/ 1359901 w 2103411"/>
                <a:gd name="connsiteY44" fmla="*/ 891415 h 1073457"/>
                <a:gd name="connsiteX45" fmla="*/ 1434260 w 2103411"/>
                <a:gd name="connsiteY45" fmla="*/ 867158 h 1073457"/>
                <a:gd name="connsiteX46" fmla="*/ 1435149 w 2103411"/>
                <a:gd name="connsiteY46" fmla="*/ 866904 h 1073457"/>
                <a:gd name="connsiteX47" fmla="*/ 1551227 w 2103411"/>
                <a:gd name="connsiteY47" fmla="*/ 834710 h 1073457"/>
                <a:gd name="connsiteX48" fmla="*/ 1454707 w 2103411"/>
                <a:gd name="connsiteY48" fmla="*/ 860491 h 1073457"/>
                <a:gd name="connsiteX49" fmla="*/ 1434260 w 2103411"/>
                <a:gd name="connsiteY49" fmla="*/ 867158 h 1073457"/>
                <a:gd name="connsiteX50" fmla="*/ 1319642 w 2103411"/>
                <a:gd name="connsiteY50" fmla="*/ 901131 h 1073457"/>
                <a:gd name="connsiteX51" fmla="*/ 1290796 w 2103411"/>
                <a:gd name="connsiteY51" fmla="*/ 905806 h 1073457"/>
                <a:gd name="connsiteX52" fmla="*/ 1289797 w 2103411"/>
                <a:gd name="connsiteY52" fmla="*/ 905893 h 1073457"/>
                <a:gd name="connsiteX53" fmla="*/ 1288875 w 2103411"/>
                <a:gd name="connsiteY53" fmla="*/ 906044 h 1073457"/>
                <a:gd name="connsiteX54" fmla="*/ 1272589 w 2103411"/>
                <a:gd name="connsiteY54" fmla="*/ 907481 h 1073457"/>
                <a:gd name="connsiteX55" fmla="*/ 1263237 w 2103411"/>
                <a:gd name="connsiteY55" fmla="*/ 906646 h 1073457"/>
                <a:gd name="connsiteX56" fmla="*/ 1261857 w 2103411"/>
                <a:gd name="connsiteY56" fmla="*/ 906465 h 1073457"/>
                <a:gd name="connsiteX57" fmla="*/ 1260489 w 2103411"/>
                <a:gd name="connsiteY57" fmla="*/ 906344 h 1073457"/>
                <a:gd name="connsiteX58" fmla="*/ 1230869 w 2103411"/>
                <a:gd name="connsiteY58" fmla="*/ 902528 h 1073457"/>
                <a:gd name="connsiteX59" fmla="*/ 827454 w 2103411"/>
                <a:gd name="connsiteY59" fmla="*/ 788862 h 1073457"/>
                <a:gd name="connsiteX60" fmla="*/ 754048 w 2103411"/>
                <a:gd name="connsiteY60" fmla="*/ 773686 h 1073457"/>
                <a:gd name="connsiteX61" fmla="*/ 726806 w 2103411"/>
                <a:gd name="connsiteY61" fmla="*/ 746636 h 1073457"/>
                <a:gd name="connsiteX62" fmla="*/ 731823 w 2103411"/>
                <a:gd name="connsiteY62" fmla="*/ 671388 h 1073457"/>
                <a:gd name="connsiteX63" fmla="*/ 782242 w 2103411"/>
                <a:gd name="connsiteY63" fmla="*/ 639447 h 1073457"/>
                <a:gd name="connsiteX64" fmla="*/ 825280 w 2103411"/>
                <a:gd name="connsiteY64" fmla="*/ 599909 h 1073457"/>
                <a:gd name="connsiteX65" fmla="*/ 828957 w 2103411"/>
                <a:gd name="connsiteY65" fmla="*/ 595648 h 1073457"/>
                <a:gd name="connsiteX66" fmla="*/ 828900 w 2103411"/>
                <a:gd name="connsiteY66" fmla="*/ 595680 h 1073457"/>
                <a:gd name="connsiteX67" fmla="*/ 485558 w 2103411"/>
                <a:gd name="connsiteY67" fmla="*/ 662851 h 1073457"/>
                <a:gd name="connsiteX68" fmla="*/ 478750 w 2103411"/>
                <a:gd name="connsiteY68" fmla="*/ 662527 h 1073457"/>
                <a:gd name="connsiteX69" fmla="*/ 476489 w 2103411"/>
                <a:gd name="connsiteY69" fmla="*/ 672150 h 1073457"/>
                <a:gd name="connsiteX70" fmla="*/ 283957 w 2103411"/>
                <a:gd name="connsiteY70" fmla="*/ 674626 h 1073457"/>
                <a:gd name="connsiteX71" fmla="*/ 35228 w 2103411"/>
                <a:gd name="connsiteY71" fmla="*/ 602935 h 1073457"/>
                <a:gd name="connsiteX72" fmla="*/ 11161 w 2103411"/>
                <a:gd name="connsiteY72" fmla="*/ 573534 h 1073457"/>
                <a:gd name="connsiteX73" fmla="*/ 5446 w 2103411"/>
                <a:gd name="connsiteY73" fmla="*/ 470791 h 1073457"/>
                <a:gd name="connsiteX74" fmla="*/ 8084 w 2103411"/>
                <a:gd name="connsiteY74" fmla="*/ 471391 h 1073457"/>
                <a:gd name="connsiteX75" fmla="*/ 0 w 2103411"/>
                <a:gd name="connsiteY75" fmla="*/ 433515 h 1073457"/>
                <a:gd name="connsiteX76" fmla="*/ 9865 w 2103411"/>
                <a:gd name="connsiteY76" fmla="*/ 387296 h 1073457"/>
                <a:gd name="connsiteX77" fmla="*/ 17990 w 2103411"/>
                <a:gd name="connsiteY77" fmla="*/ 374934 h 1073457"/>
                <a:gd name="connsiteX78" fmla="*/ 30148 w 2103411"/>
                <a:gd name="connsiteY78" fmla="*/ 332869 h 1073457"/>
                <a:gd name="connsiteX79" fmla="*/ 41123 w 2103411"/>
                <a:gd name="connsiteY79" fmla="*/ 341667 h 1073457"/>
                <a:gd name="connsiteX80" fmla="*/ 30465 w 2103411"/>
                <a:gd name="connsiteY80" fmla="*/ 308612 h 1073457"/>
                <a:gd name="connsiteX81" fmla="*/ 122985 w 2103411"/>
                <a:gd name="connsiteY81" fmla="*/ 220157 h 1073457"/>
                <a:gd name="connsiteX82" fmla="*/ 137590 w 2103411"/>
                <a:gd name="connsiteY82" fmla="*/ 215013 h 1073457"/>
                <a:gd name="connsiteX83" fmla="*/ 378763 w 2103411"/>
                <a:gd name="connsiteY83" fmla="*/ 173992 h 1073457"/>
                <a:gd name="connsiteX84" fmla="*/ 664513 w 2103411"/>
                <a:gd name="connsiteY84" fmla="*/ 180342 h 1073457"/>
                <a:gd name="connsiteX85" fmla="*/ 937563 w 2103411"/>
                <a:gd name="connsiteY85" fmla="*/ 123192 h 1073457"/>
                <a:gd name="connsiteX86" fmla="*/ 964685 w 2103411"/>
                <a:gd name="connsiteY86" fmla="*/ 249808 h 1073457"/>
                <a:gd name="connsiteX87" fmla="*/ 963675 w 2103411"/>
                <a:gd name="connsiteY87" fmla="*/ 353054 h 1073457"/>
                <a:gd name="connsiteX88" fmla="*/ 963153 w 2103411"/>
                <a:gd name="connsiteY88" fmla="*/ 351856 h 1073457"/>
                <a:gd name="connsiteX89" fmla="*/ 954150 w 2103411"/>
                <a:gd name="connsiteY89" fmla="*/ 376490 h 1073457"/>
                <a:gd name="connsiteX90" fmla="*/ 957549 w 2103411"/>
                <a:gd name="connsiteY90" fmla="*/ 381663 h 1073457"/>
                <a:gd name="connsiteX91" fmla="*/ 957641 w 2103411"/>
                <a:gd name="connsiteY91" fmla="*/ 381567 h 1073457"/>
                <a:gd name="connsiteX92" fmla="*/ 963641 w 2103411"/>
                <a:gd name="connsiteY92" fmla="*/ 356503 h 1073457"/>
                <a:gd name="connsiteX93" fmla="*/ 963675 w 2103411"/>
                <a:gd name="connsiteY93" fmla="*/ 353054 h 1073457"/>
                <a:gd name="connsiteX94" fmla="*/ 991047 w 2103411"/>
                <a:gd name="connsiteY94" fmla="*/ 415875 h 1073457"/>
                <a:gd name="connsiteX95" fmla="*/ 1058403 w 2103411"/>
                <a:gd name="connsiteY95" fmla="*/ 536006 h 1073457"/>
                <a:gd name="connsiteX96" fmla="*/ 1154796 w 2103411"/>
                <a:gd name="connsiteY96" fmla="*/ 585663 h 1073457"/>
                <a:gd name="connsiteX97" fmla="*/ 1231377 w 2103411"/>
                <a:gd name="connsiteY97" fmla="*/ 612904 h 1073457"/>
                <a:gd name="connsiteX98" fmla="*/ 1280590 w 2103411"/>
                <a:gd name="connsiteY98" fmla="*/ 614809 h 1073457"/>
                <a:gd name="connsiteX99" fmla="*/ 1490711 w 2103411"/>
                <a:gd name="connsiteY99" fmla="*/ 537657 h 1073457"/>
                <a:gd name="connsiteX100" fmla="*/ 1641841 w 2103411"/>
                <a:gd name="connsiteY100" fmla="*/ 471236 h 1073457"/>
                <a:gd name="connsiteX101" fmla="*/ 1716644 w 2103411"/>
                <a:gd name="connsiteY101" fmla="*/ 451170 h 1073457"/>
                <a:gd name="connsiteX102" fmla="*/ 1754427 w 2103411"/>
                <a:gd name="connsiteY102" fmla="*/ 426913 h 1073457"/>
                <a:gd name="connsiteX103" fmla="*/ 1793098 w 2103411"/>
                <a:gd name="connsiteY103" fmla="*/ 392369 h 1073457"/>
                <a:gd name="connsiteX104" fmla="*/ 1918447 w 2103411"/>
                <a:gd name="connsiteY104" fmla="*/ 180533 h 1073457"/>
                <a:gd name="connsiteX105" fmla="*/ 1941498 w 2103411"/>
                <a:gd name="connsiteY105" fmla="*/ 147195 h 1073457"/>
                <a:gd name="connsiteX106" fmla="*/ 2005442 w 2103411"/>
                <a:gd name="connsiteY106" fmla="*/ 12766 h 1073457"/>
                <a:gd name="connsiteX107" fmla="*/ 2018142 w 2103411"/>
                <a:gd name="connsiteY107" fmla="*/ 701 h 1073457"/>
                <a:gd name="connsiteX0" fmla="*/ 2018142 w 2103411"/>
                <a:gd name="connsiteY0" fmla="*/ 701 h 1073457"/>
                <a:gd name="connsiteX1" fmla="*/ 2023921 w 2103411"/>
                <a:gd name="connsiteY1" fmla="*/ 23878 h 1073457"/>
                <a:gd name="connsiteX2" fmla="*/ 2004871 w 2103411"/>
                <a:gd name="connsiteY2" fmla="*/ 134368 h 1073457"/>
                <a:gd name="connsiteX3" fmla="*/ 1999283 w 2103411"/>
                <a:gd name="connsiteY3" fmla="*/ 143512 h 1073457"/>
                <a:gd name="connsiteX4" fmla="*/ 2092882 w 2103411"/>
                <a:gd name="connsiteY4" fmla="*/ 32006 h 1073457"/>
                <a:gd name="connsiteX5" fmla="*/ 2101962 w 2103411"/>
                <a:gd name="connsiteY5" fmla="*/ 72011 h 1073457"/>
                <a:gd name="connsiteX6" fmla="*/ 2067863 w 2103411"/>
                <a:gd name="connsiteY6" fmla="*/ 255971 h 1073457"/>
                <a:gd name="connsiteX7" fmla="*/ 2052940 w 2103411"/>
                <a:gd name="connsiteY7" fmla="*/ 289816 h 1073457"/>
                <a:gd name="connsiteX8" fmla="*/ 1953055 w 2103411"/>
                <a:gd name="connsiteY8" fmla="*/ 440756 h 1073457"/>
                <a:gd name="connsiteX9" fmla="*/ 1882252 w 2103411"/>
                <a:gd name="connsiteY9" fmla="*/ 485142 h 1073457"/>
                <a:gd name="connsiteX10" fmla="*/ 1854566 w 2103411"/>
                <a:gd name="connsiteY10" fmla="*/ 488444 h 1073457"/>
                <a:gd name="connsiteX11" fmla="*/ 1914384 w 2103411"/>
                <a:gd name="connsiteY11" fmla="*/ 418912 h 1073457"/>
                <a:gd name="connsiteX12" fmla="*/ 2010649 w 2103411"/>
                <a:gd name="connsiteY12" fmla="*/ 312041 h 1073457"/>
                <a:gd name="connsiteX13" fmla="*/ 2049765 w 2103411"/>
                <a:gd name="connsiteY13" fmla="*/ 232285 h 1073457"/>
                <a:gd name="connsiteX14" fmla="*/ 2074086 w 2103411"/>
                <a:gd name="connsiteY14" fmla="*/ 107190 h 1073457"/>
                <a:gd name="connsiteX15" fmla="*/ 2059481 w 2103411"/>
                <a:gd name="connsiteY15" fmla="*/ 160276 h 1073457"/>
                <a:gd name="connsiteX16" fmla="*/ 1864790 w 2103411"/>
                <a:gd name="connsiteY16" fmla="*/ 466346 h 1073457"/>
                <a:gd name="connsiteX17" fmla="*/ 1836596 w 2103411"/>
                <a:gd name="connsiteY17" fmla="*/ 489841 h 1073457"/>
                <a:gd name="connsiteX18" fmla="*/ 1818371 w 2103411"/>
                <a:gd name="connsiteY18" fmla="*/ 516130 h 1073457"/>
                <a:gd name="connsiteX19" fmla="*/ 1760396 w 2103411"/>
                <a:gd name="connsiteY19" fmla="*/ 729427 h 1073457"/>
                <a:gd name="connsiteX20" fmla="*/ 1719502 w 2103411"/>
                <a:gd name="connsiteY20" fmla="*/ 778322 h 1073457"/>
                <a:gd name="connsiteX21" fmla="*/ 1760205 w 2103411"/>
                <a:gd name="connsiteY21" fmla="*/ 732030 h 1073457"/>
                <a:gd name="connsiteX22" fmla="*/ 1781795 w 2103411"/>
                <a:gd name="connsiteY22" fmla="*/ 650877 h 1073457"/>
                <a:gd name="connsiteX23" fmla="*/ 1798115 w 2103411"/>
                <a:gd name="connsiteY23" fmla="*/ 633478 h 1073457"/>
                <a:gd name="connsiteX24" fmla="*/ 1761856 w 2103411"/>
                <a:gd name="connsiteY24" fmla="*/ 870905 h 1073457"/>
                <a:gd name="connsiteX25" fmla="*/ 1735123 w 2103411"/>
                <a:gd name="connsiteY25" fmla="*/ 904496 h 1073457"/>
                <a:gd name="connsiteX26" fmla="*/ 1569832 w 2103411"/>
                <a:gd name="connsiteY26" fmla="*/ 999302 h 1073457"/>
                <a:gd name="connsiteX27" fmla="*/ 1313038 w 2103411"/>
                <a:gd name="connsiteY27" fmla="*/ 1065215 h 1073457"/>
                <a:gd name="connsiteX28" fmla="*/ 1144065 w 2103411"/>
                <a:gd name="connsiteY28" fmla="*/ 1058357 h 1073457"/>
                <a:gd name="connsiteX29" fmla="*/ 774050 w 2103411"/>
                <a:gd name="connsiteY29" fmla="*/ 997841 h 1073457"/>
                <a:gd name="connsiteX30" fmla="*/ 718170 w 2103411"/>
                <a:gd name="connsiteY30" fmla="*/ 960884 h 1073457"/>
                <a:gd name="connsiteX31" fmla="*/ 700644 w 2103411"/>
                <a:gd name="connsiteY31" fmla="*/ 901893 h 1073457"/>
                <a:gd name="connsiteX32" fmla="*/ 718424 w 2103411"/>
                <a:gd name="connsiteY32" fmla="*/ 801055 h 1073457"/>
                <a:gd name="connsiteX33" fmla="*/ 767510 w 2103411"/>
                <a:gd name="connsiteY33" fmla="*/ 798261 h 1073457"/>
                <a:gd name="connsiteX34" fmla="*/ 1184324 w 2103411"/>
                <a:gd name="connsiteY34" fmla="*/ 892686 h 1073457"/>
                <a:gd name="connsiteX35" fmla="*/ 1228965 w 2103411"/>
                <a:gd name="connsiteY35" fmla="*/ 903544 h 1073457"/>
                <a:gd name="connsiteX36" fmla="*/ 1260489 w 2103411"/>
                <a:gd name="connsiteY36" fmla="*/ 906344 h 1073457"/>
                <a:gd name="connsiteX37" fmla="*/ 1261921 w 2103411"/>
                <a:gd name="connsiteY37" fmla="*/ 906528 h 1073457"/>
                <a:gd name="connsiteX38" fmla="*/ 1263237 w 2103411"/>
                <a:gd name="connsiteY38" fmla="*/ 906646 h 1073457"/>
                <a:gd name="connsiteX39" fmla="*/ 1275446 w 2103411"/>
                <a:gd name="connsiteY39" fmla="*/ 908243 h 1073457"/>
                <a:gd name="connsiteX40" fmla="*/ 1288875 w 2103411"/>
                <a:gd name="connsiteY40" fmla="*/ 906044 h 1073457"/>
                <a:gd name="connsiteX41" fmla="*/ 1289861 w 2103411"/>
                <a:gd name="connsiteY41" fmla="*/ 905957 h 1073457"/>
                <a:gd name="connsiteX42" fmla="*/ 1290796 w 2103411"/>
                <a:gd name="connsiteY42" fmla="*/ 905806 h 1073457"/>
                <a:gd name="connsiteX43" fmla="*/ 1315896 w 2103411"/>
                <a:gd name="connsiteY43" fmla="*/ 903607 h 1073457"/>
                <a:gd name="connsiteX44" fmla="*/ 1359901 w 2103411"/>
                <a:gd name="connsiteY44" fmla="*/ 891415 h 1073457"/>
                <a:gd name="connsiteX45" fmla="*/ 1434260 w 2103411"/>
                <a:gd name="connsiteY45" fmla="*/ 867158 h 1073457"/>
                <a:gd name="connsiteX46" fmla="*/ 1435149 w 2103411"/>
                <a:gd name="connsiteY46" fmla="*/ 866904 h 1073457"/>
                <a:gd name="connsiteX47" fmla="*/ 1551227 w 2103411"/>
                <a:gd name="connsiteY47" fmla="*/ 834710 h 1073457"/>
                <a:gd name="connsiteX48" fmla="*/ 1454707 w 2103411"/>
                <a:gd name="connsiteY48" fmla="*/ 860491 h 1073457"/>
                <a:gd name="connsiteX49" fmla="*/ 1434260 w 2103411"/>
                <a:gd name="connsiteY49" fmla="*/ 867158 h 1073457"/>
                <a:gd name="connsiteX50" fmla="*/ 1319642 w 2103411"/>
                <a:gd name="connsiteY50" fmla="*/ 901131 h 1073457"/>
                <a:gd name="connsiteX51" fmla="*/ 1290796 w 2103411"/>
                <a:gd name="connsiteY51" fmla="*/ 905806 h 1073457"/>
                <a:gd name="connsiteX52" fmla="*/ 1289797 w 2103411"/>
                <a:gd name="connsiteY52" fmla="*/ 905893 h 1073457"/>
                <a:gd name="connsiteX53" fmla="*/ 1288875 w 2103411"/>
                <a:gd name="connsiteY53" fmla="*/ 906044 h 1073457"/>
                <a:gd name="connsiteX54" fmla="*/ 1272589 w 2103411"/>
                <a:gd name="connsiteY54" fmla="*/ 907481 h 1073457"/>
                <a:gd name="connsiteX55" fmla="*/ 1263237 w 2103411"/>
                <a:gd name="connsiteY55" fmla="*/ 906646 h 1073457"/>
                <a:gd name="connsiteX56" fmla="*/ 1261857 w 2103411"/>
                <a:gd name="connsiteY56" fmla="*/ 906465 h 1073457"/>
                <a:gd name="connsiteX57" fmla="*/ 1260489 w 2103411"/>
                <a:gd name="connsiteY57" fmla="*/ 906344 h 1073457"/>
                <a:gd name="connsiteX58" fmla="*/ 1230869 w 2103411"/>
                <a:gd name="connsiteY58" fmla="*/ 902528 h 1073457"/>
                <a:gd name="connsiteX59" fmla="*/ 827454 w 2103411"/>
                <a:gd name="connsiteY59" fmla="*/ 788862 h 1073457"/>
                <a:gd name="connsiteX60" fmla="*/ 754048 w 2103411"/>
                <a:gd name="connsiteY60" fmla="*/ 773686 h 1073457"/>
                <a:gd name="connsiteX61" fmla="*/ 726806 w 2103411"/>
                <a:gd name="connsiteY61" fmla="*/ 746636 h 1073457"/>
                <a:gd name="connsiteX62" fmla="*/ 731823 w 2103411"/>
                <a:gd name="connsiteY62" fmla="*/ 671388 h 1073457"/>
                <a:gd name="connsiteX63" fmla="*/ 782242 w 2103411"/>
                <a:gd name="connsiteY63" fmla="*/ 639447 h 1073457"/>
                <a:gd name="connsiteX64" fmla="*/ 825280 w 2103411"/>
                <a:gd name="connsiteY64" fmla="*/ 599909 h 1073457"/>
                <a:gd name="connsiteX65" fmla="*/ 828957 w 2103411"/>
                <a:gd name="connsiteY65" fmla="*/ 595648 h 1073457"/>
                <a:gd name="connsiteX66" fmla="*/ 828900 w 2103411"/>
                <a:gd name="connsiteY66" fmla="*/ 595680 h 1073457"/>
                <a:gd name="connsiteX67" fmla="*/ 485558 w 2103411"/>
                <a:gd name="connsiteY67" fmla="*/ 662851 h 1073457"/>
                <a:gd name="connsiteX68" fmla="*/ 478750 w 2103411"/>
                <a:gd name="connsiteY68" fmla="*/ 662527 h 1073457"/>
                <a:gd name="connsiteX69" fmla="*/ 476489 w 2103411"/>
                <a:gd name="connsiteY69" fmla="*/ 672150 h 1073457"/>
                <a:gd name="connsiteX70" fmla="*/ 283957 w 2103411"/>
                <a:gd name="connsiteY70" fmla="*/ 674626 h 1073457"/>
                <a:gd name="connsiteX71" fmla="*/ 35228 w 2103411"/>
                <a:gd name="connsiteY71" fmla="*/ 602935 h 1073457"/>
                <a:gd name="connsiteX72" fmla="*/ 11161 w 2103411"/>
                <a:gd name="connsiteY72" fmla="*/ 573534 h 1073457"/>
                <a:gd name="connsiteX73" fmla="*/ 5446 w 2103411"/>
                <a:gd name="connsiteY73" fmla="*/ 470791 h 1073457"/>
                <a:gd name="connsiteX74" fmla="*/ 8084 w 2103411"/>
                <a:gd name="connsiteY74" fmla="*/ 471391 h 1073457"/>
                <a:gd name="connsiteX75" fmla="*/ 0 w 2103411"/>
                <a:gd name="connsiteY75" fmla="*/ 433515 h 1073457"/>
                <a:gd name="connsiteX76" fmla="*/ 9865 w 2103411"/>
                <a:gd name="connsiteY76" fmla="*/ 387296 h 1073457"/>
                <a:gd name="connsiteX77" fmla="*/ 17990 w 2103411"/>
                <a:gd name="connsiteY77" fmla="*/ 374934 h 1073457"/>
                <a:gd name="connsiteX78" fmla="*/ 30148 w 2103411"/>
                <a:gd name="connsiteY78" fmla="*/ 332869 h 1073457"/>
                <a:gd name="connsiteX79" fmla="*/ 30465 w 2103411"/>
                <a:gd name="connsiteY79" fmla="*/ 308612 h 1073457"/>
                <a:gd name="connsiteX80" fmla="*/ 122985 w 2103411"/>
                <a:gd name="connsiteY80" fmla="*/ 220157 h 1073457"/>
                <a:gd name="connsiteX81" fmla="*/ 137590 w 2103411"/>
                <a:gd name="connsiteY81" fmla="*/ 215013 h 1073457"/>
                <a:gd name="connsiteX82" fmla="*/ 378763 w 2103411"/>
                <a:gd name="connsiteY82" fmla="*/ 173992 h 1073457"/>
                <a:gd name="connsiteX83" fmla="*/ 664513 w 2103411"/>
                <a:gd name="connsiteY83" fmla="*/ 180342 h 1073457"/>
                <a:gd name="connsiteX84" fmla="*/ 937563 w 2103411"/>
                <a:gd name="connsiteY84" fmla="*/ 123192 h 1073457"/>
                <a:gd name="connsiteX85" fmla="*/ 964685 w 2103411"/>
                <a:gd name="connsiteY85" fmla="*/ 249808 h 1073457"/>
                <a:gd name="connsiteX86" fmla="*/ 963675 w 2103411"/>
                <a:gd name="connsiteY86" fmla="*/ 353054 h 1073457"/>
                <a:gd name="connsiteX87" fmla="*/ 963153 w 2103411"/>
                <a:gd name="connsiteY87" fmla="*/ 351856 h 1073457"/>
                <a:gd name="connsiteX88" fmla="*/ 954150 w 2103411"/>
                <a:gd name="connsiteY88" fmla="*/ 376490 h 1073457"/>
                <a:gd name="connsiteX89" fmla="*/ 957549 w 2103411"/>
                <a:gd name="connsiteY89" fmla="*/ 381663 h 1073457"/>
                <a:gd name="connsiteX90" fmla="*/ 957641 w 2103411"/>
                <a:gd name="connsiteY90" fmla="*/ 381567 h 1073457"/>
                <a:gd name="connsiteX91" fmla="*/ 963641 w 2103411"/>
                <a:gd name="connsiteY91" fmla="*/ 356503 h 1073457"/>
                <a:gd name="connsiteX92" fmla="*/ 963675 w 2103411"/>
                <a:gd name="connsiteY92" fmla="*/ 353054 h 1073457"/>
                <a:gd name="connsiteX93" fmla="*/ 991047 w 2103411"/>
                <a:gd name="connsiteY93" fmla="*/ 415875 h 1073457"/>
                <a:gd name="connsiteX94" fmla="*/ 1058403 w 2103411"/>
                <a:gd name="connsiteY94" fmla="*/ 536006 h 1073457"/>
                <a:gd name="connsiteX95" fmla="*/ 1154796 w 2103411"/>
                <a:gd name="connsiteY95" fmla="*/ 585663 h 1073457"/>
                <a:gd name="connsiteX96" fmla="*/ 1231377 w 2103411"/>
                <a:gd name="connsiteY96" fmla="*/ 612904 h 1073457"/>
                <a:gd name="connsiteX97" fmla="*/ 1280590 w 2103411"/>
                <a:gd name="connsiteY97" fmla="*/ 614809 h 1073457"/>
                <a:gd name="connsiteX98" fmla="*/ 1490711 w 2103411"/>
                <a:gd name="connsiteY98" fmla="*/ 537657 h 1073457"/>
                <a:gd name="connsiteX99" fmla="*/ 1641841 w 2103411"/>
                <a:gd name="connsiteY99" fmla="*/ 471236 h 1073457"/>
                <a:gd name="connsiteX100" fmla="*/ 1716644 w 2103411"/>
                <a:gd name="connsiteY100" fmla="*/ 451170 h 1073457"/>
                <a:gd name="connsiteX101" fmla="*/ 1754427 w 2103411"/>
                <a:gd name="connsiteY101" fmla="*/ 426913 h 1073457"/>
                <a:gd name="connsiteX102" fmla="*/ 1793098 w 2103411"/>
                <a:gd name="connsiteY102" fmla="*/ 392369 h 1073457"/>
                <a:gd name="connsiteX103" fmla="*/ 1918447 w 2103411"/>
                <a:gd name="connsiteY103" fmla="*/ 180533 h 1073457"/>
                <a:gd name="connsiteX104" fmla="*/ 1941498 w 2103411"/>
                <a:gd name="connsiteY104" fmla="*/ 147195 h 1073457"/>
                <a:gd name="connsiteX105" fmla="*/ 2005442 w 2103411"/>
                <a:gd name="connsiteY105" fmla="*/ 12766 h 1073457"/>
                <a:gd name="connsiteX106" fmla="*/ 2018142 w 2103411"/>
                <a:gd name="connsiteY106" fmla="*/ 701 h 1073457"/>
                <a:gd name="connsiteX0" fmla="*/ 2018142 w 2103411"/>
                <a:gd name="connsiteY0" fmla="*/ 701 h 1073457"/>
                <a:gd name="connsiteX1" fmla="*/ 2023921 w 2103411"/>
                <a:gd name="connsiteY1" fmla="*/ 23878 h 1073457"/>
                <a:gd name="connsiteX2" fmla="*/ 2004871 w 2103411"/>
                <a:gd name="connsiteY2" fmla="*/ 134368 h 1073457"/>
                <a:gd name="connsiteX3" fmla="*/ 1999283 w 2103411"/>
                <a:gd name="connsiteY3" fmla="*/ 143512 h 1073457"/>
                <a:gd name="connsiteX4" fmla="*/ 2092882 w 2103411"/>
                <a:gd name="connsiteY4" fmla="*/ 32006 h 1073457"/>
                <a:gd name="connsiteX5" fmla="*/ 2101962 w 2103411"/>
                <a:gd name="connsiteY5" fmla="*/ 72011 h 1073457"/>
                <a:gd name="connsiteX6" fmla="*/ 2067863 w 2103411"/>
                <a:gd name="connsiteY6" fmla="*/ 255971 h 1073457"/>
                <a:gd name="connsiteX7" fmla="*/ 2052940 w 2103411"/>
                <a:gd name="connsiteY7" fmla="*/ 289816 h 1073457"/>
                <a:gd name="connsiteX8" fmla="*/ 1953055 w 2103411"/>
                <a:gd name="connsiteY8" fmla="*/ 440756 h 1073457"/>
                <a:gd name="connsiteX9" fmla="*/ 1882252 w 2103411"/>
                <a:gd name="connsiteY9" fmla="*/ 485142 h 1073457"/>
                <a:gd name="connsiteX10" fmla="*/ 1854566 w 2103411"/>
                <a:gd name="connsiteY10" fmla="*/ 488444 h 1073457"/>
                <a:gd name="connsiteX11" fmla="*/ 1914384 w 2103411"/>
                <a:gd name="connsiteY11" fmla="*/ 418912 h 1073457"/>
                <a:gd name="connsiteX12" fmla="*/ 2010649 w 2103411"/>
                <a:gd name="connsiteY12" fmla="*/ 312041 h 1073457"/>
                <a:gd name="connsiteX13" fmla="*/ 2049765 w 2103411"/>
                <a:gd name="connsiteY13" fmla="*/ 232285 h 1073457"/>
                <a:gd name="connsiteX14" fmla="*/ 2074086 w 2103411"/>
                <a:gd name="connsiteY14" fmla="*/ 107190 h 1073457"/>
                <a:gd name="connsiteX15" fmla="*/ 2059481 w 2103411"/>
                <a:gd name="connsiteY15" fmla="*/ 160276 h 1073457"/>
                <a:gd name="connsiteX16" fmla="*/ 1864790 w 2103411"/>
                <a:gd name="connsiteY16" fmla="*/ 466346 h 1073457"/>
                <a:gd name="connsiteX17" fmla="*/ 1836596 w 2103411"/>
                <a:gd name="connsiteY17" fmla="*/ 489841 h 1073457"/>
                <a:gd name="connsiteX18" fmla="*/ 1818371 w 2103411"/>
                <a:gd name="connsiteY18" fmla="*/ 516130 h 1073457"/>
                <a:gd name="connsiteX19" fmla="*/ 1760396 w 2103411"/>
                <a:gd name="connsiteY19" fmla="*/ 729427 h 1073457"/>
                <a:gd name="connsiteX20" fmla="*/ 1719502 w 2103411"/>
                <a:gd name="connsiteY20" fmla="*/ 778322 h 1073457"/>
                <a:gd name="connsiteX21" fmla="*/ 1760205 w 2103411"/>
                <a:gd name="connsiteY21" fmla="*/ 732030 h 1073457"/>
                <a:gd name="connsiteX22" fmla="*/ 1781795 w 2103411"/>
                <a:gd name="connsiteY22" fmla="*/ 650877 h 1073457"/>
                <a:gd name="connsiteX23" fmla="*/ 1798115 w 2103411"/>
                <a:gd name="connsiteY23" fmla="*/ 633478 h 1073457"/>
                <a:gd name="connsiteX24" fmla="*/ 1761856 w 2103411"/>
                <a:gd name="connsiteY24" fmla="*/ 870905 h 1073457"/>
                <a:gd name="connsiteX25" fmla="*/ 1735123 w 2103411"/>
                <a:gd name="connsiteY25" fmla="*/ 904496 h 1073457"/>
                <a:gd name="connsiteX26" fmla="*/ 1569832 w 2103411"/>
                <a:gd name="connsiteY26" fmla="*/ 999302 h 1073457"/>
                <a:gd name="connsiteX27" fmla="*/ 1313038 w 2103411"/>
                <a:gd name="connsiteY27" fmla="*/ 1065215 h 1073457"/>
                <a:gd name="connsiteX28" fmla="*/ 1144065 w 2103411"/>
                <a:gd name="connsiteY28" fmla="*/ 1058357 h 1073457"/>
                <a:gd name="connsiteX29" fmla="*/ 774050 w 2103411"/>
                <a:gd name="connsiteY29" fmla="*/ 997841 h 1073457"/>
                <a:gd name="connsiteX30" fmla="*/ 718170 w 2103411"/>
                <a:gd name="connsiteY30" fmla="*/ 960884 h 1073457"/>
                <a:gd name="connsiteX31" fmla="*/ 700644 w 2103411"/>
                <a:gd name="connsiteY31" fmla="*/ 901893 h 1073457"/>
                <a:gd name="connsiteX32" fmla="*/ 718424 w 2103411"/>
                <a:gd name="connsiteY32" fmla="*/ 801055 h 1073457"/>
                <a:gd name="connsiteX33" fmla="*/ 767510 w 2103411"/>
                <a:gd name="connsiteY33" fmla="*/ 798261 h 1073457"/>
                <a:gd name="connsiteX34" fmla="*/ 1184324 w 2103411"/>
                <a:gd name="connsiteY34" fmla="*/ 892686 h 1073457"/>
                <a:gd name="connsiteX35" fmla="*/ 1228965 w 2103411"/>
                <a:gd name="connsiteY35" fmla="*/ 903544 h 1073457"/>
                <a:gd name="connsiteX36" fmla="*/ 1260489 w 2103411"/>
                <a:gd name="connsiteY36" fmla="*/ 906344 h 1073457"/>
                <a:gd name="connsiteX37" fmla="*/ 1261921 w 2103411"/>
                <a:gd name="connsiteY37" fmla="*/ 906528 h 1073457"/>
                <a:gd name="connsiteX38" fmla="*/ 1263237 w 2103411"/>
                <a:gd name="connsiteY38" fmla="*/ 906646 h 1073457"/>
                <a:gd name="connsiteX39" fmla="*/ 1275446 w 2103411"/>
                <a:gd name="connsiteY39" fmla="*/ 908243 h 1073457"/>
                <a:gd name="connsiteX40" fmla="*/ 1288875 w 2103411"/>
                <a:gd name="connsiteY40" fmla="*/ 906044 h 1073457"/>
                <a:gd name="connsiteX41" fmla="*/ 1289861 w 2103411"/>
                <a:gd name="connsiteY41" fmla="*/ 905957 h 1073457"/>
                <a:gd name="connsiteX42" fmla="*/ 1290796 w 2103411"/>
                <a:gd name="connsiteY42" fmla="*/ 905806 h 1073457"/>
                <a:gd name="connsiteX43" fmla="*/ 1315896 w 2103411"/>
                <a:gd name="connsiteY43" fmla="*/ 903607 h 1073457"/>
                <a:gd name="connsiteX44" fmla="*/ 1359901 w 2103411"/>
                <a:gd name="connsiteY44" fmla="*/ 891415 h 1073457"/>
                <a:gd name="connsiteX45" fmla="*/ 1434260 w 2103411"/>
                <a:gd name="connsiteY45" fmla="*/ 867158 h 1073457"/>
                <a:gd name="connsiteX46" fmla="*/ 1435149 w 2103411"/>
                <a:gd name="connsiteY46" fmla="*/ 866904 h 1073457"/>
                <a:gd name="connsiteX47" fmla="*/ 1551227 w 2103411"/>
                <a:gd name="connsiteY47" fmla="*/ 834710 h 1073457"/>
                <a:gd name="connsiteX48" fmla="*/ 1454707 w 2103411"/>
                <a:gd name="connsiteY48" fmla="*/ 860491 h 1073457"/>
                <a:gd name="connsiteX49" fmla="*/ 1434260 w 2103411"/>
                <a:gd name="connsiteY49" fmla="*/ 867158 h 1073457"/>
                <a:gd name="connsiteX50" fmla="*/ 1319642 w 2103411"/>
                <a:gd name="connsiteY50" fmla="*/ 901131 h 1073457"/>
                <a:gd name="connsiteX51" fmla="*/ 1290796 w 2103411"/>
                <a:gd name="connsiteY51" fmla="*/ 905806 h 1073457"/>
                <a:gd name="connsiteX52" fmla="*/ 1289797 w 2103411"/>
                <a:gd name="connsiteY52" fmla="*/ 905893 h 1073457"/>
                <a:gd name="connsiteX53" fmla="*/ 1288875 w 2103411"/>
                <a:gd name="connsiteY53" fmla="*/ 906044 h 1073457"/>
                <a:gd name="connsiteX54" fmla="*/ 1272589 w 2103411"/>
                <a:gd name="connsiteY54" fmla="*/ 907481 h 1073457"/>
                <a:gd name="connsiteX55" fmla="*/ 1263237 w 2103411"/>
                <a:gd name="connsiteY55" fmla="*/ 906646 h 1073457"/>
                <a:gd name="connsiteX56" fmla="*/ 1261857 w 2103411"/>
                <a:gd name="connsiteY56" fmla="*/ 906465 h 1073457"/>
                <a:gd name="connsiteX57" fmla="*/ 1260489 w 2103411"/>
                <a:gd name="connsiteY57" fmla="*/ 906344 h 1073457"/>
                <a:gd name="connsiteX58" fmla="*/ 1230869 w 2103411"/>
                <a:gd name="connsiteY58" fmla="*/ 902528 h 1073457"/>
                <a:gd name="connsiteX59" fmla="*/ 827454 w 2103411"/>
                <a:gd name="connsiteY59" fmla="*/ 788862 h 1073457"/>
                <a:gd name="connsiteX60" fmla="*/ 754048 w 2103411"/>
                <a:gd name="connsiteY60" fmla="*/ 773686 h 1073457"/>
                <a:gd name="connsiteX61" fmla="*/ 726806 w 2103411"/>
                <a:gd name="connsiteY61" fmla="*/ 746636 h 1073457"/>
                <a:gd name="connsiteX62" fmla="*/ 731823 w 2103411"/>
                <a:gd name="connsiteY62" fmla="*/ 671388 h 1073457"/>
                <a:gd name="connsiteX63" fmla="*/ 782242 w 2103411"/>
                <a:gd name="connsiteY63" fmla="*/ 639447 h 1073457"/>
                <a:gd name="connsiteX64" fmla="*/ 825280 w 2103411"/>
                <a:gd name="connsiteY64" fmla="*/ 599909 h 1073457"/>
                <a:gd name="connsiteX65" fmla="*/ 828957 w 2103411"/>
                <a:gd name="connsiteY65" fmla="*/ 595648 h 1073457"/>
                <a:gd name="connsiteX66" fmla="*/ 828900 w 2103411"/>
                <a:gd name="connsiteY66" fmla="*/ 595680 h 1073457"/>
                <a:gd name="connsiteX67" fmla="*/ 485558 w 2103411"/>
                <a:gd name="connsiteY67" fmla="*/ 662851 h 1073457"/>
                <a:gd name="connsiteX68" fmla="*/ 476489 w 2103411"/>
                <a:gd name="connsiteY68" fmla="*/ 672150 h 1073457"/>
                <a:gd name="connsiteX69" fmla="*/ 283957 w 2103411"/>
                <a:gd name="connsiteY69" fmla="*/ 674626 h 1073457"/>
                <a:gd name="connsiteX70" fmla="*/ 35228 w 2103411"/>
                <a:gd name="connsiteY70" fmla="*/ 602935 h 1073457"/>
                <a:gd name="connsiteX71" fmla="*/ 11161 w 2103411"/>
                <a:gd name="connsiteY71" fmla="*/ 573534 h 1073457"/>
                <a:gd name="connsiteX72" fmla="*/ 5446 w 2103411"/>
                <a:gd name="connsiteY72" fmla="*/ 470791 h 1073457"/>
                <a:gd name="connsiteX73" fmla="*/ 8084 w 2103411"/>
                <a:gd name="connsiteY73" fmla="*/ 471391 h 1073457"/>
                <a:gd name="connsiteX74" fmla="*/ 0 w 2103411"/>
                <a:gd name="connsiteY74" fmla="*/ 433515 h 1073457"/>
                <a:gd name="connsiteX75" fmla="*/ 9865 w 2103411"/>
                <a:gd name="connsiteY75" fmla="*/ 387296 h 1073457"/>
                <a:gd name="connsiteX76" fmla="*/ 17990 w 2103411"/>
                <a:gd name="connsiteY76" fmla="*/ 374934 h 1073457"/>
                <a:gd name="connsiteX77" fmla="*/ 30148 w 2103411"/>
                <a:gd name="connsiteY77" fmla="*/ 332869 h 1073457"/>
                <a:gd name="connsiteX78" fmla="*/ 30465 w 2103411"/>
                <a:gd name="connsiteY78" fmla="*/ 308612 h 1073457"/>
                <a:gd name="connsiteX79" fmla="*/ 122985 w 2103411"/>
                <a:gd name="connsiteY79" fmla="*/ 220157 h 1073457"/>
                <a:gd name="connsiteX80" fmla="*/ 137590 w 2103411"/>
                <a:gd name="connsiteY80" fmla="*/ 215013 h 1073457"/>
                <a:gd name="connsiteX81" fmla="*/ 378763 w 2103411"/>
                <a:gd name="connsiteY81" fmla="*/ 173992 h 1073457"/>
                <a:gd name="connsiteX82" fmla="*/ 664513 w 2103411"/>
                <a:gd name="connsiteY82" fmla="*/ 180342 h 1073457"/>
                <a:gd name="connsiteX83" fmla="*/ 937563 w 2103411"/>
                <a:gd name="connsiteY83" fmla="*/ 123192 h 1073457"/>
                <a:gd name="connsiteX84" fmla="*/ 964685 w 2103411"/>
                <a:gd name="connsiteY84" fmla="*/ 249808 h 1073457"/>
                <a:gd name="connsiteX85" fmla="*/ 963675 w 2103411"/>
                <a:gd name="connsiteY85" fmla="*/ 353054 h 1073457"/>
                <a:gd name="connsiteX86" fmla="*/ 963153 w 2103411"/>
                <a:gd name="connsiteY86" fmla="*/ 351856 h 1073457"/>
                <a:gd name="connsiteX87" fmla="*/ 954150 w 2103411"/>
                <a:gd name="connsiteY87" fmla="*/ 376490 h 1073457"/>
                <a:gd name="connsiteX88" fmla="*/ 957549 w 2103411"/>
                <a:gd name="connsiteY88" fmla="*/ 381663 h 1073457"/>
                <a:gd name="connsiteX89" fmla="*/ 957641 w 2103411"/>
                <a:gd name="connsiteY89" fmla="*/ 381567 h 1073457"/>
                <a:gd name="connsiteX90" fmla="*/ 963641 w 2103411"/>
                <a:gd name="connsiteY90" fmla="*/ 356503 h 1073457"/>
                <a:gd name="connsiteX91" fmla="*/ 963675 w 2103411"/>
                <a:gd name="connsiteY91" fmla="*/ 353054 h 1073457"/>
                <a:gd name="connsiteX92" fmla="*/ 991047 w 2103411"/>
                <a:gd name="connsiteY92" fmla="*/ 415875 h 1073457"/>
                <a:gd name="connsiteX93" fmla="*/ 1058403 w 2103411"/>
                <a:gd name="connsiteY93" fmla="*/ 536006 h 1073457"/>
                <a:gd name="connsiteX94" fmla="*/ 1154796 w 2103411"/>
                <a:gd name="connsiteY94" fmla="*/ 585663 h 1073457"/>
                <a:gd name="connsiteX95" fmla="*/ 1231377 w 2103411"/>
                <a:gd name="connsiteY95" fmla="*/ 612904 h 1073457"/>
                <a:gd name="connsiteX96" fmla="*/ 1280590 w 2103411"/>
                <a:gd name="connsiteY96" fmla="*/ 614809 h 1073457"/>
                <a:gd name="connsiteX97" fmla="*/ 1490711 w 2103411"/>
                <a:gd name="connsiteY97" fmla="*/ 537657 h 1073457"/>
                <a:gd name="connsiteX98" fmla="*/ 1641841 w 2103411"/>
                <a:gd name="connsiteY98" fmla="*/ 471236 h 1073457"/>
                <a:gd name="connsiteX99" fmla="*/ 1716644 w 2103411"/>
                <a:gd name="connsiteY99" fmla="*/ 451170 h 1073457"/>
                <a:gd name="connsiteX100" fmla="*/ 1754427 w 2103411"/>
                <a:gd name="connsiteY100" fmla="*/ 426913 h 1073457"/>
                <a:gd name="connsiteX101" fmla="*/ 1793098 w 2103411"/>
                <a:gd name="connsiteY101" fmla="*/ 392369 h 1073457"/>
                <a:gd name="connsiteX102" fmla="*/ 1918447 w 2103411"/>
                <a:gd name="connsiteY102" fmla="*/ 180533 h 1073457"/>
                <a:gd name="connsiteX103" fmla="*/ 1941498 w 2103411"/>
                <a:gd name="connsiteY103" fmla="*/ 147195 h 1073457"/>
                <a:gd name="connsiteX104" fmla="*/ 2005442 w 2103411"/>
                <a:gd name="connsiteY104" fmla="*/ 12766 h 1073457"/>
                <a:gd name="connsiteX105" fmla="*/ 2018142 w 2103411"/>
                <a:gd name="connsiteY105" fmla="*/ 701 h 1073457"/>
                <a:gd name="connsiteX0" fmla="*/ 2018142 w 2103411"/>
                <a:gd name="connsiteY0" fmla="*/ 701 h 1073457"/>
                <a:gd name="connsiteX1" fmla="*/ 2023921 w 2103411"/>
                <a:gd name="connsiteY1" fmla="*/ 23878 h 1073457"/>
                <a:gd name="connsiteX2" fmla="*/ 2004871 w 2103411"/>
                <a:gd name="connsiteY2" fmla="*/ 134368 h 1073457"/>
                <a:gd name="connsiteX3" fmla="*/ 1999283 w 2103411"/>
                <a:gd name="connsiteY3" fmla="*/ 143512 h 1073457"/>
                <a:gd name="connsiteX4" fmla="*/ 2092882 w 2103411"/>
                <a:gd name="connsiteY4" fmla="*/ 32006 h 1073457"/>
                <a:gd name="connsiteX5" fmla="*/ 2101962 w 2103411"/>
                <a:gd name="connsiteY5" fmla="*/ 72011 h 1073457"/>
                <a:gd name="connsiteX6" fmla="*/ 2067863 w 2103411"/>
                <a:gd name="connsiteY6" fmla="*/ 255971 h 1073457"/>
                <a:gd name="connsiteX7" fmla="*/ 2052940 w 2103411"/>
                <a:gd name="connsiteY7" fmla="*/ 289816 h 1073457"/>
                <a:gd name="connsiteX8" fmla="*/ 1953055 w 2103411"/>
                <a:gd name="connsiteY8" fmla="*/ 440756 h 1073457"/>
                <a:gd name="connsiteX9" fmla="*/ 1882252 w 2103411"/>
                <a:gd name="connsiteY9" fmla="*/ 485142 h 1073457"/>
                <a:gd name="connsiteX10" fmla="*/ 1854566 w 2103411"/>
                <a:gd name="connsiteY10" fmla="*/ 488444 h 1073457"/>
                <a:gd name="connsiteX11" fmla="*/ 1914384 w 2103411"/>
                <a:gd name="connsiteY11" fmla="*/ 418912 h 1073457"/>
                <a:gd name="connsiteX12" fmla="*/ 2010649 w 2103411"/>
                <a:gd name="connsiteY12" fmla="*/ 312041 h 1073457"/>
                <a:gd name="connsiteX13" fmla="*/ 2049765 w 2103411"/>
                <a:gd name="connsiteY13" fmla="*/ 232285 h 1073457"/>
                <a:gd name="connsiteX14" fmla="*/ 2074086 w 2103411"/>
                <a:gd name="connsiteY14" fmla="*/ 107190 h 1073457"/>
                <a:gd name="connsiteX15" fmla="*/ 2059481 w 2103411"/>
                <a:gd name="connsiteY15" fmla="*/ 160276 h 1073457"/>
                <a:gd name="connsiteX16" fmla="*/ 1864790 w 2103411"/>
                <a:gd name="connsiteY16" fmla="*/ 466346 h 1073457"/>
                <a:gd name="connsiteX17" fmla="*/ 1836596 w 2103411"/>
                <a:gd name="connsiteY17" fmla="*/ 489841 h 1073457"/>
                <a:gd name="connsiteX18" fmla="*/ 1818371 w 2103411"/>
                <a:gd name="connsiteY18" fmla="*/ 516130 h 1073457"/>
                <a:gd name="connsiteX19" fmla="*/ 1760396 w 2103411"/>
                <a:gd name="connsiteY19" fmla="*/ 729427 h 1073457"/>
                <a:gd name="connsiteX20" fmla="*/ 1719502 w 2103411"/>
                <a:gd name="connsiteY20" fmla="*/ 778322 h 1073457"/>
                <a:gd name="connsiteX21" fmla="*/ 1760205 w 2103411"/>
                <a:gd name="connsiteY21" fmla="*/ 732030 h 1073457"/>
                <a:gd name="connsiteX22" fmla="*/ 1781795 w 2103411"/>
                <a:gd name="connsiteY22" fmla="*/ 650877 h 1073457"/>
                <a:gd name="connsiteX23" fmla="*/ 1798115 w 2103411"/>
                <a:gd name="connsiteY23" fmla="*/ 633478 h 1073457"/>
                <a:gd name="connsiteX24" fmla="*/ 1761856 w 2103411"/>
                <a:gd name="connsiteY24" fmla="*/ 870905 h 1073457"/>
                <a:gd name="connsiteX25" fmla="*/ 1735123 w 2103411"/>
                <a:gd name="connsiteY25" fmla="*/ 904496 h 1073457"/>
                <a:gd name="connsiteX26" fmla="*/ 1569832 w 2103411"/>
                <a:gd name="connsiteY26" fmla="*/ 999302 h 1073457"/>
                <a:gd name="connsiteX27" fmla="*/ 1313038 w 2103411"/>
                <a:gd name="connsiteY27" fmla="*/ 1065215 h 1073457"/>
                <a:gd name="connsiteX28" fmla="*/ 1144065 w 2103411"/>
                <a:gd name="connsiteY28" fmla="*/ 1058357 h 1073457"/>
                <a:gd name="connsiteX29" fmla="*/ 774050 w 2103411"/>
                <a:gd name="connsiteY29" fmla="*/ 997841 h 1073457"/>
                <a:gd name="connsiteX30" fmla="*/ 718170 w 2103411"/>
                <a:gd name="connsiteY30" fmla="*/ 960884 h 1073457"/>
                <a:gd name="connsiteX31" fmla="*/ 700644 w 2103411"/>
                <a:gd name="connsiteY31" fmla="*/ 901893 h 1073457"/>
                <a:gd name="connsiteX32" fmla="*/ 718424 w 2103411"/>
                <a:gd name="connsiteY32" fmla="*/ 801055 h 1073457"/>
                <a:gd name="connsiteX33" fmla="*/ 767510 w 2103411"/>
                <a:gd name="connsiteY33" fmla="*/ 798261 h 1073457"/>
                <a:gd name="connsiteX34" fmla="*/ 1184324 w 2103411"/>
                <a:gd name="connsiteY34" fmla="*/ 892686 h 1073457"/>
                <a:gd name="connsiteX35" fmla="*/ 1228965 w 2103411"/>
                <a:gd name="connsiteY35" fmla="*/ 903544 h 1073457"/>
                <a:gd name="connsiteX36" fmla="*/ 1260489 w 2103411"/>
                <a:gd name="connsiteY36" fmla="*/ 906344 h 1073457"/>
                <a:gd name="connsiteX37" fmla="*/ 1261921 w 2103411"/>
                <a:gd name="connsiteY37" fmla="*/ 906528 h 1073457"/>
                <a:gd name="connsiteX38" fmla="*/ 1263237 w 2103411"/>
                <a:gd name="connsiteY38" fmla="*/ 906646 h 1073457"/>
                <a:gd name="connsiteX39" fmla="*/ 1275446 w 2103411"/>
                <a:gd name="connsiteY39" fmla="*/ 908243 h 1073457"/>
                <a:gd name="connsiteX40" fmla="*/ 1288875 w 2103411"/>
                <a:gd name="connsiteY40" fmla="*/ 906044 h 1073457"/>
                <a:gd name="connsiteX41" fmla="*/ 1289861 w 2103411"/>
                <a:gd name="connsiteY41" fmla="*/ 905957 h 1073457"/>
                <a:gd name="connsiteX42" fmla="*/ 1290796 w 2103411"/>
                <a:gd name="connsiteY42" fmla="*/ 905806 h 1073457"/>
                <a:gd name="connsiteX43" fmla="*/ 1315896 w 2103411"/>
                <a:gd name="connsiteY43" fmla="*/ 903607 h 1073457"/>
                <a:gd name="connsiteX44" fmla="*/ 1359901 w 2103411"/>
                <a:gd name="connsiteY44" fmla="*/ 891415 h 1073457"/>
                <a:gd name="connsiteX45" fmla="*/ 1434260 w 2103411"/>
                <a:gd name="connsiteY45" fmla="*/ 867158 h 1073457"/>
                <a:gd name="connsiteX46" fmla="*/ 1435149 w 2103411"/>
                <a:gd name="connsiteY46" fmla="*/ 866904 h 1073457"/>
                <a:gd name="connsiteX47" fmla="*/ 1551227 w 2103411"/>
                <a:gd name="connsiteY47" fmla="*/ 834710 h 1073457"/>
                <a:gd name="connsiteX48" fmla="*/ 1454707 w 2103411"/>
                <a:gd name="connsiteY48" fmla="*/ 860491 h 1073457"/>
                <a:gd name="connsiteX49" fmla="*/ 1434260 w 2103411"/>
                <a:gd name="connsiteY49" fmla="*/ 867158 h 1073457"/>
                <a:gd name="connsiteX50" fmla="*/ 1319642 w 2103411"/>
                <a:gd name="connsiteY50" fmla="*/ 901131 h 1073457"/>
                <a:gd name="connsiteX51" fmla="*/ 1290796 w 2103411"/>
                <a:gd name="connsiteY51" fmla="*/ 905806 h 1073457"/>
                <a:gd name="connsiteX52" fmla="*/ 1289797 w 2103411"/>
                <a:gd name="connsiteY52" fmla="*/ 905893 h 1073457"/>
                <a:gd name="connsiteX53" fmla="*/ 1288875 w 2103411"/>
                <a:gd name="connsiteY53" fmla="*/ 906044 h 1073457"/>
                <a:gd name="connsiteX54" fmla="*/ 1272589 w 2103411"/>
                <a:gd name="connsiteY54" fmla="*/ 907481 h 1073457"/>
                <a:gd name="connsiteX55" fmla="*/ 1263237 w 2103411"/>
                <a:gd name="connsiteY55" fmla="*/ 906646 h 1073457"/>
                <a:gd name="connsiteX56" fmla="*/ 1261857 w 2103411"/>
                <a:gd name="connsiteY56" fmla="*/ 906465 h 1073457"/>
                <a:gd name="connsiteX57" fmla="*/ 1260489 w 2103411"/>
                <a:gd name="connsiteY57" fmla="*/ 906344 h 1073457"/>
                <a:gd name="connsiteX58" fmla="*/ 1230869 w 2103411"/>
                <a:gd name="connsiteY58" fmla="*/ 902528 h 1073457"/>
                <a:gd name="connsiteX59" fmla="*/ 827454 w 2103411"/>
                <a:gd name="connsiteY59" fmla="*/ 788862 h 1073457"/>
                <a:gd name="connsiteX60" fmla="*/ 754048 w 2103411"/>
                <a:gd name="connsiteY60" fmla="*/ 773686 h 1073457"/>
                <a:gd name="connsiteX61" fmla="*/ 726806 w 2103411"/>
                <a:gd name="connsiteY61" fmla="*/ 746636 h 1073457"/>
                <a:gd name="connsiteX62" fmla="*/ 731823 w 2103411"/>
                <a:gd name="connsiteY62" fmla="*/ 671388 h 1073457"/>
                <a:gd name="connsiteX63" fmla="*/ 782242 w 2103411"/>
                <a:gd name="connsiteY63" fmla="*/ 639447 h 1073457"/>
                <a:gd name="connsiteX64" fmla="*/ 825280 w 2103411"/>
                <a:gd name="connsiteY64" fmla="*/ 599909 h 1073457"/>
                <a:gd name="connsiteX65" fmla="*/ 828957 w 2103411"/>
                <a:gd name="connsiteY65" fmla="*/ 595648 h 1073457"/>
                <a:gd name="connsiteX66" fmla="*/ 828900 w 2103411"/>
                <a:gd name="connsiteY66" fmla="*/ 595680 h 1073457"/>
                <a:gd name="connsiteX67" fmla="*/ 485558 w 2103411"/>
                <a:gd name="connsiteY67" fmla="*/ 662851 h 1073457"/>
                <a:gd name="connsiteX68" fmla="*/ 476489 w 2103411"/>
                <a:gd name="connsiteY68" fmla="*/ 672150 h 1073457"/>
                <a:gd name="connsiteX69" fmla="*/ 283957 w 2103411"/>
                <a:gd name="connsiteY69" fmla="*/ 674626 h 1073457"/>
                <a:gd name="connsiteX70" fmla="*/ 35228 w 2103411"/>
                <a:gd name="connsiteY70" fmla="*/ 602935 h 1073457"/>
                <a:gd name="connsiteX71" fmla="*/ 11161 w 2103411"/>
                <a:gd name="connsiteY71" fmla="*/ 573534 h 1073457"/>
                <a:gd name="connsiteX72" fmla="*/ 5446 w 2103411"/>
                <a:gd name="connsiteY72" fmla="*/ 470791 h 1073457"/>
                <a:gd name="connsiteX73" fmla="*/ 8084 w 2103411"/>
                <a:gd name="connsiteY73" fmla="*/ 471391 h 1073457"/>
                <a:gd name="connsiteX74" fmla="*/ 0 w 2103411"/>
                <a:gd name="connsiteY74" fmla="*/ 433515 h 1073457"/>
                <a:gd name="connsiteX75" fmla="*/ 9865 w 2103411"/>
                <a:gd name="connsiteY75" fmla="*/ 387296 h 1073457"/>
                <a:gd name="connsiteX76" fmla="*/ 17990 w 2103411"/>
                <a:gd name="connsiteY76" fmla="*/ 374934 h 1073457"/>
                <a:gd name="connsiteX77" fmla="*/ 30148 w 2103411"/>
                <a:gd name="connsiteY77" fmla="*/ 332869 h 1073457"/>
                <a:gd name="connsiteX78" fmla="*/ 30465 w 2103411"/>
                <a:gd name="connsiteY78" fmla="*/ 308612 h 1073457"/>
                <a:gd name="connsiteX79" fmla="*/ 122985 w 2103411"/>
                <a:gd name="connsiteY79" fmla="*/ 220157 h 1073457"/>
                <a:gd name="connsiteX80" fmla="*/ 137590 w 2103411"/>
                <a:gd name="connsiteY80" fmla="*/ 215013 h 1073457"/>
                <a:gd name="connsiteX81" fmla="*/ 378763 w 2103411"/>
                <a:gd name="connsiteY81" fmla="*/ 173992 h 1073457"/>
                <a:gd name="connsiteX82" fmla="*/ 664513 w 2103411"/>
                <a:gd name="connsiteY82" fmla="*/ 180342 h 1073457"/>
                <a:gd name="connsiteX83" fmla="*/ 937563 w 2103411"/>
                <a:gd name="connsiteY83" fmla="*/ 123192 h 1073457"/>
                <a:gd name="connsiteX84" fmla="*/ 964685 w 2103411"/>
                <a:gd name="connsiteY84" fmla="*/ 249808 h 1073457"/>
                <a:gd name="connsiteX85" fmla="*/ 963675 w 2103411"/>
                <a:gd name="connsiteY85" fmla="*/ 353054 h 1073457"/>
                <a:gd name="connsiteX86" fmla="*/ 963153 w 2103411"/>
                <a:gd name="connsiteY86" fmla="*/ 351856 h 1073457"/>
                <a:gd name="connsiteX87" fmla="*/ 954150 w 2103411"/>
                <a:gd name="connsiteY87" fmla="*/ 376490 h 1073457"/>
                <a:gd name="connsiteX88" fmla="*/ 957549 w 2103411"/>
                <a:gd name="connsiteY88" fmla="*/ 381663 h 1073457"/>
                <a:gd name="connsiteX89" fmla="*/ 957641 w 2103411"/>
                <a:gd name="connsiteY89" fmla="*/ 381567 h 1073457"/>
                <a:gd name="connsiteX90" fmla="*/ 963641 w 2103411"/>
                <a:gd name="connsiteY90" fmla="*/ 356503 h 1073457"/>
                <a:gd name="connsiteX91" fmla="*/ 963675 w 2103411"/>
                <a:gd name="connsiteY91" fmla="*/ 353054 h 1073457"/>
                <a:gd name="connsiteX92" fmla="*/ 991047 w 2103411"/>
                <a:gd name="connsiteY92" fmla="*/ 415875 h 1073457"/>
                <a:gd name="connsiteX93" fmla="*/ 1058403 w 2103411"/>
                <a:gd name="connsiteY93" fmla="*/ 536006 h 1073457"/>
                <a:gd name="connsiteX94" fmla="*/ 1154796 w 2103411"/>
                <a:gd name="connsiteY94" fmla="*/ 585663 h 1073457"/>
                <a:gd name="connsiteX95" fmla="*/ 1231377 w 2103411"/>
                <a:gd name="connsiteY95" fmla="*/ 612904 h 1073457"/>
                <a:gd name="connsiteX96" fmla="*/ 1280590 w 2103411"/>
                <a:gd name="connsiteY96" fmla="*/ 614809 h 1073457"/>
                <a:gd name="connsiteX97" fmla="*/ 1490711 w 2103411"/>
                <a:gd name="connsiteY97" fmla="*/ 537657 h 1073457"/>
                <a:gd name="connsiteX98" fmla="*/ 1641841 w 2103411"/>
                <a:gd name="connsiteY98" fmla="*/ 471236 h 1073457"/>
                <a:gd name="connsiteX99" fmla="*/ 1716644 w 2103411"/>
                <a:gd name="connsiteY99" fmla="*/ 451170 h 1073457"/>
                <a:gd name="connsiteX100" fmla="*/ 1754427 w 2103411"/>
                <a:gd name="connsiteY100" fmla="*/ 426913 h 1073457"/>
                <a:gd name="connsiteX101" fmla="*/ 1793098 w 2103411"/>
                <a:gd name="connsiteY101" fmla="*/ 392369 h 1073457"/>
                <a:gd name="connsiteX102" fmla="*/ 1918447 w 2103411"/>
                <a:gd name="connsiteY102" fmla="*/ 180533 h 1073457"/>
                <a:gd name="connsiteX103" fmla="*/ 1941498 w 2103411"/>
                <a:gd name="connsiteY103" fmla="*/ 147195 h 1073457"/>
                <a:gd name="connsiteX104" fmla="*/ 2005442 w 2103411"/>
                <a:gd name="connsiteY104" fmla="*/ 12766 h 1073457"/>
                <a:gd name="connsiteX105" fmla="*/ 2018142 w 2103411"/>
                <a:gd name="connsiteY105" fmla="*/ 701 h 1073457"/>
                <a:gd name="connsiteX0" fmla="*/ 2018142 w 2103411"/>
                <a:gd name="connsiteY0" fmla="*/ 701 h 1073457"/>
                <a:gd name="connsiteX1" fmla="*/ 2023921 w 2103411"/>
                <a:gd name="connsiteY1" fmla="*/ 23878 h 1073457"/>
                <a:gd name="connsiteX2" fmla="*/ 2004871 w 2103411"/>
                <a:gd name="connsiteY2" fmla="*/ 134368 h 1073457"/>
                <a:gd name="connsiteX3" fmla="*/ 1999283 w 2103411"/>
                <a:gd name="connsiteY3" fmla="*/ 143512 h 1073457"/>
                <a:gd name="connsiteX4" fmla="*/ 2092882 w 2103411"/>
                <a:gd name="connsiteY4" fmla="*/ 32006 h 1073457"/>
                <a:gd name="connsiteX5" fmla="*/ 2101962 w 2103411"/>
                <a:gd name="connsiteY5" fmla="*/ 72011 h 1073457"/>
                <a:gd name="connsiteX6" fmla="*/ 2067863 w 2103411"/>
                <a:gd name="connsiteY6" fmla="*/ 255971 h 1073457"/>
                <a:gd name="connsiteX7" fmla="*/ 2052940 w 2103411"/>
                <a:gd name="connsiteY7" fmla="*/ 289816 h 1073457"/>
                <a:gd name="connsiteX8" fmla="*/ 1953055 w 2103411"/>
                <a:gd name="connsiteY8" fmla="*/ 440756 h 1073457"/>
                <a:gd name="connsiteX9" fmla="*/ 1882252 w 2103411"/>
                <a:gd name="connsiteY9" fmla="*/ 485142 h 1073457"/>
                <a:gd name="connsiteX10" fmla="*/ 1854566 w 2103411"/>
                <a:gd name="connsiteY10" fmla="*/ 488444 h 1073457"/>
                <a:gd name="connsiteX11" fmla="*/ 1914384 w 2103411"/>
                <a:gd name="connsiteY11" fmla="*/ 418912 h 1073457"/>
                <a:gd name="connsiteX12" fmla="*/ 2010649 w 2103411"/>
                <a:gd name="connsiteY12" fmla="*/ 312041 h 1073457"/>
                <a:gd name="connsiteX13" fmla="*/ 2049765 w 2103411"/>
                <a:gd name="connsiteY13" fmla="*/ 232285 h 1073457"/>
                <a:gd name="connsiteX14" fmla="*/ 2074086 w 2103411"/>
                <a:gd name="connsiteY14" fmla="*/ 107190 h 1073457"/>
                <a:gd name="connsiteX15" fmla="*/ 2059481 w 2103411"/>
                <a:gd name="connsiteY15" fmla="*/ 160276 h 1073457"/>
                <a:gd name="connsiteX16" fmla="*/ 1864790 w 2103411"/>
                <a:gd name="connsiteY16" fmla="*/ 466346 h 1073457"/>
                <a:gd name="connsiteX17" fmla="*/ 1836596 w 2103411"/>
                <a:gd name="connsiteY17" fmla="*/ 489841 h 1073457"/>
                <a:gd name="connsiteX18" fmla="*/ 1818371 w 2103411"/>
                <a:gd name="connsiteY18" fmla="*/ 516130 h 1073457"/>
                <a:gd name="connsiteX19" fmla="*/ 1760396 w 2103411"/>
                <a:gd name="connsiteY19" fmla="*/ 729427 h 1073457"/>
                <a:gd name="connsiteX20" fmla="*/ 1719502 w 2103411"/>
                <a:gd name="connsiteY20" fmla="*/ 778322 h 1073457"/>
                <a:gd name="connsiteX21" fmla="*/ 1760205 w 2103411"/>
                <a:gd name="connsiteY21" fmla="*/ 732030 h 1073457"/>
                <a:gd name="connsiteX22" fmla="*/ 1781795 w 2103411"/>
                <a:gd name="connsiteY22" fmla="*/ 650877 h 1073457"/>
                <a:gd name="connsiteX23" fmla="*/ 1798115 w 2103411"/>
                <a:gd name="connsiteY23" fmla="*/ 633478 h 1073457"/>
                <a:gd name="connsiteX24" fmla="*/ 1761856 w 2103411"/>
                <a:gd name="connsiteY24" fmla="*/ 870905 h 1073457"/>
                <a:gd name="connsiteX25" fmla="*/ 1735123 w 2103411"/>
                <a:gd name="connsiteY25" fmla="*/ 904496 h 1073457"/>
                <a:gd name="connsiteX26" fmla="*/ 1569832 w 2103411"/>
                <a:gd name="connsiteY26" fmla="*/ 999302 h 1073457"/>
                <a:gd name="connsiteX27" fmla="*/ 1313038 w 2103411"/>
                <a:gd name="connsiteY27" fmla="*/ 1065215 h 1073457"/>
                <a:gd name="connsiteX28" fmla="*/ 1144065 w 2103411"/>
                <a:gd name="connsiteY28" fmla="*/ 1058357 h 1073457"/>
                <a:gd name="connsiteX29" fmla="*/ 774050 w 2103411"/>
                <a:gd name="connsiteY29" fmla="*/ 997841 h 1073457"/>
                <a:gd name="connsiteX30" fmla="*/ 718170 w 2103411"/>
                <a:gd name="connsiteY30" fmla="*/ 960884 h 1073457"/>
                <a:gd name="connsiteX31" fmla="*/ 700644 w 2103411"/>
                <a:gd name="connsiteY31" fmla="*/ 901893 h 1073457"/>
                <a:gd name="connsiteX32" fmla="*/ 718424 w 2103411"/>
                <a:gd name="connsiteY32" fmla="*/ 801055 h 1073457"/>
                <a:gd name="connsiteX33" fmla="*/ 767510 w 2103411"/>
                <a:gd name="connsiteY33" fmla="*/ 798261 h 1073457"/>
                <a:gd name="connsiteX34" fmla="*/ 1184324 w 2103411"/>
                <a:gd name="connsiteY34" fmla="*/ 892686 h 1073457"/>
                <a:gd name="connsiteX35" fmla="*/ 1228965 w 2103411"/>
                <a:gd name="connsiteY35" fmla="*/ 903544 h 1073457"/>
                <a:gd name="connsiteX36" fmla="*/ 1260489 w 2103411"/>
                <a:gd name="connsiteY36" fmla="*/ 906344 h 1073457"/>
                <a:gd name="connsiteX37" fmla="*/ 1261921 w 2103411"/>
                <a:gd name="connsiteY37" fmla="*/ 906528 h 1073457"/>
                <a:gd name="connsiteX38" fmla="*/ 1263237 w 2103411"/>
                <a:gd name="connsiteY38" fmla="*/ 906646 h 1073457"/>
                <a:gd name="connsiteX39" fmla="*/ 1275446 w 2103411"/>
                <a:gd name="connsiteY39" fmla="*/ 908243 h 1073457"/>
                <a:gd name="connsiteX40" fmla="*/ 1288875 w 2103411"/>
                <a:gd name="connsiteY40" fmla="*/ 906044 h 1073457"/>
                <a:gd name="connsiteX41" fmla="*/ 1289861 w 2103411"/>
                <a:gd name="connsiteY41" fmla="*/ 905957 h 1073457"/>
                <a:gd name="connsiteX42" fmla="*/ 1290796 w 2103411"/>
                <a:gd name="connsiteY42" fmla="*/ 905806 h 1073457"/>
                <a:gd name="connsiteX43" fmla="*/ 1315896 w 2103411"/>
                <a:gd name="connsiteY43" fmla="*/ 903607 h 1073457"/>
                <a:gd name="connsiteX44" fmla="*/ 1359901 w 2103411"/>
                <a:gd name="connsiteY44" fmla="*/ 891415 h 1073457"/>
                <a:gd name="connsiteX45" fmla="*/ 1434260 w 2103411"/>
                <a:gd name="connsiteY45" fmla="*/ 867158 h 1073457"/>
                <a:gd name="connsiteX46" fmla="*/ 1435149 w 2103411"/>
                <a:gd name="connsiteY46" fmla="*/ 866904 h 1073457"/>
                <a:gd name="connsiteX47" fmla="*/ 1551227 w 2103411"/>
                <a:gd name="connsiteY47" fmla="*/ 834710 h 1073457"/>
                <a:gd name="connsiteX48" fmla="*/ 1454707 w 2103411"/>
                <a:gd name="connsiteY48" fmla="*/ 860491 h 1073457"/>
                <a:gd name="connsiteX49" fmla="*/ 1434260 w 2103411"/>
                <a:gd name="connsiteY49" fmla="*/ 867158 h 1073457"/>
                <a:gd name="connsiteX50" fmla="*/ 1319642 w 2103411"/>
                <a:gd name="connsiteY50" fmla="*/ 901131 h 1073457"/>
                <a:gd name="connsiteX51" fmla="*/ 1290796 w 2103411"/>
                <a:gd name="connsiteY51" fmla="*/ 905806 h 1073457"/>
                <a:gd name="connsiteX52" fmla="*/ 1289797 w 2103411"/>
                <a:gd name="connsiteY52" fmla="*/ 905893 h 1073457"/>
                <a:gd name="connsiteX53" fmla="*/ 1288875 w 2103411"/>
                <a:gd name="connsiteY53" fmla="*/ 906044 h 1073457"/>
                <a:gd name="connsiteX54" fmla="*/ 1272589 w 2103411"/>
                <a:gd name="connsiteY54" fmla="*/ 907481 h 1073457"/>
                <a:gd name="connsiteX55" fmla="*/ 1263237 w 2103411"/>
                <a:gd name="connsiteY55" fmla="*/ 906646 h 1073457"/>
                <a:gd name="connsiteX56" fmla="*/ 1261857 w 2103411"/>
                <a:gd name="connsiteY56" fmla="*/ 906465 h 1073457"/>
                <a:gd name="connsiteX57" fmla="*/ 1260489 w 2103411"/>
                <a:gd name="connsiteY57" fmla="*/ 906344 h 1073457"/>
                <a:gd name="connsiteX58" fmla="*/ 1230869 w 2103411"/>
                <a:gd name="connsiteY58" fmla="*/ 902528 h 1073457"/>
                <a:gd name="connsiteX59" fmla="*/ 827454 w 2103411"/>
                <a:gd name="connsiteY59" fmla="*/ 788862 h 1073457"/>
                <a:gd name="connsiteX60" fmla="*/ 754048 w 2103411"/>
                <a:gd name="connsiteY60" fmla="*/ 773686 h 1073457"/>
                <a:gd name="connsiteX61" fmla="*/ 726806 w 2103411"/>
                <a:gd name="connsiteY61" fmla="*/ 746636 h 1073457"/>
                <a:gd name="connsiteX62" fmla="*/ 731823 w 2103411"/>
                <a:gd name="connsiteY62" fmla="*/ 671388 h 1073457"/>
                <a:gd name="connsiteX63" fmla="*/ 782242 w 2103411"/>
                <a:gd name="connsiteY63" fmla="*/ 639447 h 1073457"/>
                <a:gd name="connsiteX64" fmla="*/ 825280 w 2103411"/>
                <a:gd name="connsiteY64" fmla="*/ 599909 h 1073457"/>
                <a:gd name="connsiteX65" fmla="*/ 828957 w 2103411"/>
                <a:gd name="connsiteY65" fmla="*/ 595648 h 1073457"/>
                <a:gd name="connsiteX66" fmla="*/ 828900 w 2103411"/>
                <a:gd name="connsiteY66" fmla="*/ 595680 h 1073457"/>
                <a:gd name="connsiteX67" fmla="*/ 476489 w 2103411"/>
                <a:gd name="connsiteY67" fmla="*/ 672150 h 1073457"/>
                <a:gd name="connsiteX68" fmla="*/ 283957 w 2103411"/>
                <a:gd name="connsiteY68" fmla="*/ 674626 h 1073457"/>
                <a:gd name="connsiteX69" fmla="*/ 35228 w 2103411"/>
                <a:gd name="connsiteY69" fmla="*/ 602935 h 1073457"/>
                <a:gd name="connsiteX70" fmla="*/ 11161 w 2103411"/>
                <a:gd name="connsiteY70" fmla="*/ 573534 h 1073457"/>
                <a:gd name="connsiteX71" fmla="*/ 5446 w 2103411"/>
                <a:gd name="connsiteY71" fmla="*/ 470791 h 1073457"/>
                <a:gd name="connsiteX72" fmla="*/ 8084 w 2103411"/>
                <a:gd name="connsiteY72" fmla="*/ 471391 h 1073457"/>
                <a:gd name="connsiteX73" fmla="*/ 0 w 2103411"/>
                <a:gd name="connsiteY73" fmla="*/ 433515 h 1073457"/>
                <a:gd name="connsiteX74" fmla="*/ 9865 w 2103411"/>
                <a:gd name="connsiteY74" fmla="*/ 387296 h 1073457"/>
                <a:gd name="connsiteX75" fmla="*/ 17990 w 2103411"/>
                <a:gd name="connsiteY75" fmla="*/ 374934 h 1073457"/>
                <a:gd name="connsiteX76" fmla="*/ 30148 w 2103411"/>
                <a:gd name="connsiteY76" fmla="*/ 332869 h 1073457"/>
                <a:gd name="connsiteX77" fmla="*/ 30465 w 2103411"/>
                <a:gd name="connsiteY77" fmla="*/ 308612 h 1073457"/>
                <a:gd name="connsiteX78" fmla="*/ 122985 w 2103411"/>
                <a:gd name="connsiteY78" fmla="*/ 220157 h 1073457"/>
                <a:gd name="connsiteX79" fmla="*/ 137590 w 2103411"/>
                <a:gd name="connsiteY79" fmla="*/ 215013 h 1073457"/>
                <a:gd name="connsiteX80" fmla="*/ 378763 w 2103411"/>
                <a:gd name="connsiteY80" fmla="*/ 173992 h 1073457"/>
                <a:gd name="connsiteX81" fmla="*/ 664513 w 2103411"/>
                <a:gd name="connsiteY81" fmla="*/ 180342 h 1073457"/>
                <a:gd name="connsiteX82" fmla="*/ 937563 w 2103411"/>
                <a:gd name="connsiteY82" fmla="*/ 123192 h 1073457"/>
                <a:gd name="connsiteX83" fmla="*/ 964685 w 2103411"/>
                <a:gd name="connsiteY83" fmla="*/ 249808 h 1073457"/>
                <a:gd name="connsiteX84" fmla="*/ 963675 w 2103411"/>
                <a:gd name="connsiteY84" fmla="*/ 353054 h 1073457"/>
                <a:gd name="connsiteX85" fmla="*/ 963153 w 2103411"/>
                <a:gd name="connsiteY85" fmla="*/ 351856 h 1073457"/>
                <a:gd name="connsiteX86" fmla="*/ 954150 w 2103411"/>
                <a:gd name="connsiteY86" fmla="*/ 376490 h 1073457"/>
                <a:gd name="connsiteX87" fmla="*/ 957549 w 2103411"/>
                <a:gd name="connsiteY87" fmla="*/ 381663 h 1073457"/>
                <a:gd name="connsiteX88" fmla="*/ 957641 w 2103411"/>
                <a:gd name="connsiteY88" fmla="*/ 381567 h 1073457"/>
                <a:gd name="connsiteX89" fmla="*/ 963641 w 2103411"/>
                <a:gd name="connsiteY89" fmla="*/ 356503 h 1073457"/>
                <a:gd name="connsiteX90" fmla="*/ 963675 w 2103411"/>
                <a:gd name="connsiteY90" fmla="*/ 353054 h 1073457"/>
                <a:gd name="connsiteX91" fmla="*/ 991047 w 2103411"/>
                <a:gd name="connsiteY91" fmla="*/ 415875 h 1073457"/>
                <a:gd name="connsiteX92" fmla="*/ 1058403 w 2103411"/>
                <a:gd name="connsiteY92" fmla="*/ 536006 h 1073457"/>
                <a:gd name="connsiteX93" fmla="*/ 1154796 w 2103411"/>
                <a:gd name="connsiteY93" fmla="*/ 585663 h 1073457"/>
                <a:gd name="connsiteX94" fmla="*/ 1231377 w 2103411"/>
                <a:gd name="connsiteY94" fmla="*/ 612904 h 1073457"/>
                <a:gd name="connsiteX95" fmla="*/ 1280590 w 2103411"/>
                <a:gd name="connsiteY95" fmla="*/ 614809 h 1073457"/>
                <a:gd name="connsiteX96" fmla="*/ 1490711 w 2103411"/>
                <a:gd name="connsiteY96" fmla="*/ 537657 h 1073457"/>
                <a:gd name="connsiteX97" fmla="*/ 1641841 w 2103411"/>
                <a:gd name="connsiteY97" fmla="*/ 471236 h 1073457"/>
                <a:gd name="connsiteX98" fmla="*/ 1716644 w 2103411"/>
                <a:gd name="connsiteY98" fmla="*/ 451170 h 1073457"/>
                <a:gd name="connsiteX99" fmla="*/ 1754427 w 2103411"/>
                <a:gd name="connsiteY99" fmla="*/ 426913 h 1073457"/>
                <a:gd name="connsiteX100" fmla="*/ 1793098 w 2103411"/>
                <a:gd name="connsiteY100" fmla="*/ 392369 h 1073457"/>
                <a:gd name="connsiteX101" fmla="*/ 1918447 w 2103411"/>
                <a:gd name="connsiteY101" fmla="*/ 180533 h 1073457"/>
                <a:gd name="connsiteX102" fmla="*/ 1941498 w 2103411"/>
                <a:gd name="connsiteY102" fmla="*/ 147195 h 1073457"/>
                <a:gd name="connsiteX103" fmla="*/ 2005442 w 2103411"/>
                <a:gd name="connsiteY103" fmla="*/ 12766 h 1073457"/>
                <a:gd name="connsiteX104" fmla="*/ 2018142 w 2103411"/>
                <a:gd name="connsiteY104" fmla="*/ 701 h 1073457"/>
                <a:gd name="connsiteX0" fmla="*/ 2018142 w 2103411"/>
                <a:gd name="connsiteY0" fmla="*/ 701 h 1073457"/>
                <a:gd name="connsiteX1" fmla="*/ 2023921 w 2103411"/>
                <a:gd name="connsiteY1" fmla="*/ 23878 h 1073457"/>
                <a:gd name="connsiteX2" fmla="*/ 2004871 w 2103411"/>
                <a:gd name="connsiteY2" fmla="*/ 134368 h 1073457"/>
                <a:gd name="connsiteX3" fmla="*/ 1999283 w 2103411"/>
                <a:gd name="connsiteY3" fmla="*/ 143512 h 1073457"/>
                <a:gd name="connsiteX4" fmla="*/ 2092882 w 2103411"/>
                <a:gd name="connsiteY4" fmla="*/ 32006 h 1073457"/>
                <a:gd name="connsiteX5" fmla="*/ 2101962 w 2103411"/>
                <a:gd name="connsiteY5" fmla="*/ 72011 h 1073457"/>
                <a:gd name="connsiteX6" fmla="*/ 2067863 w 2103411"/>
                <a:gd name="connsiteY6" fmla="*/ 255971 h 1073457"/>
                <a:gd name="connsiteX7" fmla="*/ 2052940 w 2103411"/>
                <a:gd name="connsiteY7" fmla="*/ 289816 h 1073457"/>
                <a:gd name="connsiteX8" fmla="*/ 1953055 w 2103411"/>
                <a:gd name="connsiteY8" fmla="*/ 440756 h 1073457"/>
                <a:gd name="connsiteX9" fmla="*/ 1882252 w 2103411"/>
                <a:gd name="connsiteY9" fmla="*/ 485142 h 1073457"/>
                <a:gd name="connsiteX10" fmla="*/ 1854566 w 2103411"/>
                <a:gd name="connsiteY10" fmla="*/ 488444 h 1073457"/>
                <a:gd name="connsiteX11" fmla="*/ 1914384 w 2103411"/>
                <a:gd name="connsiteY11" fmla="*/ 418912 h 1073457"/>
                <a:gd name="connsiteX12" fmla="*/ 2010649 w 2103411"/>
                <a:gd name="connsiteY12" fmla="*/ 312041 h 1073457"/>
                <a:gd name="connsiteX13" fmla="*/ 2049765 w 2103411"/>
                <a:gd name="connsiteY13" fmla="*/ 232285 h 1073457"/>
                <a:gd name="connsiteX14" fmla="*/ 2074086 w 2103411"/>
                <a:gd name="connsiteY14" fmla="*/ 107190 h 1073457"/>
                <a:gd name="connsiteX15" fmla="*/ 2059481 w 2103411"/>
                <a:gd name="connsiteY15" fmla="*/ 160276 h 1073457"/>
                <a:gd name="connsiteX16" fmla="*/ 1864790 w 2103411"/>
                <a:gd name="connsiteY16" fmla="*/ 466346 h 1073457"/>
                <a:gd name="connsiteX17" fmla="*/ 1836596 w 2103411"/>
                <a:gd name="connsiteY17" fmla="*/ 489841 h 1073457"/>
                <a:gd name="connsiteX18" fmla="*/ 1818371 w 2103411"/>
                <a:gd name="connsiteY18" fmla="*/ 516130 h 1073457"/>
                <a:gd name="connsiteX19" fmla="*/ 1760396 w 2103411"/>
                <a:gd name="connsiteY19" fmla="*/ 729427 h 1073457"/>
                <a:gd name="connsiteX20" fmla="*/ 1719502 w 2103411"/>
                <a:gd name="connsiteY20" fmla="*/ 778322 h 1073457"/>
                <a:gd name="connsiteX21" fmla="*/ 1760205 w 2103411"/>
                <a:gd name="connsiteY21" fmla="*/ 732030 h 1073457"/>
                <a:gd name="connsiteX22" fmla="*/ 1781795 w 2103411"/>
                <a:gd name="connsiteY22" fmla="*/ 650877 h 1073457"/>
                <a:gd name="connsiteX23" fmla="*/ 1798115 w 2103411"/>
                <a:gd name="connsiteY23" fmla="*/ 633478 h 1073457"/>
                <a:gd name="connsiteX24" fmla="*/ 1761856 w 2103411"/>
                <a:gd name="connsiteY24" fmla="*/ 870905 h 1073457"/>
                <a:gd name="connsiteX25" fmla="*/ 1735123 w 2103411"/>
                <a:gd name="connsiteY25" fmla="*/ 904496 h 1073457"/>
                <a:gd name="connsiteX26" fmla="*/ 1569832 w 2103411"/>
                <a:gd name="connsiteY26" fmla="*/ 999302 h 1073457"/>
                <a:gd name="connsiteX27" fmla="*/ 1313038 w 2103411"/>
                <a:gd name="connsiteY27" fmla="*/ 1065215 h 1073457"/>
                <a:gd name="connsiteX28" fmla="*/ 1144065 w 2103411"/>
                <a:gd name="connsiteY28" fmla="*/ 1058357 h 1073457"/>
                <a:gd name="connsiteX29" fmla="*/ 774050 w 2103411"/>
                <a:gd name="connsiteY29" fmla="*/ 997841 h 1073457"/>
                <a:gd name="connsiteX30" fmla="*/ 718170 w 2103411"/>
                <a:gd name="connsiteY30" fmla="*/ 960884 h 1073457"/>
                <a:gd name="connsiteX31" fmla="*/ 700644 w 2103411"/>
                <a:gd name="connsiteY31" fmla="*/ 901893 h 1073457"/>
                <a:gd name="connsiteX32" fmla="*/ 718424 w 2103411"/>
                <a:gd name="connsiteY32" fmla="*/ 801055 h 1073457"/>
                <a:gd name="connsiteX33" fmla="*/ 767510 w 2103411"/>
                <a:gd name="connsiteY33" fmla="*/ 798261 h 1073457"/>
                <a:gd name="connsiteX34" fmla="*/ 1184324 w 2103411"/>
                <a:gd name="connsiteY34" fmla="*/ 892686 h 1073457"/>
                <a:gd name="connsiteX35" fmla="*/ 1228965 w 2103411"/>
                <a:gd name="connsiteY35" fmla="*/ 903544 h 1073457"/>
                <a:gd name="connsiteX36" fmla="*/ 1260489 w 2103411"/>
                <a:gd name="connsiteY36" fmla="*/ 906344 h 1073457"/>
                <a:gd name="connsiteX37" fmla="*/ 1261921 w 2103411"/>
                <a:gd name="connsiteY37" fmla="*/ 906528 h 1073457"/>
                <a:gd name="connsiteX38" fmla="*/ 1263237 w 2103411"/>
                <a:gd name="connsiteY38" fmla="*/ 906646 h 1073457"/>
                <a:gd name="connsiteX39" fmla="*/ 1275446 w 2103411"/>
                <a:gd name="connsiteY39" fmla="*/ 908243 h 1073457"/>
                <a:gd name="connsiteX40" fmla="*/ 1288875 w 2103411"/>
                <a:gd name="connsiteY40" fmla="*/ 906044 h 1073457"/>
                <a:gd name="connsiteX41" fmla="*/ 1289861 w 2103411"/>
                <a:gd name="connsiteY41" fmla="*/ 905957 h 1073457"/>
                <a:gd name="connsiteX42" fmla="*/ 1290796 w 2103411"/>
                <a:gd name="connsiteY42" fmla="*/ 905806 h 1073457"/>
                <a:gd name="connsiteX43" fmla="*/ 1315896 w 2103411"/>
                <a:gd name="connsiteY43" fmla="*/ 903607 h 1073457"/>
                <a:gd name="connsiteX44" fmla="*/ 1359901 w 2103411"/>
                <a:gd name="connsiteY44" fmla="*/ 891415 h 1073457"/>
                <a:gd name="connsiteX45" fmla="*/ 1434260 w 2103411"/>
                <a:gd name="connsiteY45" fmla="*/ 867158 h 1073457"/>
                <a:gd name="connsiteX46" fmla="*/ 1435149 w 2103411"/>
                <a:gd name="connsiteY46" fmla="*/ 866904 h 1073457"/>
                <a:gd name="connsiteX47" fmla="*/ 1551227 w 2103411"/>
                <a:gd name="connsiteY47" fmla="*/ 834710 h 1073457"/>
                <a:gd name="connsiteX48" fmla="*/ 1454707 w 2103411"/>
                <a:gd name="connsiteY48" fmla="*/ 860491 h 1073457"/>
                <a:gd name="connsiteX49" fmla="*/ 1434260 w 2103411"/>
                <a:gd name="connsiteY49" fmla="*/ 867158 h 1073457"/>
                <a:gd name="connsiteX50" fmla="*/ 1319642 w 2103411"/>
                <a:gd name="connsiteY50" fmla="*/ 901131 h 1073457"/>
                <a:gd name="connsiteX51" fmla="*/ 1290796 w 2103411"/>
                <a:gd name="connsiteY51" fmla="*/ 905806 h 1073457"/>
                <a:gd name="connsiteX52" fmla="*/ 1289797 w 2103411"/>
                <a:gd name="connsiteY52" fmla="*/ 905893 h 1073457"/>
                <a:gd name="connsiteX53" fmla="*/ 1288875 w 2103411"/>
                <a:gd name="connsiteY53" fmla="*/ 906044 h 1073457"/>
                <a:gd name="connsiteX54" fmla="*/ 1272589 w 2103411"/>
                <a:gd name="connsiteY54" fmla="*/ 907481 h 1073457"/>
                <a:gd name="connsiteX55" fmla="*/ 1263237 w 2103411"/>
                <a:gd name="connsiteY55" fmla="*/ 906646 h 1073457"/>
                <a:gd name="connsiteX56" fmla="*/ 1261857 w 2103411"/>
                <a:gd name="connsiteY56" fmla="*/ 906465 h 1073457"/>
                <a:gd name="connsiteX57" fmla="*/ 1260489 w 2103411"/>
                <a:gd name="connsiteY57" fmla="*/ 906344 h 1073457"/>
                <a:gd name="connsiteX58" fmla="*/ 1230869 w 2103411"/>
                <a:gd name="connsiteY58" fmla="*/ 902528 h 1073457"/>
                <a:gd name="connsiteX59" fmla="*/ 827454 w 2103411"/>
                <a:gd name="connsiteY59" fmla="*/ 788862 h 1073457"/>
                <a:gd name="connsiteX60" fmla="*/ 754048 w 2103411"/>
                <a:gd name="connsiteY60" fmla="*/ 773686 h 1073457"/>
                <a:gd name="connsiteX61" fmla="*/ 726806 w 2103411"/>
                <a:gd name="connsiteY61" fmla="*/ 746636 h 1073457"/>
                <a:gd name="connsiteX62" fmla="*/ 731823 w 2103411"/>
                <a:gd name="connsiteY62" fmla="*/ 671388 h 1073457"/>
                <a:gd name="connsiteX63" fmla="*/ 782242 w 2103411"/>
                <a:gd name="connsiteY63" fmla="*/ 639447 h 1073457"/>
                <a:gd name="connsiteX64" fmla="*/ 825280 w 2103411"/>
                <a:gd name="connsiteY64" fmla="*/ 599909 h 1073457"/>
                <a:gd name="connsiteX65" fmla="*/ 828957 w 2103411"/>
                <a:gd name="connsiteY65" fmla="*/ 595648 h 1073457"/>
                <a:gd name="connsiteX66" fmla="*/ 476489 w 2103411"/>
                <a:gd name="connsiteY66" fmla="*/ 672150 h 1073457"/>
                <a:gd name="connsiteX67" fmla="*/ 283957 w 2103411"/>
                <a:gd name="connsiteY67" fmla="*/ 674626 h 1073457"/>
                <a:gd name="connsiteX68" fmla="*/ 35228 w 2103411"/>
                <a:gd name="connsiteY68" fmla="*/ 602935 h 1073457"/>
                <a:gd name="connsiteX69" fmla="*/ 11161 w 2103411"/>
                <a:gd name="connsiteY69" fmla="*/ 573534 h 1073457"/>
                <a:gd name="connsiteX70" fmla="*/ 5446 w 2103411"/>
                <a:gd name="connsiteY70" fmla="*/ 470791 h 1073457"/>
                <a:gd name="connsiteX71" fmla="*/ 8084 w 2103411"/>
                <a:gd name="connsiteY71" fmla="*/ 471391 h 1073457"/>
                <a:gd name="connsiteX72" fmla="*/ 0 w 2103411"/>
                <a:gd name="connsiteY72" fmla="*/ 433515 h 1073457"/>
                <a:gd name="connsiteX73" fmla="*/ 9865 w 2103411"/>
                <a:gd name="connsiteY73" fmla="*/ 387296 h 1073457"/>
                <a:gd name="connsiteX74" fmla="*/ 17990 w 2103411"/>
                <a:gd name="connsiteY74" fmla="*/ 374934 h 1073457"/>
                <a:gd name="connsiteX75" fmla="*/ 30148 w 2103411"/>
                <a:gd name="connsiteY75" fmla="*/ 332869 h 1073457"/>
                <a:gd name="connsiteX76" fmla="*/ 30465 w 2103411"/>
                <a:gd name="connsiteY76" fmla="*/ 308612 h 1073457"/>
                <a:gd name="connsiteX77" fmla="*/ 122985 w 2103411"/>
                <a:gd name="connsiteY77" fmla="*/ 220157 h 1073457"/>
                <a:gd name="connsiteX78" fmla="*/ 137590 w 2103411"/>
                <a:gd name="connsiteY78" fmla="*/ 215013 h 1073457"/>
                <a:gd name="connsiteX79" fmla="*/ 378763 w 2103411"/>
                <a:gd name="connsiteY79" fmla="*/ 173992 h 1073457"/>
                <a:gd name="connsiteX80" fmla="*/ 664513 w 2103411"/>
                <a:gd name="connsiteY80" fmla="*/ 180342 h 1073457"/>
                <a:gd name="connsiteX81" fmla="*/ 937563 w 2103411"/>
                <a:gd name="connsiteY81" fmla="*/ 123192 h 1073457"/>
                <a:gd name="connsiteX82" fmla="*/ 964685 w 2103411"/>
                <a:gd name="connsiteY82" fmla="*/ 249808 h 1073457"/>
                <a:gd name="connsiteX83" fmla="*/ 963675 w 2103411"/>
                <a:gd name="connsiteY83" fmla="*/ 353054 h 1073457"/>
                <a:gd name="connsiteX84" fmla="*/ 963153 w 2103411"/>
                <a:gd name="connsiteY84" fmla="*/ 351856 h 1073457"/>
                <a:gd name="connsiteX85" fmla="*/ 954150 w 2103411"/>
                <a:gd name="connsiteY85" fmla="*/ 376490 h 1073457"/>
                <a:gd name="connsiteX86" fmla="*/ 957549 w 2103411"/>
                <a:gd name="connsiteY86" fmla="*/ 381663 h 1073457"/>
                <a:gd name="connsiteX87" fmla="*/ 957641 w 2103411"/>
                <a:gd name="connsiteY87" fmla="*/ 381567 h 1073457"/>
                <a:gd name="connsiteX88" fmla="*/ 963641 w 2103411"/>
                <a:gd name="connsiteY88" fmla="*/ 356503 h 1073457"/>
                <a:gd name="connsiteX89" fmla="*/ 963675 w 2103411"/>
                <a:gd name="connsiteY89" fmla="*/ 353054 h 1073457"/>
                <a:gd name="connsiteX90" fmla="*/ 991047 w 2103411"/>
                <a:gd name="connsiteY90" fmla="*/ 415875 h 1073457"/>
                <a:gd name="connsiteX91" fmla="*/ 1058403 w 2103411"/>
                <a:gd name="connsiteY91" fmla="*/ 536006 h 1073457"/>
                <a:gd name="connsiteX92" fmla="*/ 1154796 w 2103411"/>
                <a:gd name="connsiteY92" fmla="*/ 585663 h 1073457"/>
                <a:gd name="connsiteX93" fmla="*/ 1231377 w 2103411"/>
                <a:gd name="connsiteY93" fmla="*/ 612904 h 1073457"/>
                <a:gd name="connsiteX94" fmla="*/ 1280590 w 2103411"/>
                <a:gd name="connsiteY94" fmla="*/ 614809 h 1073457"/>
                <a:gd name="connsiteX95" fmla="*/ 1490711 w 2103411"/>
                <a:gd name="connsiteY95" fmla="*/ 537657 h 1073457"/>
                <a:gd name="connsiteX96" fmla="*/ 1641841 w 2103411"/>
                <a:gd name="connsiteY96" fmla="*/ 471236 h 1073457"/>
                <a:gd name="connsiteX97" fmla="*/ 1716644 w 2103411"/>
                <a:gd name="connsiteY97" fmla="*/ 451170 h 1073457"/>
                <a:gd name="connsiteX98" fmla="*/ 1754427 w 2103411"/>
                <a:gd name="connsiteY98" fmla="*/ 426913 h 1073457"/>
                <a:gd name="connsiteX99" fmla="*/ 1793098 w 2103411"/>
                <a:gd name="connsiteY99" fmla="*/ 392369 h 1073457"/>
                <a:gd name="connsiteX100" fmla="*/ 1918447 w 2103411"/>
                <a:gd name="connsiteY100" fmla="*/ 180533 h 1073457"/>
                <a:gd name="connsiteX101" fmla="*/ 1941498 w 2103411"/>
                <a:gd name="connsiteY101" fmla="*/ 147195 h 1073457"/>
                <a:gd name="connsiteX102" fmla="*/ 2005442 w 2103411"/>
                <a:gd name="connsiteY102" fmla="*/ 12766 h 1073457"/>
                <a:gd name="connsiteX103" fmla="*/ 2018142 w 2103411"/>
                <a:gd name="connsiteY103" fmla="*/ 701 h 1073457"/>
                <a:gd name="connsiteX0" fmla="*/ 2018142 w 2103411"/>
                <a:gd name="connsiteY0" fmla="*/ 701 h 1073457"/>
                <a:gd name="connsiteX1" fmla="*/ 2023921 w 2103411"/>
                <a:gd name="connsiteY1" fmla="*/ 23878 h 1073457"/>
                <a:gd name="connsiteX2" fmla="*/ 2004871 w 2103411"/>
                <a:gd name="connsiteY2" fmla="*/ 134368 h 1073457"/>
                <a:gd name="connsiteX3" fmla="*/ 1999283 w 2103411"/>
                <a:gd name="connsiteY3" fmla="*/ 143512 h 1073457"/>
                <a:gd name="connsiteX4" fmla="*/ 2092882 w 2103411"/>
                <a:gd name="connsiteY4" fmla="*/ 32006 h 1073457"/>
                <a:gd name="connsiteX5" fmla="*/ 2101962 w 2103411"/>
                <a:gd name="connsiteY5" fmla="*/ 72011 h 1073457"/>
                <a:gd name="connsiteX6" fmla="*/ 2067863 w 2103411"/>
                <a:gd name="connsiteY6" fmla="*/ 255971 h 1073457"/>
                <a:gd name="connsiteX7" fmla="*/ 2052940 w 2103411"/>
                <a:gd name="connsiteY7" fmla="*/ 289816 h 1073457"/>
                <a:gd name="connsiteX8" fmla="*/ 1953055 w 2103411"/>
                <a:gd name="connsiteY8" fmla="*/ 440756 h 1073457"/>
                <a:gd name="connsiteX9" fmla="*/ 1882252 w 2103411"/>
                <a:gd name="connsiteY9" fmla="*/ 485142 h 1073457"/>
                <a:gd name="connsiteX10" fmla="*/ 1854566 w 2103411"/>
                <a:gd name="connsiteY10" fmla="*/ 488444 h 1073457"/>
                <a:gd name="connsiteX11" fmla="*/ 1914384 w 2103411"/>
                <a:gd name="connsiteY11" fmla="*/ 418912 h 1073457"/>
                <a:gd name="connsiteX12" fmla="*/ 2010649 w 2103411"/>
                <a:gd name="connsiteY12" fmla="*/ 312041 h 1073457"/>
                <a:gd name="connsiteX13" fmla="*/ 2049765 w 2103411"/>
                <a:gd name="connsiteY13" fmla="*/ 232285 h 1073457"/>
                <a:gd name="connsiteX14" fmla="*/ 2074086 w 2103411"/>
                <a:gd name="connsiteY14" fmla="*/ 107190 h 1073457"/>
                <a:gd name="connsiteX15" fmla="*/ 2059481 w 2103411"/>
                <a:gd name="connsiteY15" fmla="*/ 160276 h 1073457"/>
                <a:gd name="connsiteX16" fmla="*/ 1864790 w 2103411"/>
                <a:gd name="connsiteY16" fmla="*/ 466346 h 1073457"/>
                <a:gd name="connsiteX17" fmla="*/ 1836596 w 2103411"/>
                <a:gd name="connsiteY17" fmla="*/ 489841 h 1073457"/>
                <a:gd name="connsiteX18" fmla="*/ 1818371 w 2103411"/>
                <a:gd name="connsiteY18" fmla="*/ 516130 h 1073457"/>
                <a:gd name="connsiteX19" fmla="*/ 1760396 w 2103411"/>
                <a:gd name="connsiteY19" fmla="*/ 729427 h 1073457"/>
                <a:gd name="connsiteX20" fmla="*/ 1719502 w 2103411"/>
                <a:gd name="connsiteY20" fmla="*/ 778322 h 1073457"/>
                <a:gd name="connsiteX21" fmla="*/ 1760205 w 2103411"/>
                <a:gd name="connsiteY21" fmla="*/ 732030 h 1073457"/>
                <a:gd name="connsiteX22" fmla="*/ 1781795 w 2103411"/>
                <a:gd name="connsiteY22" fmla="*/ 650877 h 1073457"/>
                <a:gd name="connsiteX23" fmla="*/ 1798115 w 2103411"/>
                <a:gd name="connsiteY23" fmla="*/ 633478 h 1073457"/>
                <a:gd name="connsiteX24" fmla="*/ 1761856 w 2103411"/>
                <a:gd name="connsiteY24" fmla="*/ 870905 h 1073457"/>
                <a:gd name="connsiteX25" fmla="*/ 1735123 w 2103411"/>
                <a:gd name="connsiteY25" fmla="*/ 904496 h 1073457"/>
                <a:gd name="connsiteX26" fmla="*/ 1569832 w 2103411"/>
                <a:gd name="connsiteY26" fmla="*/ 999302 h 1073457"/>
                <a:gd name="connsiteX27" fmla="*/ 1313038 w 2103411"/>
                <a:gd name="connsiteY27" fmla="*/ 1065215 h 1073457"/>
                <a:gd name="connsiteX28" fmla="*/ 1144065 w 2103411"/>
                <a:gd name="connsiteY28" fmla="*/ 1058357 h 1073457"/>
                <a:gd name="connsiteX29" fmla="*/ 774050 w 2103411"/>
                <a:gd name="connsiteY29" fmla="*/ 997841 h 1073457"/>
                <a:gd name="connsiteX30" fmla="*/ 718170 w 2103411"/>
                <a:gd name="connsiteY30" fmla="*/ 960884 h 1073457"/>
                <a:gd name="connsiteX31" fmla="*/ 700644 w 2103411"/>
                <a:gd name="connsiteY31" fmla="*/ 901893 h 1073457"/>
                <a:gd name="connsiteX32" fmla="*/ 718424 w 2103411"/>
                <a:gd name="connsiteY32" fmla="*/ 801055 h 1073457"/>
                <a:gd name="connsiteX33" fmla="*/ 767510 w 2103411"/>
                <a:gd name="connsiteY33" fmla="*/ 798261 h 1073457"/>
                <a:gd name="connsiteX34" fmla="*/ 1184324 w 2103411"/>
                <a:gd name="connsiteY34" fmla="*/ 892686 h 1073457"/>
                <a:gd name="connsiteX35" fmla="*/ 1228965 w 2103411"/>
                <a:gd name="connsiteY35" fmla="*/ 903544 h 1073457"/>
                <a:gd name="connsiteX36" fmla="*/ 1260489 w 2103411"/>
                <a:gd name="connsiteY36" fmla="*/ 906344 h 1073457"/>
                <a:gd name="connsiteX37" fmla="*/ 1261921 w 2103411"/>
                <a:gd name="connsiteY37" fmla="*/ 906528 h 1073457"/>
                <a:gd name="connsiteX38" fmla="*/ 1263237 w 2103411"/>
                <a:gd name="connsiteY38" fmla="*/ 906646 h 1073457"/>
                <a:gd name="connsiteX39" fmla="*/ 1275446 w 2103411"/>
                <a:gd name="connsiteY39" fmla="*/ 908243 h 1073457"/>
                <a:gd name="connsiteX40" fmla="*/ 1288875 w 2103411"/>
                <a:gd name="connsiteY40" fmla="*/ 906044 h 1073457"/>
                <a:gd name="connsiteX41" fmla="*/ 1289861 w 2103411"/>
                <a:gd name="connsiteY41" fmla="*/ 905957 h 1073457"/>
                <a:gd name="connsiteX42" fmla="*/ 1290796 w 2103411"/>
                <a:gd name="connsiteY42" fmla="*/ 905806 h 1073457"/>
                <a:gd name="connsiteX43" fmla="*/ 1315896 w 2103411"/>
                <a:gd name="connsiteY43" fmla="*/ 903607 h 1073457"/>
                <a:gd name="connsiteX44" fmla="*/ 1359901 w 2103411"/>
                <a:gd name="connsiteY44" fmla="*/ 891415 h 1073457"/>
                <a:gd name="connsiteX45" fmla="*/ 1434260 w 2103411"/>
                <a:gd name="connsiteY45" fmla="*/ 867158 h 1073457"/>
                <a:gd name="connsiteX46" fmla="*/ 1435149 w 2103411"/>
                <a:gd name="connsiteY46" fmla="*/ 866904 h 1073457"/>
                <a:gd name="connsiteX47" fmla="*/ 1551227 w 2103411"/>
                <a:gd name="connsiteY47" fmla="*/ 834710 h 1073457"/>
                <a:gd name="connsiteX48" fmla="*/ 1454707 w 2103411"/>
                <a:gd name="connsiteY48" fmla="*/ 860491 h 1073457"/>
                <a:gd name="connsiteX49" fmla="*/ 1434260 w 2103411"/>
                <a:gd name="connsiteY49" fmla="*/ 867158 h 1073457"/>
                <a:gd name="connsiteX50" fmla="*/ 1319642 w 2103411"/>
                <a:gd name="connsiteY50" fmla="*/ 901131 h 1073457"/>
                <a:gd name="connsiteX51" fmla="*/ 1290796 w 2103411"/>
                <a:gd name="connsiteY51" fmla="*/ 905806 h 1073457"/>
                <a:gd name="connsiteX52" fmla="*/ 1289797 w 2103411"/>
                <a:gd name="connsiteY52" fmla="*/ 905893 h 1073457"/>
                <a:gd name="connsiteX53" fmla="*/ 1288875 w 2103411"/>
                <a:gd name="connsiteY53" fmla="*/ 906044 h 1073457"/>
                <a:gd name="connsiteX54" fmla="*/ 1272589 w 2103411"/>
                <a:gd name="connsiteY54" fmla="*/ 907481 h 1073457"/>
                <a:gd name="connsiteX55" fmla="*/ 1263237 w 2103411"/>
                <a:gd name="connsiteY55" fmla="*/ 906646 h 1073457"/>
                <a:gd name="connsiteX56" fmla="*/ 1261857 w 2103411"/>
                <a:gd name="connsiteY56" fmla="*/ 906465 h 1073457"/>
                <a:gd name="connsiteX57" fmla="*/ 1260489 w 2103411"/>
                <a:gd name="connsiteY57" fmla="*/ 906344 h 1073457"/>
                <a:gd name="connsiteX58" fmla="*/ 1230869 w 2103411"/>
                <a:gd name="connsiteY58" fmla="*/ 902528 h 1073457"/>
                <a:gd name="connsiteX59" fmla="*/ 827454 w 2103411"/>
                <a:gd name="connsiteY59" fmla="*/ 788862 h 1073457"/>
                <a:gd name="connsiteX60" fmla="*/ 754048 w 2103411"/>
                <a:gd name="connsiteY60" fmla="*/ 773686 h 1073457"/>
                <a:gd name="connsiteX61" fmla="*/ 726806 w 2103411"/>
                <a:gd name="connsiteY61" fmla="*/ 746636 h 1073457"/>
                <a:gd name="connsiteX62" fmla="*/ 731823 w 2103411"/>
                <a:gd name="connsiteY62" fmla="*/ 671388 h 1073457"/>
                <a:gd name="connsiteX63" fmla="*/ 782242 w 2103411"/>
                <a:gd name="connsiteY63" fmla="*/ 639447 h 1073457"/>
                <a:gd name="connsiteX64" fmla="*/ 825280 w 2103411"/>
                <a:gd name="connsiteY64" fmla="*/ 599909 h 1073457"/>
                <a:gd name="connsiteX65" fmla="*/ 476489 w 2103411"/>
                <a:gd name="connsiteY65" fmla="*/ 672150 h 1073457"/>
                <a:gd name="connsiteX66" fmla="*/ 283957 w 2103411"/>
                <a:gd name="connsiteY66" fmla="*/ 674626 h 1073457"/>
                <a:gd name="connsiteX67" fmla="*/ 35228 w 2103411"/>
                <a:gd name="connsiteY67" fmla="*/ 602935 h 1073457"/>
                <a:gd name="connsiteX68" fmla="*/ 11161 w 2103411"/>
                <a:gd name="connsiteY68" fmla="*/ 573534 h 1073457"/>
                <a:gd name="connsiteX69" fmla="*/ 5446 w 2103411"/>
                <a:gd name="connsiteY69" fmla="*/ 470791 h 1073457"/>
                <a:gd name="connsiteX70" fmla="*/ 8084 w 2103411"/>
                <a:gd name="connsiteY70" fmla="*/ 471391 h 1073457"/>
                <a:gd name="connsiteX71" fmla="*/ 0 w 2103411"/>
                <a:gd name="connsiteY71" fmla="*/ 433515 h 1073457"/>
                <a:gd name="connsiteX72" fmla="*/ 9865 w 2103411"/>
                <a:gd name="connsiteY72" fmla="*/ 387296 h 1073457"/>
                <a:gd name="connsiteX73" fmla="*/ 17990 w 2103411"/>
                <a:gd name="connsiteY73" fmla="*/ 374934 h 1073457"/>
                <a:gd name="connsiteX74" fmla="*/ 30148 w 2103411"/>
                <a:gd name="connsiteY74" fmla="*/ 332869 h 1073457"/>
                <a:gd name="connsiteX75" fmla="*/ 30465 w 2103411"/>
                <a:gd name="connsiteY75" fmla="*/ 308612 h 1073457"/>
                <a:gd name="connsiteX76" fmla="*/ 122985 w 2103411"/>
                <a:gd name="connsiteY76" fmla="*/ 220157 h 1073457"/>
                <a:gd name="connsiteX77" fmla="*/ 137590 w 2103411"/>
                <a:gd name="connsiteY77" fmla="*/ 215013 h 1073457"/>
                <a:gd name="connsiteX78" fmla="*/ 378763 w 2103411"/>
                <a:gd name="connsiteY78" fmla="*/ 173992 h 1073457"/>
                <a:gd name="connsiteX79" fmla="*/ 664513 w 2103411"/>
                <a:gd name="connsiteY79" fmla="*/ 180342 h 1073457"/>
                <a:gd name="connsiteX80" fmla="*/ 937563 w 2103411"/>
                <a:gd name="connsiteY80" fmla="*/ 123192 h 1073457"/>
                <a:gd name="connsiteX81" fmla="*/ 964685 w 2103411"/>
                <a:gd name="connsiteY81" fmla="*/ 249808 h 1073457"/>
                <a:gd name="connsiteX82" fmla="*/ 963675 w 2103411"/>
                <a:gd name="connsiteY82" fmla="*/ 353054 h 1073457"/>
                <a:gd name="connsiteX83" fmla="*/ 963153 w 2103411"/>
                <a:gd name="connsiteY83" fmla="*/ 351856 h 1073457"/>
                <a:gd name="connsiteX84" fmla="*/ 954150 w 2103411"/>
                <a:gd name="connsiteY84" fmla="*/ 376490 h 1073457"/>
                <a:gd name="connsiteX85" fmla="*/ 957549 w 2103411"/>
                <a:gd name="connsiteY85" fmla="*/ 381663 h 1073457"/>
                <a:gd name="connsiteX86" fmla="*/ 957641 w 2103411"/>
                <a:gd name="connsiteY86" fmla="*/ 381567 h 1073457"/>
                <a:gd name="connsiteX87" fmla="*/ 963641 w 2103411"/>
                <a:gd name="connsiteY87" fmla="*/ 356503 h 1073457"/>
                <a:gd name="connsiteX88" fmla="*/ 963675 w 2103411"/>
                <a:gd name="connsiteY88" fmla="*/ 353054 h 1073457"/>
                <a:gd name="connsiteX89" fmla="*/ 991047 w 2103411"/>
                <a:gd name="connsiteY89" fmla="*/ 415875 h 1073457"/>
                <a:gd name="connsiteX90" fmla="*/ 1058403 w 2103411"/>
                <a:gd name="connsiteY90" fmla="*/ 536006 h 1073457"/>
                <a:gd name="connsiteX91" fmla="*/ 1154796 w 2103411"/>
                <a:gd name="connsiteY91" fmla="*/ 585663 h 1073457"/>
                <a:gd name="connsiteX92" fmla="*/ 1231377 w 2103411"/>
                <a:gd name="connsiteY92" fmla="*/ 612904 h 1073457"/>
                <a:gd name="connsiteX93" fmla="*/ 1280590 w 2103411"/>
                <a:gd name="connsiteY93" fmla="*/ 614809 h 1073457"/>
                <a:gd name="connsiteX94" fmla="*/ 1490711 w 2103411"/>
                <a:gd name="connsiteY94" fmla="*/ 537657 h 1073457"/>
                <a:gd name="connsiteX95" fmla="*/ 1641841 w 2103411"/>
                <a:gd name="connsiteY95" fmla="*/ 471236 h 1073457"/>
                <a:gd name="connsiteX96" fmla="*/ 1716644 w 2103411"/>
                <a:gd name="connsiteY96" fmla="*/ 451170 h 1073457"/>
                <a:gd name="connsiteX97" fmla="*/ 1754427 w 2103411"/>
                <a:gd name="connsiteY97" fmla="*/ 426913 h 1073457"/>
                <a:gd name="connsiteX98" fmla="*/ 1793098 w 2103411"/>
                <a:gd name="connsiteY98" fmla="*/ 392369 h 1073457"/>
                <a:gd name="connsiteX99" fmla="*/ 1918447 w 2103411"/>
                <a:gd name="connsiteY99" fmla="*/ 180533 h 1073457"/>
                <a:gd name="connsiteX100" fmla="*/ 1941498 w 2103411"/>
                <a:gd name="connsiteY100" fmla="*/ 147195 h 1073457"/>
                <a:gd name="connsiteX101" fmla="*/ 2005442 w 2103411"/>
                <a:gd name="connsiteY101" fmla="*/ 12766 h 1073457"/>
                <a:gd name="connsiteX102" fmla="*/ 2018142 w 2103411"/>
                <a:gd name="connsiteY102" fmla="*/ 701 h 1073457"/>
                <a:gd name="connsiteX0" fmla="*/ 2018142 w 2103411"/>
                <a:gd name="connsiteY0" fmla="*/ 701 h 1073457"/>
                <a:gd name="connsiteX1" fmla="*/ 2023921 w 2103411"/>
                <a:gd name="connsiteY1" fmla="*/ 23878 h 1073457"/>
                <a:gd name="connsiteX2" fmla="*/ 2004871 w 2103411"/>
                <a:gd name="connsiteY2" fmla="*/ 134368 h 1073457"/>
                <a:gd name="connsiteX3" fmla="*/ 1999283 w 2103411"/>
                <a:gd name="connsiteY3" fmla="*/ 143512 h 1073457"/>
                <a:gd name="connsiteX4" fmla="*/ 2092882 w 2103411"/>
                <a:gd name="connsiteY4" fmla="*/ 32006 h 1073457"/>
                <a:gd name="connsiteX5" fmla="*/ 2101962 w 2103411"/>
                <a:gd name="connsiteY5" fmla="*/ 72011 h 1073457"/>
                <a:gd name="connsiteX6" fmla="*/ 2067863 w 2103411"/>
                <a:gd name="connsiteY6" fmla="*/ 255971 h 1073457"/>
                <a:gd name="connsiteX7" fmla="*/ 2052940 w 2103411"/>
                <a:gd name="connsiteY7" fmla="*/ 289816 h 1073457"/>
                <a:gd name="connsiteX8" fmla="*/ 1953055 w 2103411"/>
                <a:gd name="connsiteY8" fmla="*/ 440756 h 1073457"/>
                <a:gd name="connsiteX9" fmla="*/ 1882252 w 2103411"/>
                <a:gd name="connsiteY9" fmla="*/ 485142 h 1073457"/>
                <a:gd name="connsiteX10" fmla="*/ 1854566 w 2103411"/>
                <a:gd name="connsiteY10" fmla="*/ 488444 h 1073457"/>
                <a:gd name="connsiteX11" fmla="*/ 1914384 w 2103411"/>
                <a:gd name="connsiteY11" fmla="*/ 418912 h 1073457"/>
                <a:gd name="connsiteX12" fmla="*/ 2010649 w 2103411"/>
                <a:gd name="connsiteY12" fmla="*/ 312041 h 1073457"/>
                <a:gd name="connsiteX13" fmla="*/ 2049765 w 2103411"/>
                <a:gd name="connsiteY13" fmla="*/ 232285 h 1073457"/>
                <a:gd name="connsiteX14" fmla="*/ 2074086 w 2103411"/>
                <a:gd name="connsiteY14" fmla="*/ 107190 h 1073457"/>
                <a:gd name="connsiteX15" fmla="*/ 2059481 w 2103411"/>
                <a:gd name="connsiteY15" fmla="*/ 160276 h 1073457"/>
                <a:gd name="connsiteX16" fmla="*/ 1864790 w 2103411"/>
                <a:gd name="connsiteY16" fmla="*/ 466346 h 1073457"/>
                <a:gd name="connsiteX17" fmla="*/ 1836596 w 2103411"/>
                <a:gd name="connsiteY17" fmla="*/ 489841 h 1073457"/>
                <a:gd name="connsiteX18" fmla="*/ 1818371 w 2103411"/>
                <a:gd name="connsiteY18" fmla="*/ 516130 h 1073457"/>
                <a:gd name="connsiteX19" fmla="*/ 1760396 w 2103411"/>
                <a:gd name="connsiteY19" fmla="*/ 729427 h 1073457"/>
                <a:gd name="connsiteX20" fmla="*/ 1719502 w 2103411"/>
                <a:gd name="connsiteY20" fmla="*/ 778322 h 1073457"/>
                <a:gd name="connsiteX21" fmla="*/ 1760205 w 2103411"/>
                <a:gd name="connsiteY21" fmla="*/ 732030 h 1073457"/>
                <a:gd name="connsiteX22" fmla="*/ 1781795 w 2103411"/>
                <a:gd name="connsiteY22" fmla="*/ 650877 h 1073457"/>
                <a:gd name="connsiteX23" fmla="*/ 1798115 w 2103411"/>
                <a:gd name="connsiteY23" fmla="*/ 633478 h 1073457"/>
                <a:gd name="connsiteX24" fmla="*/ 1761856 w 2103411"/>
                <a:gd name="connsiteY24" fmla="*/ 870905 h 1073457"/>
                <a:gd name="connsiteX25" fmla="*/ 1735123 w 2103411"/>
                <a:gd name="connsiteY25" fmla="*/ 904496 h 1073457"/>
                <a:gd name="connsiteX26" fmla="*/ 1569832 w 2103411"/>
                <a:gd name="connsiteY26" fmla="*/ 999302 h 1073457"/>
                <a:gd name="connsiteX27" fmla="*/ 1313038 w 2103411"/>
                <a:gd name="connsiteY27" fmla="*/ 1065215 h 1073457"/>
                <a:gd name="connsiteX28" fmla="*/ 1144065 w 2103411"/>
                <a:gd name="connsiteY28" fmla="*/ 1058357 h 1073457"/>
                <a:gd name="connsiteX29" fmla="*/ 774050 w 2103411"/>
                <a:gd name="connsiteY29" fmla="*/ 997841 h 1073457"/>
                <a:gd name="connsiteX30" fmla="*/ 718170 w 2103411"/>
                <a:gd name="connsiteY30" fmla="*/ 960884 h 1073457"/>
                <a:gd name="connsiteX31" fmla="*/ 700644 w 2103411"/>
                <a:gd name="connsiteY31" fmla="*/ 901893 h 1073457"/>
                <a:gd name="connsiteX32" fmla="*/ 718424 w 2103411"/>
                <a:gd name="connsiteY32" fmla="*/ 801055 h 1073457"/>
                <a:gd name="connsiteX33" fmla="*/ 767510 w 2103411"/>
                <a:gd name="connsiteY33" fmla="*/ 798261 h 1073457"/>
                <a:gd name="connsiteX34" fmla="*/ 1184324 w 2103411"/>
                <a:gd name="connsiteY34" fmla="*/ 892686 h 1073457"/>
                <a:gd name="connsiteX35" fmla="*/ 1228965 w 2103411"/>
                <a:gd name="connsiteY35" fmla="*/ 903544 h 1073457"/>
                <a:gd name="connsiteX36" fmla="*/ 1260489 w 2103411"/>
                <a:gd name="connsiteY36" fmla="*/ 906344 h 1073457"/>
                <a:gd name="connsiteX37" fmla="*/ 1261921 w 2103411"/>
                <a:gd name="connsiteY37" fmla="*/ 906528 h 1073457"/>
                <a:gd name="connsiteX38" fmla="*/ 1263237 w 2103411"/>
                <a:gd name="connsiteY38" fmla="*/ 906646 h 1073457"/>
                <a:gd name="connsiteX39" fmla="*/ 1275446 w 2103411"/>
                <a:gd name="connsiteY39" fmla="*/ 908243 h 1073457"/>
                <a:gd name="connsiteX40" fmla="*/ 1288875 w 2103411"/>
                <a:gd name="connsiteY40" fmla="*/ 906044 h 1073457"/>
                <a:gd name="connsiteX41" fmla="*/ 1289861 w 2103411"/>
                <a:gd name="connsiteY41" fmla="*/ 905957 h 1073457"/>
                <a:gd name="connsiteX42" fmla="*/ 1290796 w 2103411"/>
                <a:gd name="connsiteY42" fmla="*/ 905806 h 1073457"/>
                <a:gd name="connsiteX43" fmla="*/ 1315896 w 2103411"/>
                <a:gd name="connsiteY43" fmla="*/ 903607 h 1073457"/>
                <a:gd name="connsiteX44" fmla="*/ 1359901 w 2103411"/>
                <a:gd name="connsiteY44" fmla="*/ 891415 h 1073457"/>
                <a:gd name="connsiteX45" fmla="*/ 1434260 w 2103411"/>
                <a:gd name="connsiteY45" fmla="*/ 867158 h 1073457"/>
                <a:gd name="connsiteX46" fmla="*/ 1435149 w 2103411"/>
                <a:gd name="connsiteY46" fmla="*/ 866904 h 1073457"/>
                <a:gd name="connsiteX47" fmla="*/ 1551227 w 2103411"/>
                <a:gd name="connsiteY47" fmla="*/ 834710 h 1073457"/>
                <a:gd name="connsiteX48" fmla="*/ 1454707 w 2103411"/>
                <a:gd name="connsiteY48" fmla="*/ 860491 h 1073457"/>
                <a:gd name="connsiteX49" fmla="*/ 1434260 w 2103411"/>
                <a:gd name="connsiteY49" fmla="*/ 867158 h 1073457"/>
                <a:gd name="connsiteX50" fmla="*/ 1319642 w 2103411"/>
                <a:gd name="connsiteY50" fmla="*/ 901131 h 1073457"/>
                <a:gd name="connsiteX51" fmla="*/ 1290796 w 2103411"/>
                <a:gd name="connsiteY51" fmla="*/ 905806 h 1073457"/>
                <a:gd name="connsiteX52" fmla="*/ 1289797 w 2103411"/>
                <a:gd name="connsiteY52" fmla="*/ 905893 h 1073457"/>
                <a:gd name="connsiteX53" fmla="*/ 1288875 w 2103411"/>
                <a:gd name="connsiteY53" fmla="*/ 906044 h 1073457"/>
                <a:gd name="connsiteX54" fmla="*/ 1272589 w 2103411"/>
                <a:gd name="connsiteY54" fmla="*/ 907481 h 1073457"/>
                <a:gd name="connsiteX55" fmla="*/ 1263237 w 2103411"/>
                <a:gd name="connsiteY55" fmla="*/ 906646 h 1073457"/>
                <a:gd name="connsiteX56" fmla="*/ 1261857 w 2103411"/>
                <a:gd name="connsiteY56" fmla="*/ 906465 h 1073457"/>
                <a:gd name="connsiteX57" fmla="*/ 1260489 w 2103411"/>
                <a:gd name="connsiteY57" fmla="*/ 906344 h 1073457"/>
                <a:gd name="connsiteX58" fmla="*/ 1230869 w 2103411"/>
                <a:gd name="connsiteY58" fmla="*/ 902528 h 1073457"/>
                <a:gd name="connsiteX59" fmla="*/ 827454 w 2103411"/>
                <a:gd name="connsiteY59" fmla="*/ 788862 h 1073457"/>
                <a:gd name="connsiteX60" fmla="*/ 754048 w 2103411"/>
                <a:gd name="connsiteY60" fmla="*/ 773686 h 1073457"/>
                <a:gd name="connsiteX61" fmla="*/ 726806 w 2103411"/>
                <a:gd name="connsiteY61" fmla="*/ 746636 h 1073457"/>
                <a:gd name="connsiteX62" fmla="*/ 731823 w 2103411"/>
                <a:gd name="connsiteY62" fmla="*/ 671388 h 1073457"/>
                <a:gd name="connsiteX63" fmla="*/ 782242 w 2103411"/>
                <a:gd name="connsiteY63" fmla="*/ 639447 h 1073457"/>
                <a:gd name="connsiteX64" fmla="*/ 476489 w 2103411"/>
                <a:gd name="connsiteY64" fmla="*/ 672150 h 1073457"/>
                <a:gd name="connsiteX65" fmla="*/ 283957 w 2103411"/>
                <a:gd name="connsiteY65" fmla="*/ 674626 h 1073457"/>
                <a:gd name="connsiteX66" fmla="*/ 35228 w 2103411"/>
                <a:gd name="connsiteY66" fmla="*/ 602935 h 1073457"/>
                <a:gd name="connsiteX67" fmla="*/ 11161 w 2103411"/>
                <a:gd name="connsiteY67" fmla="*/ 573534 h 1073457"/>
                <a:gd name="connsiteX68" fmla="*/ 5446 w 2103411"/>
                <a:gd name="connsiteY68" fmla="*/ 470791 h 1073457"/>
                <a:gd name="connsiteX69" fmla="*/ 8084 w 2103411"/>
                <a:gd name="connsiteY69" fmla="*/ 471391 h 1073457"/>
                <a:gd name="connsiteX70" fmla="*/ 0 w 2103411"/>
                <a:gd name="connsiteY70" fmla="*/ 433515 h 1073457"/>
                <a:gd name="connsiteX71" fmla="*/ 9865 w 2103411"/>
                <a:gd name="connsiteY71" fmla="*/ 387296 h 1073457"/>
                <a:gd name="connsiteX72" fmla="*/ 17990 w 2103411"/>
                <a:gd name="connsiteY72" fmla="*/ 374934 h 1073457"/>
                <a:gd name="connsiteX73" fmla="*/ 30148 w 2103411"/>
                <a:gd name="connsiteY73" fmla="*/ 332869 h 1073457"/>
                <a:gd name="connsiteX74" fmla="*/ 30465 w 2103411"/>
                <a:gd name="connsiteY74" fmla="*/ 308612 h 1073457"/>
                <a:gd name="connsiteX75" fmla="*/ 122985 w 2103411"/>
                <a:gd name="connsiteY75" fmla="*/ 220157 h 1073457"/>
                <a:gd name="connsiteX76" fmla="*/ 137590 w 2103411"/>
                <a:gd name="connsiteY76" fmla="*/ 215013 h 1073457"/>
                <a:gd name="connsiteX77" fmla="*/ 378763 w 2103411"/>
                <a:gd name="connsiteY77" fmla="*/ 173992 h 1073457"/>
                <a:gd name="connsiteX78" fmla="*/ 664513 w 2103411"/>
                <a:gd name="connsiteY78" fmla="*/ 180342 h 1073457"/>
                <a:gd name="connsiteX79" fmla="*/ 937563 w 2103411"/>
                <a:gd name="connsiteY79" fmla="*/ 123192 h 1073457"/>
                <a:gd name="connsiteX80" fmla="*/ 964685 w 2103411"/>
                <a:gd name="connsiteY80" fmla="*/ 249808 h 1073457"/>
                <a:gd name="connsiteX81" fmla="*/ 963675 w 2103411"/>
                <a:gd name="connsiteY81" fmla="*/ 353054 h 1073457"/>
                <a:gd name="connsiteX82" fmla="*/ 963153 w 2103411"/>
                <a:gd name="connsiteY82" fmla="*/ 351856 h 1073457"/>
                <a:gd name="connsiteX83" fmla="*/ 954150 w 2103411"/>
                <a:gd name="connsiteY83" fmla="*/ 376490 h 1073457"/>
                <a:gd name="connsiteX84" fmla="*/ 957549 w 2103411"/>
                <a:gd name="connsiteY84" fmla="*/ 381663 h 1073457"/>
                <a:gd name="connsiteX85" fmla="*/ 957641 w 2103411"/>
                <a:gd name="connsiteY85" fmla="*/ 381567 h 1073457"/>
                <a:gd name="connsiteX86" fmla="*/ 963641 w 2103411"/>
                <a:gd name="connsiteY86" fmla="*/ 356503 h 1073457"/>
                <a:gd name="connsiteX87" fmla="*/ 963675 w 2103411"/>
                <a:gd name="connsiteY87" fmla="*/ 353054 h 1073457"/>
                <a:gd name="connsiteX88" fmla="*/ 991047 w 2103411"/>
                <a:gd name="connsiteY88" fmla="*/ 415875 h 1073457"/>
                <a:gd name="connsiteX89" fmla="*/ 1058403 w 2103411"/>
                <a:gd name="connsiteY89" fmla="*/ 536006 h 1073457"/>
                <a:gd name="connsiteX90" fmla="*/ 1154796 w 2103411"/>
                <a:gd name="connsiteY90" fmla="*/ 585663 h 1073457"/>
                <a:gd name="connsiteX91" fmla="*/ 1231377 w 2103411"/>
                <a:gd name="connsiteY91" fmla="*/ 612904 h 1073457"/>
                <a:gd name="connsiteX92" fmla="*/ 1280590 w 2103411"/>
                <a:gd name="connsiteY92" fmla="*/ 614809 h 1073457"/>
                <a:gd name="connsiteX93" fmla="*/ 1490711 w 2103411"/>
                <a:gd name="connsiteY93" fmla="*/ 537657 h 1073457"/>
                <a:gd name="connsiteX94" fmla="*/ 1641841 w 2103411"/>
                <a:gd name="connsiteY94" fmla="*/ 471236 h 1073457"/>
                <a:gd name="connsiteX95" fmla="*/ 1716644 w 2103411"/>
                <a:gd name="connsiteY95" fmla="*/ 451170 h 1073457"/>
                <a:gd name="connsiteX96" fmla="*/ 1754427 w 2103411"/>
                <a:gd name="connsiteY96" fmla="*/ 426913 h 1073457"/>
                <a:gd name="connsiteX97" fmla="*/ 1793098 w 2103411"/>
                <a:gd name="connsiteY97" fmla="*/ 392369 h 1073457"/>
                <a:gd name="connsiteX98" fmla="*/ 1918447 w 2103411"/>
                <a:gd name="connsiteY98" fmla="*/ 180533 h 1073457"/>
                <a:gd name="connsiteX99" fmla="*/ 1941498 w 2103411"/>
                <a:gd name="connsiteY99" fmla="*/ 147195 h 1073457"/>
                <a:gd name="connsiteX100" fmla="*/ 2005442 w 2103411"/>
                <a:gd name="connsiteY100" fmla="*/ 12766 h 1073457"/>
                <a:gd name="connsiteX101" fmla="*/ 2018142 w 2103411"/>
                <a:gd name="connsiteY101" fmla="*/ 701 h 1073457"/>
                <a:gd name="connsiteX0" fmla="*/ 2018142 w 2103411"/>
                <a:gd name="connsiteY0" fmla="*/ 701 h 1073457"/>
                <a:gd name="connsiteX1" fmla="*/ 2023921 w 2103411"/>
                <a:gd name="connsiteY1" fmla="*/ 23878 h 1073457"/>
                <a:gd name="connsiteX2" fmla="*/ 2004871 w 2103411"/>
                <a:gd name="connsiteY2" fmla="*/ 134368 h 1073457"/>
                <a:gd name="connsiteX3" fmla="*/ 1999283 w 2103411"/>
                <a:gd name="connsiteY3" fmla="*/ 143512 h 1073457"/>
                <a:gd name="connsiteX4" fmla="*/ 2092882 w 2103411"/>
                <a:gd name="connsiteY4" fmla="*/ 32006 h 1073457"/>
                <a:gd name="connsiteX5" fmla="*/ 2101962 w 2103411"/>
                <a:gd name="connsiteY5" fmla="*/ 72011 h 1073457"/>
                <a:gd name="connsiteX6" fmla="*/ 2067863 w 2103411"/>
                <a:gd name="connsiteY6" fmla="*/ 255971 h 1073457"/>
                <a:gd name="connsiteX7" fmla="*/ 2052940 w 2103411"/>
                <a:gd name="connsiteY7" fmla="*/ 289816 h 1073457"/>
                <a:gd name="connsiteX8" fmla="*/ 1953055 w 2103411"/>
                <a:gd name="connsiteY8" fmla="*/ 440756 h 1073457"/>
                <a:gd name="connsiteX9" fmla="*/ 1882252 w 2103411"/>
                <a:gd name="connsiteY9" fmla="*/ 485142 h 1073457"/>
                <a:gd name="connsiteX10" fmla="*/ 1854566 w 2103411"/>
                <a:gd name="connsiteY10" fmla="*/ 488444 h 1073457"/>
                <a:gd name="connsiteX11" fmla="*/ 1914384 w 2103411"/>
                <a:gd name="connsiteY11" fmla="*/ 418912 h 1073457"/>
                <a:gd name="connsiteX12" fmla="*/ 2010649 w 2103411"/>
                <a:gd name="connsiteY12" fmla="*/ 312041 h 1073457"/>
                <a:gd name="connsiteX13" fmla="*/ 2049765 w 2103411"/>
                <a:gd name="connsiteY13" fmla="*/ 232285 h 1073457"/>
                <a:gd name="connsiteX14" fmla="*/ 2074086 w 2103411"/>
                <a:gd name="connsiteY14" fmla="*/ 107190 h 1073457"/>
                <a:gd name="connsiteX15" fmla="*/ 2059481 w 2103411"/>
                <a:gd name="connsiteY15" fmla="*/ 160276 h 1073457"/>
                <a:gd name="connsiteX16" fmla="*/ 1864790 w 2103411"/>
                <a:gd name="connsiteY16" fmla="*/ 466346 h 1073457"/>
                <a:gd name="connsiteX17" fmla="*/ 1836596 w 2103411"/>
                <a:gd name="connsiteY17" fmla="*/ 489841 h 1073457"/>
                <a:gd name="connsiteX18" fmla="*/ 1818371 w 2103411"/>
                <a:gd name="connsiteY18" fmla="*/ 516130 h 1073457"/>
                <a:gd name="connsiteX19" fmla="*/ 1760396 w 2103411"/>
                <a:gd name="connsiteY19" fmla="*/ 729427 h 1073457"/>
                <a:gd name="connsiteX20" fmla="*/ 1719502 w 2103411"/>
                <a:gd name="connsiteY20" fmla="*/ 778322 h 1073457"/>
                <a:gd name="connsiteX21" fmla="*/ 1760205 w 2103411"/>
                <a:gd name="connsiteY21" fmla="*/ 732030 h 1073457"/>
                <a:gd name="connsiteX22" fmla="*/ 1781795 w 2103411"/>
                <a:gd name="connsiteY22" fmla="*/ 650877 h 1073457"/>
                <a:gd name="connsiteX23" fmla="*/ 1798115 w 2103411"/>
                <a:gd name="connsiteY23" fmla="*/ 633478 h 1073457"/>
                <a:gd name="connsiteX24" fmla="*/ 1761856 w 2103411"/>
                <a:gd name="connsiteY24" fmla="*/ 870905 h 1073457"/>
                <a:gd name="connsiteX25" fmla="*/ 1735123 w 2103411"/>
                <a:gd name="connsiteY25" fmla="*/ 904496 h 1073457"/>
                <a:gd name="connsiteX26" fmla="*/ 1569832 w 2103411"/>
                <a:gd name="connsiteY26" fmla="*/ 999302 h 1073457"/>
                <a:gd name="connsiteX27" fmla="*/ 1313038 w 2103411"/>
                <a:gd name="connsiteY27" fmla="*/ 1065215 h 1073457"/>
                <a:gd name="connsiteX28" fmla="*/ 1144065 w 2103411"/>
                <a:gd name="connsiteY28" fmla="*/ 1058357 h 1073457"/>
                <a:gd name="connsiteX29" fmla="*/ 774050 w 2103411"/>
                <a:gd name="connsiteY29" fmla="*/ 997841 h 1073457"/>
                <a:gd name="connsiteX30" fmla="*/ 718170 w 2103411"/>
                <a:gd name="connsiteY30" fmla="*/ 960884 h 1073457"/>
                <a:gd name="connsiteX31" fmla="*/ 700644 w 2103411"/>
                <a:gd name="connsiteY31" fmla="*/ 901893 h 1073457"/>
                <a:gd name="connsiteX32" fmla="*/ 718424 w 2103411"/>
                <a:gd name="connsiteY32" fmla="*/ 801055 h 1073457"/>
                <a:gd name="connsiteX33" fmla="*/ 767510 w 2103411"/>
                <a:gd name="connsiteY33" fmla="*/ 798261 h 1073457"/>
                <a:gd name="connsiteX34" fmla="*/ 1184324 w 2103411"/>
                <a:gd name="connsiteY34" fmla="*/ 892686 h 1073457"/>
                <a:gd name="connsiteX35" fmla="*/ 1228965 w 2103411"/>
                <a:gd name="connsiteY35" fmla="*/ 903544 h 1073457"/>
                <a:gd name="connsiteX36" fmla="*/ 1260489 w 2103411"/>
                <a:gd name="connsiteY36" fmla="*/ 906344 h 1073457"/>
                <a:gd name="connsiteX37" fmla="*/ 1261921 w 2103411"/>
                <a:gd name="connsiteY37" fmla="*/ 906528 h 1073457"/>
                <a:gd name="connsiteX38" fmla="*/ 1263237 w 2103411"/>
                <a:gd name="connsiteY38" fmla="*/ 906646 h 1073457"/>
                <a:gd name="connsiteX39" fmla="*/ 1275446 w 2103411"/>
                <a:gd name="connsiteY39" fmla="*/ 908243 h 1073457"/>
                <a:gd name="connsiteX40" fmla="*/ 1288875 w 2103411"/>
                <a:gd name="connsiteY40" fmla="*/ 906044 h 1073457"/>
                <a:gd name="connsiteX41" fmla="*/ 1289861 w 2103411"/>
                <a:gd name="connsiteY41" fmla="*/ 905957 h 1073457"/>
                <a:gd name="connsiteX42" fmla="*/ 1290796 w 2103411"/>
                <a:gd name="connsiteY42" fmla="*/ 905806 h 1073457"/>
                <a:gd name="connsiteX43" fmla="*/ 1315896 w 2103411"/>
                <a:gd name="connsiteY43" fmla="*/ 903607 h 1073457"/>
                <a:gd name="connsiteX44" fmla="*/ 1359901 w 2103411"/>
                <a:gd name="connsiteY44" fmla="*/ 891415 h 1073457"/>
                <a:gd name="connsiteX45" fmla="*/ 1434260 w 2103411"/>
                <a:gd name="connsiteY45" fmla="*/ 867158 h 1073457"/>
                <a:gd name="connsiteX46" fmla="*/ 1435149 w 2103411"/>
                <a:gd name="connsiteY46" fmla="*/ 866904 h 1073457"/>
                <a:gd name="connsiteX47" fmla="*/ 1551227 w 2103411"/>
                <a:gd name="connsiteY47" fmla="*/ 834710 h 1073457"/>
                <a:gd name="connsiteX48" fmla="*/ 1454707 w 2103411"/>
                <a:gd name="connsiteY48" fmla="*/ 860491 h 1073457"/>
                <a:gd name="connsiteX49" fmla="*/ 1434260 w 2103411"/>
                <a:gd name="connsiteY49" fmla="*/ 867158 h 1073457"/>
                <a:gd name="connsiteX50" fmla="*/ 1319642 w 2103411"/>
                <a:gd name="connsiteY50" fmla="*/ 901131 h 1073457"/>
                <a:gd name="connsiteX51" fmla="*/ 1290796 w 2103411"/>
                <a:gd name="connsiteY51" fmla="*/ 905806 h 1073457"/>
                <a:gd name="connsiteX52" fmla="*/ 1289797 w 2103411"/>
                <a:gd name="connsiteY52" fmla="*/ 905893 h 1073457"/>
                <a:gd name="connsiteX53" fmla="*/ 1288875 w 2103411"/>
                <a:gd name="connsiteY53" fmla="*/ 906044 h 1073457"/>
                <a:gd name="connsiteX54" fmla="*/ 1272589 w 2103411"/>
                <a:gd name="connsiteY54" fmla="*/ 907481 h 1073457"/>
                <a:gd name="connsiteX55" fmla="*/ 1263237 w 2103411"/>
                <a:gd name="connsiteY55" fmla="*/ 906646 h 1073457"/>
                <a:gd name="connsiteX56" fmla="*/ 1261857 w 2103411"/>
                <a:gd name="connsiteY56" fmla="*/ 906465 h 1073457"/>
                <a:gd name="connsiteX57" fmla="*/ 1260489 w 2103411"/>
                <a:gd name="connsiteY57" fmla="*/ 906344 h 1073457"/>
                <a:gd name="connsiteX58" fmla="*/ 1230869 w 2103411"/>
                <a:gd name="connsiteY58" fmla="*/ 902528 h 1073457"/>
                <a:gd name="connsiteX59" fmla="*/ 827454 w 2103411"/>
                <a:gd name="connsiteY59" fmla="*/ 788862 h 1073457"/>
                <a:gd name="connsiteX60" fmla="*/ 754048 w 2103411"/>
                <a:gd name="connsiteY60" fmla="*/ 773686 h 1073457"/>
                <a:gd name="connsiteX61" fmla="*/ 726806 w 2103411"/>
                <a:gd name="connsiteY61" fmla="*/ 746636 h 1073457"/>
                <a:gd name="connsiteX62" fmla="*/ 731823 w 2103411"/>
                <a:gd name="connsiteY62" fmla="*/ 671388 h 1073457"/>
                <a:gd name="connsiteX63" fmla="*/ 476489 w 2103411"/>
                <a:gd name="connsiteY63" fmla="*/ 672150 h 1073457"/>
                <a:gd name="connsiteX64" fmla="*/ 283957 w 2103411"/>
                <a:gd name="connsiteY64" fmla="*/ 674626 h 1073457"/>
                <a:gd name="connsiteX65" fmla="*/ 35228 w 2103411"/>
                <a:gd name="connsiteY65" fmla="*/ 602935 h 1073457"/>
                <a:gd name="connsiteX66" fmla="*/ 11161 w 2103411"/>
                <a:gd name="connsiteY66" fmla="*/ 573534 h 1073457"/>
                <a:gd name="connsiteX67" fmla="*/ 5446 w 2103411"/>
                <a:gd name="connsiteY67" fmla="*/ 470791 h 1073457"/>
                <a:gd name="connsiteX68" fmla="*/ 8084 w 2103411"/>
                <a:gd name="connsiteY68" fmla="*/ 471391 h 1073457"/>
                <a:gd name="connsiteX69" fmla="*/ 0 w 2103411"/>
                <a:gd name="connsiteY69" fmla="*/ 433515 h 1073457"/>
                <a:gd name="connsiteX70" fmla="*/ 9865 w 2103411"/>
                <a:gd name="connsiteY70" fmla="*/ 387296 h 1073457"/>
                <a:gd name="connsiteX71" fmla="*/ 17990 w 2103411"/>
                <a:gd name="connsiteY71" fmla="*/ 374934 h 1073457"/>
                <a:gd name="connsiteX72" fmla="*/ 30148 w 2103411"/>
                <a:gd name="connsiteY72" fmla="*/ 332869 h 1073457"/>
                <a:gd name="connsiteX73" fmla="*/ 30465 w 2103411"/>
                <a:gd name="connsiteY73" fmla="*/ 308612 h 1073457"/>
                <a:gd name="connsiteX74" fmla="*/ 122985 w 2103411"/>
                <a:gd name="connsiteY74" fmla="*/ 220157 h 1073457"/>
                <a:gd name="connsiteX75" fmla="*/ 137590 w 2103411"/>
                <a:gd name="connsiteY75" fmla="*/ 215013 h 1073457"/>
                <a:gd name="connsiteX76" fmla="*/ 378763 w 2103411"/>
                <a:gd name="connsiteY76" fmla="*/ 173992 h 1073457"/>
                <a:gd name="connsiteX77" fmla="*/ 664513 w 2103411"/>
                <a:gd name="connsiteY77" fmla="*/ 180342 h 1073457"/>
                <a:gd name="connsiteX78" fmla="*/ 937563 w 2103411"/>
                <a:gd name="connsiteY78" fmla="*/ 123192 h 1073457"/>
                <a:gd name="connsiteX79" fmla="*/ 964685 w 2103411"/>
                <a:gd name="connsiteY79" fmla="*/ 249808 h 1073457"/>
                <a:gd name="connsiteX80" fmla="*/ 963675 w 2103411"/>
                <a:gd name="connsiteY80" fmla="*/ 353054 h 1073457"/>
                <a:gd name="connsiteX81" fmla="*/ 963153 w 2103411"/>
                <a:gd name="connsiteY81" fmla="*/ 351856 h 1073457"/>
                <a:gd name="connsiteX82" fmla="*/ 954150 w 2103411"/>
                <a:gd name="connsiteY82" fmla="*/ 376490 h 1073457"/>
                <a:gd name="connsiteX83" fmla="*/ 957549 w 2103411"/>
                <a:gd name="connsiteY83" fmla="*/ 381663 h 1073457"/>
                <a:gd name="connsiteX84" fmla="*/ 957641 w 2103411"/>
                <a:gd name="connsiteY84" fmla="*/ 381567 h 1073457"/>
                <a:gd name="connsiteX85" fmla="*/ 963641 w 2103411"/>
                <a:gd name="connsiteY85" fmla="*/ 356503 h 1073457"/>
                <a:gd name="connsiteX86" fmla="*/ 963675 w 2103411"/>
                <a:gd name="connsiteY86" fmla="*/ 353054 h 1073457"/>
                <a:gd name="connsiteX87" fmla="*/ 991047 w 2103411"/>
                <a:gd name="connsiteY87" fmla="*/ 415875 h 1073457"/>
                <a:gd name="connsiteX88" fmla="*/ 1058403 w 2103411"/>
                <a:gd name="connsiteY88" fmla="*/ 536006 h 1073457"/>
                <a:gd name="connsiteX89" fmla="*/ 1154796 w 2103411"/>
                <a:gd name="connsiteY89" fmla="*/ 585663 h 1073457"/>
                <a:gd name="connsiteX90" fmla="*/ 1231377 w 2103411"/>
                <a:gd name="connsiteY90" fmla="*/ 612904 h 1073457"/>
                <a:gd name="connsiteX91" fmla="*/ 1280590 w 2103411"/>
                <a:gd name="connsiteY91" fmla="*/ 614809 h 1073457"/>
                <a:gd name="connsiteX92" fmla="*/ 1490711 w 2103411"/>
                <a:gd name="connsiteY92" fmla="*/ 537657 h 1073457"/>
                <a:gd name="connsiteX93" fmla="*/ 1641841 w 2103411"/>
                <a:gd name="connsiteY93" fmla="*/ 471236 h 1073457"/>
                <a:gd name="connsiteX94" fmla="*/ 1716644 w 2103411"/>
                <a:gd name="connsiteY94" fmla="*/ 451170 h 1073457"/>
                <a:gd name="connsiteX95" fmla="*/ 1754427 w 2103411"/>
                <a:gd name="connsiteY95" fmla="*/ 426913 h 1073457"/>
                <a:gd name="connsiteX96" fmla="*/ 1793098 w 2103411"/>
                <a:gd name="connsiteY96" fmla="*/ 392369 h 1073457"/>
                <a:gd name="connsiteX97" fmla="*/ 1918447 w 2103411"/>
                <a:gd name="connsiteY97" fmla="*/ 180533 h 1073457"/>
                <a:gd name="connsiteX98" fmla="*/ 1941498 w 2103411"/>
                <a:gd name="connsiteY98" fmla="*/ 147195 h 1073457"/>
                <a:gd name="connsiteX99" fmla="*/ 2005442 w 2103411"/>
                <a:gd name="connsiteY99" fmla="*/ 12766 h 1073457"/>
                <a:gd name="connsiteX100" fmla="*/ 2018142 w 2103411"/>
                <a:gd name="connsiteY100" fmla="*/ 701 h 1073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2103411" h="1073457">
                  <a:moveTo>
                    <a:pt x="2018142" y="701"/>
                  </a:moveTo>
                  <a:cubicBezTo>
                    <a:pt x="2025127" y="7114"/>
                    <a:pt x="2025318" y="15623"/>
                    <a:pt x="2023921" y="23878"/>
                  </a:cubicBezTo>
                  <a:cubicBezTo>
                    <a:pt x="2017825" y="60772"/>
                    <a:pt x="2012935" y="97792"/>
                    <a:pt x="2004871" y="134368"/>
                  </a:cubicBezTo>
                  <a:cubicBezTo>
                    <a:pt x="2004045" y="138242"/>
                    <a:pt x="2003855" y="143258"/>
                    <a:pt x="1999283" y="143512"/>
                  </a:cubicBezTo>
                  <a:cubicBezTo>
                    <a:pt x="2027286" y="104523"/>
                    <a:pt x="2060306" y="68455"/>
                    <a:pt x="2092882" y="32006"/>
                  </a:cubicBezTo>
                  <a:cubicBezTo>
                    <a:pt x="2103359" y="43690"/>
                    <a:pt x="2105201" y="56009"/>
                    <a:pt x="2101962" y="72011"/>
                  </a:cubicBezTo>
                  <a:cubicBezTo>
                    <a:pt x="2089453" y="133098"/>
                    <a:pt x="2078658" y="194566"/>
                    <a:pt x="2067863" y="255971"/>
                  </a:cubicBezTo>
                  <a:cubicBezTo>
                    <a:pt x="2065577" y="268798"/>
                    <a:pt x="2059925" y="279402"/>
                    <a:pt x="2052940" y="289816"/>
                  </a:cubicBezTo>
                  <a:cubicBezTo>
                    <a:pt x="2019412" y="339981"/>
                    <a:pt x="1984678" y="389384"/>
                    <a:pt x="1953055" y="440756"/>
                  </a:cubicBezTo>
                  <a:cubicBezTo>
                    <a:pt x="1935973" y="468442"/>
                    <a:pt x="1917559" y="488317"/>
                    <a:pt x="1882252" y="485142"/>
                  </a:cubicBezTo>
                  <a:cubicBezTo>
                    <a:pt x="1873172" y="484317"/>
                    <a:pt x="1863774" y="487301"/>
                    <a:pt x="1854566" y="488444"/>
                  </a:cubicBezTo>
                  <a:cubicBezTo>
                    <a:pt x="1863139" y="455678"/>
                    <a:pt x="1895079" y="442724"/>
                    <a:pt x="1914384" y="418912"/>
                  </a:cubicBezTo>
                  <a:cubicBezTo>
                    <a:pt x="1944609" y="381891"/>
                    <a:pt x="1976042" y="345442"/>
                    <a:pt x="2010649" y="312041"/>
                  </a:cubicBezTo>
                  <a:cubicBezTo>
                    <a:pt x="2032874" y="290578"/>
                    <a:pt x="2045320" y="264099"/>
                    <a:pt x="2049765" y="232285"/>
                  </a:cubicBezTo>
                  <a:cubicBezTo>
                    <a:pt x="2055544" y="190312"/>
                    <a:pt x="2059925" y="147703"/>
                    <a:pt x="2074086" y="107190"/>
                  </a:cubicBezTo>
                  <a:cubicBezTo>
                    <a:pt x="2068244" y="124589"/>
                    <a:pt x="2063100" y="142306"/>
                    <a:pt x="2059481" y="160276"/>
                  </a:cubicBezTo>
                  <a:cubicBezTo>
                    <a:pt x="2033890" y="287340"/>
                    <a:pt x="1953626" y="379478"/>
                    <a:pt x="1864790" y="466346"/>
                  </a:cubicBezTo>
                  <a:cubicBezTo>
                    <a:pt x="1855963" y="474982"/>
                    <a:pt x="1842628" y="477967"/>
                    <a:pt x="1836596" y="489841"/>
                  </a:cubicBezTo>
                  <a:cubicBezTo>
                    <a:pt x="1820594" y="491683"/>
                    <a:pt x="1825547" y="508129"/>
                    <a:pt x="1818371" y="516130"/>
                  </a:cubicBezTo>
                  <a:cubicBezTo>
                    <a:pt x="1799512" y="587314"/>
                    <a:pt x="1778620" y="657989"/>
                    <a:pt x="1760396" y="729427"/>
                  </a:cubicBezTo>
                  <a:cubicBezTo>
                    <a:pt x="1754300" y="753112"/>
                    <a:pt x="1742743" y="771210"/>
                    <a:pt x="1719502" y="778322"/>
                  </a:cubicBezTo>
                  <a:cubicBezTo>
                    <a:pt x="1744203" y="773877"/>
                    <a:pt x="1754998" y="755588"/>
                    <a:pt x="1760205" y="732030"/>
                  </a:cubicBezTo>
                  <a:cubicBezTo>
                    <a:pt x="1766238" y="704662"/>
                    <a:pt x="1773858" y="677801"/>
                    <a:pt x="1781795" y="650877"/>
                  </a:cubicBezTo>
                  <a:cubicBezTo>
                    <a:pt x="1784272" y="642241"/>
                    <a:pt x="1783891" y="631065"/>
                    <a:pt x="1798115" y="633478"/>
                  </a:cubicBezTo>
                  <a:cubicBezTo>
                    <a:pt x="1791003" y="713361"/>
                    <a:pt x="1774112" y="791784"/>
                    <a:pt x="1761856" y="870905"/>
                  </a:cubicBezTo>
                  <a:cubicBezTo>
                    <a:pt x="1759380" y="886780"/>
                    <a:pt x="1743886" y="893130"/>
                    <a:pt x="1735123" y="904496"/>
                  </a:cubicBezTo>
                  <a:cubicBezTo>
                    <a:pt x="1693149" y="959106"/>
                    <a:pt x="1637269" y="985967"/>
                    <a:pt x="1569832" y="999302"/>
                  </a:cubicBezTo>
                  <a:cubicBezTo>
                    <a:pt x="1483218" y="1016511"/>
                    <a:pt x="1397366" y="1038989"/>
                    <a:pt x="1313038" y="1065215"/>
                  </a:cubicBezTo>
                  <a:cubicBezTo>
                    <a:pt x="1254237" y="1083503"/>
                    <a:pt x="1199754" y="1066866"/>
                    <a:pt x="1144065" y="1058357"/>
                  </a:cubicBezTo>
                  <a:cubicBezTo>
                    <a:pt x="1020494" y="1039498"/>
                    <a:pt x="897558" y="1017145"/>
                    <a:pt x="774050" y="997841"/>
                  </a:cubicBezTo>
                  <a:cubicBezTo>
                    <a:pt x="748206" y="993777"/>
                    <a:pt x="737284" y="972123"/>
                    <a:pt x="718170" y="960884"/>
                  </a:cubicBezTo>
                  <a:cubicBezTo>
                    <a:pt x="693088" y="946025"/>
                    <a:pt x="695691" y="925451"/>
                    <a:pt x="700644" y="901893"/>
                  </a:cubicBezTo>
                  <a:cubicBezTo>
                    <a:pt x="707693" y="868492"/>
                    <a:pt x="712582" y="834710"/>
                    <a:pt x="718424" y="801055"/>
                  </a:cubicBezTo>
                  <a:cubicBezTo>
                    <a:pt x="734426" y="793688"/>
                    <a:pt x="750746" y="797181"/>
                    <a:pt x="767510" y="798261"/>
                  </a:cubicBezTo>
                  <a:cubicBezTo>
                    <a:pt x="911464" y="807659"/>
                    <a:pt x="1048116" y="850394"/>
                    <a:pt x="1184324" y="892686"/>
                  </a:cubicBezTo>
                  <a:cubicBezTo>
                    <a:pt x="1199500" y="897384"/>
                    <a:pt x="1214296" y="901067"/>
                    <a:pt x="1228965" y="903544"/>
                  </a:cubicBezTo>
                  <a:lnTo>
                    <a:pt x="1260489" y="906344"/>
                  </a:lnTo>
                  <a:lnTo>
                    <a:pt x="1261921" y="906528"/>
                  </a:lnTo>
                  <a:lnTo>
                    <a:pt x="1263237" y="906646"/>
                  </a:lnTo>
                  <a:lnTo>
                    <a:pt x="1275446" y="908243"/>
                  </a:lnTo>
                  <a:lnTo>
                    <a:pt x="1288875" y="906044"/>
                  </a:lnTo>
                  <a:lnTo>
                    <a:pt x="1289861" y="905957"/>
                  </a:lnTo>
                  <a:lnTo>
                    <a:pt x="1290796" y="905806"/>
                  </a:lnTo>
                  <a:lnTo>
                    <a:pt x="1315896" y="903607"/>
                  </a:lnTo>
                  <a:cubicBezTo>
                    <a:pt x="1330437" y="901004"/>
                    <a:pt x="1345042" y="896940"/>
                    <a:pt x="1359901" y="891415"/>
                  </a:cubicBezTo>
                  <a:lnTo>
                    <a:pt x="1434260" y="867158"/>
                  </a:lnTo>
                  <a:lnTo>
                    <a:pt x="1435149" y="866904"/>
                  </a:lnTo>
                  <a:cubicBezTo>
                    <a:pt x="1473630" y="855411"/>
                    <a:pt x="1512238" y="844235"/>
                    <a:pt x="1551227" y="834710"/>
                  </a:cubicBezTo>
                  <a:cubicBezTo>
                    <a:pt x="1518969" y="842837"/>
                    <a:pt x="1486711" y="851220"/>
                    <a:pt x="1454707" y="860491"/>
                  </a:cubicBezTo>
                  <a:lnTo>
                    <a:pt x="1434260" y="867158"/>
                  </a:lnTo>
                  <a:lnTo>
                    <a:pt x="1319642" y="901131"/>
                  </a:lnTo>
                  <a:lnTo>
                    <a:pt x="1290796" y="905806"/>
                  </a:lnTo>
                  <a:lnTo>
                    <a:pt x="1289797" y="905893"/>
                  </a:lnTo>
                  <a:lnTo>
                    <a:pt x="1288875" y="906044"/>
                  </a:lnTo>
                  <a:lnTo>
                    <a:pt x="1272589" y="907481"/>
                  </a:lnTo>
                  <a:lnTo>
                    <a:pt x="1263237" y="906646"/>
                  </a:lnTo>
                  <a:lnTo>
                    <a:pt x="1261857" y="906465"/>
                  </a:lnTo>
                  <a:lnTo>
                    <a:pt x="1260489" y="906344"/>
                  </a:lnTo>
                  <a:lnTo>
                    <a:pt x="1230869" y="902528"/>
                  </a:lnTo>
                  <a:lnTo>
                    <a:pt x="827454" y="788862"/>
                  </a:lnTo>
                  <a:cubicBezTo>
                    <a:pt x="803387" y="782068"/>
                    <a:pt x="779257" y="774511"/>
                    <a:pt x="754048" y="773686"/>
                  </a:cubicBezTo>
                  <a:cubicBezTo>
                    <a:pt x="735887" y="773051"/>
                    <a:pt x="728521" y="763145"/>
                    <a:pt x="726806" y="746636"/>
                  </a:cubicBezTo>
                  <a:cubicBezTo>
                    <a:pt x="722806" y="721236"/>
                    <a:pt x="732521" y="696597"/>
                    <a:pt x="731823" y="671388"/>
                  </a:cubicBezTo>
                  <a:cubicBezTo>
                    <a:pt x="690104" y="658974"/>
                    <a:pt x="551133" y="671610"/>
                    <a:pt x="476489" y="672150"/>
                  </a:cubicBezTo>
                  <a:cubicBezTo>
                    <a:pt x="412545" y="685167"/>
                    <a:pt x="350442" y="698312"/>
                    <a:pt x="283957" y="674626"/>
                  </a:cubicBezTo>
                  <a:cubicBezTo>
                    <a:pt x="202804" y="645670"/>
                    <a:pt x="118476" y="625922"/>
                    <a:pt x="35228" y="602935"/>
                  </a:cubicBezTo>
                  <a:cubicBezTo>
                    <a:pt x="18908" y="598426"/>
                    <a:pt x="10780" y="592140"/>
                    <a:pt x="11161" y="573534"/>
                  </a:cubicBezTo>
                  <a:cubicBezTo>
                    <a:pt x="11923" y="539244"/>
                    <a:pt x="1890" y="505399"/>
                    <a:pt x="5446" y="470791"/>
                  </a:cubicBezTo>
                  <a:lnTo>
                    <a:pt x="8084" y="471391"/>
                  </a:lnTo>
                  <a:lnTo>
                    <a:pt x="0" y="433515"/>
                  </a:lnTo>
                  <a:cubicBezTo>
                    <a:pt x="0" y="417683"/>
                    <a:pt x="3397" y="402225"/>
                    <a:pt x="9865" y="387296"/>
                  </a:cubicBezTo>
                  <a:lnTo>
                    <a:pt x="17990" y="374934"/>
                  </a:lnTo>
                  <a:lnTo>
                    <a:pt x="30148" y="332869"/>
                  </a:lnTo>
                  <a:cubicBezTo>
                    <a:pt x="30254" y="324783"/>
                    <a:pt x="30359" y="316698"/>
                    <a:pt x="30465" y="308612"/>
                  </a:cubicBezTo>
                  <a:cubicBezTo>
                    <a:pt x="34910" y="251462"/>
                    <a:pt x="79360" y="236286"/>
                    <a:pt x="122985" y="220157"/>
                  </a:cubicBezTo>
                  <a:lnTo>
                    <a:pt x="137590" y="215013"/>
                  </a:lnTo>
                  <a:cubicBezTo>
                    <a:pt x="137463" y="212092"/>
                    <a:pt x="291387" y="157228"/>
                    <a:pt x="378763" y="173992"/>
                  </a:cubicBezTo>
                  <a:cubicBezTo>
                    <a:pt x="397495" y="177612"/>
                    <a:pt x="647495" y="178437"/>
                    <a:pt x="664513" y="180342"/>
                  </a:cubicBezTo>
                  <a:cubicBezTo>
                    <a:pt x="721663" y="186692"/>
                    <a:pt x="835963" y="173992"/>
                    <a:pt x="937563" y="123192"/>
                  </a:cubicBezTo>
                  <a:cubicBezTo>
                    <a:pt x="959418" y="168393"/>
                    <a:pt x="964398" y="210761"/>
                    <a:pt x="964685" y="249808"/>
                  </a:cubicBezTo>
                  <a:cubicBezTo>
                    <a:pt x="964348" y="284223"/>
                    <a:pt x="964012" y="318639"/>
                    <a:pt x="963675" y="353054"/>
                  </a:cubicBezTo>
                  <a:lnTo>
                    <a:pt x="963153" y="351856"/>
                  </a:lnTo>
                  <a:lnTo>
                    <a:pt x="954150" y="376490"/>
                  </a:lnTo>
                  <a:lnTo>
                    <a:pt x="957549" y="381663"/>
                  </a:lnTo>
                  <a:cubicBezTo>
                    <a:pt x="957580" y="381631"/>
                    <a:pt x="957610" y="381599"/>
                    <a:pt x="957641" y="381567"/>
                  </a:cubicBezTo>
                  <a:cubicBezTo>
                    <a:pt x="962303" y="373816"/>
                    <a:pt x="964508" y="365492"/>
                    <a:pt x="963641" y="356503"/>
                  </a:cubicBezTo>
                  <a:cubicBezTo>
                    <a:pt x="963652" y="355353"/>
                    <a:pt x="963664" y="354204"/>
                    <a:pt x="963675" y="353054"/>
                  </a:cubicBezTo>
                  <a:lnTo>
                    <a:pt x="991047" y="415875"/>
                  </a:lnTo>
                  <a:cubicBezTo>
                    <a:pt x="1007373" y="483547"/>
                    <a:pt x="999206" y="552532"/>
                    <a:pt x="1058403" y="536006"/>
                  </a:cubicBezTo>
                  <a:cubicBezTo>
                    <a:pt x="1097392" y="525084"/>
                    <a:pt x="1117459" y="567438"/>
                    <a:pt x="1154796" y="585663"/>
                  </a:cubicBezTo>
                  <a:cubicBezTo>
                    <a:pt x="1179053" y="597410"/>
                    <a:pt x="1206104" y="602998"/>
                    <a:pt x="1231377" y="612904"/>
                  </a:cubicBezTo>
                  <a:cubicBezTo>
                    <a:pt x="1247634" y="619254"/>
                    <a:pt x="1263826" y="616968"/>
                    <a:pt x="1280590" y="614809"/>
                  </a:cubicBezTo>
                  <a:cubicBezTo>
                    <a:pt x="1356663" y="605284"/>
                    <a:pt x="1423147" y="570423"/>
                    <a:pt x="1490711" y="537657"/>
                  </a:cubicBezTo>
                  <a:cubicBezTo>
                    <a:pt x="1540305" y="514035"/>
                    <a:pt x="1589136" y="488190"/>
                    <a:pt x="1641841" y="471236"/>
                  </a:cubicBezTo>
                  <a:lnTo>
                    <a:pt x="1716644" y="451170"/>
                  </a:lnTo>
                  <a:cubicBezTo>
                    <a:pt x="1731567" y="446979"/>
                    <a:pt x="1746997" y="442978"/>
                    <a:pt x="1754427" y="426913"/>
                  </a:cubicBezTo>
                  <a:cubicBezTo>
                    <a:pt x="1779827" y="429516"/>
                    <a:pt x="1783891" y="407101"/>
                    <a:pt x="1793098" y="392369"/>
                  </a:cubicBezTo>
                  <a:cubicBezTo>
                    <a:pt x="1836786" y="322900"/>
                    <a:pt x="1870441" y="247462"/>
                    <a:pt x="1918447" y="180533"/>
                  </a:cubicBezTo>
                  <a:cubicBezTo>
                    <a:pt x="1926321" y="169547"/>
                    <a:pt x="1933370" y="157926"/>
                    <a:pt x="1941498" y="147195"/>
                  </a:cubicBezTo>
                  <a:cubicBezTo>
                    <a:pt x="1972232" y="106809"/>
                    <a:pt x="1971470" y="51564"/>
                    <a:pt x="2005442" y="12766"/>
                  </a:cubicBezTo>
                  <a:cubicBezTo>
                    <a:pt x="2009125" y="8448"/>
                    <a:pt x="2006649" y="-2919"/>
                    <a:pt x="2018142" y="701"/>
                  </a:cubicBezTo>
                  <a:close/>
                </a:path>
              </a:pathLst>
            </a:custGeom>
            <a:solidFill>
              <a:srgbClr val="3A393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" name="자유형: 도형 42">
              <a:extLst>
                <a:ext uri="{FF2B5EF4-FFF2-40B4-BE49-F238E27FC236}">
                  <a16:creationId xmlns:a16="http://schemas.microsoft.com/office/drawing/2014/main" id="{5BDBDBEB-15EA-4DF3-9C66-D615BEF7B339}"/>
                </a:ext>
              </a:extLst>
            </p:cNvPr>
            <p:cNvSpPr/>
            <p:nvPr/>
          </p:nvSpPr>
          <p:spPr>
            <a:xfrm>
              <a:off x="3676767" y="5720841"/>
              <a:ext cx="2096475" cy="985658"/>
            </a:xfrm>
            <a:custGeom>
              <a:avLst/>
              <a:gdLst>
                <a:gd name="connsiteX0" fmla="*/ 731353 w 2096475"/>
                <a:gd name="connsiteY0" fmla="*/ 808038 h 985658"/>
                <a:gd name="connsiteX1" fmla="*/ 749324 w 2096475"/>
                <a:gd name="connsiteY1" fmla="*/ 826707 h 985658"/>
                <a:gd name="connsiteX2" fmla="*/ 951698 w 2096475"/>
                <a:gd name="connsiteY2" fmla="*/ 875221 h 985658"/>
                <a:gd name="connsiteX3" fmla="*/ 1257514 w 2096475"/>
                <a:gd name="connsiteY3" fmla="*/ 961580 h 985658"/>
                <a:gd name="connsiteX4" fmla="*/ 1321395 w 2096475"/>
                <a:gd name="connsiteY4" fmla="*/ 953834 h 985658"/>
                <a:gd name="connsiteX5" fmla="*/ 1555964 w 2096475"/>
                <a:gd name="connsiteY5" fmla="*/ 891032 h 985658"/>
                <a:gd name="connsiteX6" fmla="*/ 1571966 w 2096475"/>
                <a:gd name="connsiteY6" fmla="*/ 894525 h 985658"/>
                <a:gd name="connsiteX7" fmla="*/ 1481351 w 2096475"/>
                <a:gd name="connsiteY7" fmla="*/ 923480 h 985658"/>
                <a:gd name="connsiteX8" fmla="*/ 1296948 w 2096475"/>
                <a:gd name="connsiteY8" fmla="*/ 981520 h 985658"/>
                <a:gd name="connsiteX9" fmla="*/ 1260689 w 2096475"/>
                <a:gd name="connsiteY9" fmla="*/ 983678 h 985658"/>
                <a:gd name="connsiteX10" fmla="*/ 964144 w 2096475"/>
                <a:gd name="connsiteY10" fmla="*/ 898589 h 985658"/>
                <a:gd name="connsiteX11" fmla="*/ 782851 w 2096475"/>
                <a:gd name="connsiteY11" fmla="*/ 870649 h 985658"/>
                <a:gd name="connsiteX12" fmla="*/ 722781 w 2096475"/>
                <a:gd name="connsiteY12" fmla="*/ 862521 h 985658"/>
                <a:gd name="connsiteX13" fmla="*/ 731353 w 2096475"/>
                <a:gd name="connsiteY13" fmla="*/ 808038 h 985658"/>
                <a:gd name="connsiteX14" fmla="*/ 731353 w 2096475"/>
                <a:gd name="connsiteY14" fmla="*/ 808038 h 985658"/>
                <a:gd name="connsiteX15" fmla="*/ 1816568 w 2096475"/>
                <a:gd name="connsiteY15" fmla="*/ 575818 h 985658"/>
                <a:gd name="connsiteX16" fmla="*/ 1822093 w 2096475"/>
                <a:gd name="connsiteY16" fmla="*/ 577660 h 985658"/>
                <a:gd name="connsiteX17" fmla="*/ 1801836 w 2096475"/>
                <a:gd name="connsiteY17" fmla="*/ 694944 h 985658"/>
                <a:gd name="connsiteX18" fmla="*/ 1784627 w 2096475"/>
                <a:gd name="connsiteY18" fmla="*/ 732854 h 985658"/>
                <a:gd name="connsiteX19" fmla="*/ 1770404 w 2096475"/>
                <a:gd name="connsiteY19" fmla="*/ 793052 h 985658"/>
                <a:gd name="connsiteX20" fmla="*/ 1707285 w 2096475"/>
                <a:gd name="connsiteY20" fmla="*/ 849948 h 985658"/>
                <a:gd name="connsiteX21" fmla="*/ 1706840 w 2096475"/>
                <a:gd name="connsiteY21" fmla="*/ 844995 h 985658"/>
                <a:gd name="connsiteX22" fmla="*/ 1782024 w 2096475"/>
                <a:gd name="connsiteY22" fmla="*/ 703517 h 985658"/>
                <a:gd name="connsiteX23" fmla="*/ 1814981 w 2096475"/>
                <a:gd name="connsiteY23" fmla="*/ 577786 h 985658"/>
                <a:gd name="connsiteX24" fmla="*/ 1816568 w 2096475"/>
                <a:gd name="connsiteY24" fmla="*/ 575818 h 985658"/>
                <a:gd name="connsiteX25" fmla="*/ 1816568 w 2096475"/>
                <a:gd name="connsiteY25" fmla="*/ 575818 h 985658"/>
                <a:gd name="connsiteX26" fmla="*/ 12660 w 2096475"/>
                <a:gd name="connsiteY26" fmla="*/ 468757 h 985658"/>
                <a:gd name="connsiteX27" fmla="*/ 23772 w 2096475"/>
                <a:gd name="connsiteY27" fmla="*/ 473011 h 985658"/>
                <a:gd name="connsiteX28" fmla="*/ 95781 w 2096475"/>
                <a:gd name="connsiteY28" fmla="*/ 532765 h 985658"/>
                <a:gd name="connsiteX29" fmla="*/ 213256 w 2096475"/>
                <a:gd name="connsiteY29" fmla="*/ 569151 h 985658"/>
                <a:gd name="connsiteX30" fmla="*/ 385087 w 2096475"/>
                <a:gd name="connsiteY30" fmla="*/ 613791 h 985658"/>
                <a:gd name="connsiteX31" fmla="*/ 250594 w 2096475"/>
                <a:gd name="connsiteY31" fmla="*/ 592011 h 985658"/>
                <a:gd name="connsiteX32" fmla="*/ 163218 w 2096475"/>
                <a:gd name="connsiteY32" fmla="*/ 569278 h 985658"/>
                <a:gd name="connsiteX33" fmla="*/ 37679 w 2096475"/>
                <a:gd name="connsiteY33" fmla="*/ 551434 h 985658"/>
                <a:gd name="connsiteX34" fmla="*/ 4024 w 2096475"/>
                <a:gd name="connsiteY34" fmla="*/ 532067 h 985658"/>
                <a:gd name="connsiteX35" fmla="*/ 5040 w 2096475"/>
                <a:gd name="connsiteY35" fmla="*/ 475933 h 985658"/>
                <a:gd name="connsiteX36" fmla="*/ 12660 w 2096475"/>
                <a:gd name="connsiteY36" fmla="*/ 468757 h 985658"/>
                <a:gd name="connsiteX37" fmla="*/ 12660 w 2096475"/>
                <a:gd name="connsiteY37" fmla="*/ 468757 h 985658"/>
                <a:gd name="connsiteX38" fmla="*/ 2084729 w 2096475"/>
                <a:gd name="connsiteY38" fmla="*/ 150241 h 985658"/>
                <a:gd name="connsiteX39" fmla="*/ 2053613 w 2096475"/>
                <a:gd name="connsiteY39" fmla="*/ 333185 h 985658"/>
                <a:gd name="connsiteX40" fmla="*/ 2029293 w 2096475"/>
                <a:gd name="connsiteY40" fmla="*/ 368681 h 985658"/>
                <a:gd name="connsiteX41" fmla="*/ 1858288 w 2096475"/>
                <a:gd name="connsiteY41" fmla="*/ 549974 h 985658"/>
                <a:gd name="connsiteX42" fmla="*/ 1840381 w 2096475"/>
                <a:gd name="connsiteY42" fmla="*/ 551498 h 985658"/>
                <a:gd name="connsiteX43" fmla="*/ 1836444 w 2096475"/>
                <a:gd name="connsiteY43" fmla="*/ 543306 h 985658"/>
                <a:gd name="connsiteX44" fmla="*/ 2007830 w 2096475"/>
                <a:gd name="connsiteY44" fmla="*/ 348615 h 985658"/>
                <a:gd name="connsiteX45" fmla="*/ 2046057 w 2096475"/>
                <a:gd name="connsiteY45" fmla="*/ 250952 h 985658"/>
                <a:gd name="connsiteX46" fmla="*/ 2084729 w 2096475"/>
                <a:gd name="connsiteY46" fmla="*/ 150241 h 985658"/>
                <a:gd name="connsiteX47" fmla="*/ 2084729 w 2096475"/>
                <a:gd name="connsiteY47" fmla="*/ 150241 h 985658"/>
                <a:gd name="connsiteX48" fmla="*/ 2045232 w 2096475"/>
                <a:gd name="connsiteY48" fmla="*/ 0 h 985658"/>
                <a:gd name="connsiteX49" fmla="*/ 2096476 w 2096475"/>
                <a:gd name="connsiteY49" fmla="*/ 93726 h 985658"/>
                <a:gd name="connsiteX50" fmla="*/ 2062567 w 2096475"/>
                <a:gd name="connsiteY50" fmla="*/ 144018 h 985658"/>
                <a:gd name="connsiteX51" fmla="*/ 1997924 w 2096475"/>
                <a:gd name="connsiteY51" fmla="*/ 220536 h 985658"/>
                <a:gd name="connsiteX52" fmla="*/ 2021800 w 2096475"/>
                <a:gd name="connsiteY52" fmla="*/ 62548 h 985658"/>
                <a:gd name="connsiteX53" fmla="*/ 2045232 w 2096475"/>
                <a:gd name="connsiteY53" fmla="*/ 0 h 985658"/>
                <a:gd name="connsiteX54" fmla="*/ 2045232 w 2096475"/>
                <a:gd name="connsiteY54" fmla="*/ 0 h 985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096475" h="985658">
                  <a:moveTo>
                    <a:pt x="731353" y="808038"/>
                  </a:moveTo>
                  <a:cubicBezTo>
                    <a:pt x="737957" y="813562"/>
                    <a:pt x="735734" y="826262"/>
                    <a:pt x="749324" y="826707"/>
                  </a:cubicBezTo>
                  <a:cubicBezTo>
                    <a:pt x="820063" y="829056"/>
                    <a:pt x="884642" y="857631"/>
                    <a:pt x="951698" y="875221"/>
                  </a:cubicBezTo>
                  <a:cubicBezTo>
                    <a:pt x="1054187" y="902081"/>
                    <a:pt x="1155724" y="932180"/>
                    <a:pt x="1257514" y="961580"/>
                  </a:cubicBezTo>
                  <a:cubicBezTo>
                    <a:pt x="1280501" y="968185"/>
                    <a:pt x="1300504" y="959358"/>
                    <a:pt x="1321395" y="953834"/>
                  </a:cubicBezTo>
                  <a:cubicBezTo>
                    <a:pt x="1399627" y="933069"/>
                    <a:pt x="1477732" y="911860"/>
                    <a:pt x="1555964" y="891032"/>
                  </a:cubicBezTo>
                  <a:cubicBezTo>
                    <a:pt x="1560726" y="889762"/>
                    <a:pt x="1565933" y="890207"/>
                    <a:pt x="1571966" y="894525"/>
                  </a:cubicBezTo>
                  <a:cubicBezTo>
                    <a:pt x="1541804" y="904177"/>
                    <a:pt x="1511641" y="913828"/>
                    <a:pt x="1481351" y="923480"/>
                  </a:cubicBezTo>
                  <a:cubicBezTo>
                    <a:pt x="1419883" y="942912"/>
                    <a:pt x="1358415" y="962215"/>
                    <a:pt x="1296948" y="981520"/>
                  </a:cubicBezTo>
                  <a:cubicBezTo>
                    <a:pt x="1285137" y="985266"/>
                    <a:pt x="1273897" y="987489"/>
                    <a:pt x="1260689" y="983678"/>
                  </a:cubicBezTo>
                  <a:cubicBezTo>
                    <a:pt x="1162010" y="954786"/>
                    <a:pt x="1062760" y="927672"/>
                    <a:pt x="964144" y="898589"/>
                  </a:cubicBezTo>
                  <a:cubicBezTo>
                    <a:pt x="904835" y="881126"/>
                    <a:pt x="842986" y="882333"/>
                    <a:pt x="782851" y="870649"/>
                  </a:cubicBezTo>
                  <a:cubicBezTo>
                    <a:pt x="763039" y="866775"/>
                    <a:pt x="742783" y="865188"/>
                    <a:pt x="722781" y="862521"/>
                  </a:cubicBezTo>
                  <a:cubicBezTo>
                    <a:pt x="725828" y="844360"/>
                    <a:pt x="728559" y="826199"/>
                    <a:pt x="731353" y="808038"/>
                  </a:cubicBezTo>
                  <a:lnTo>
                    <a:pt x="731353" y="808038"/>
                  </a:lnTo>
                  <a:close/>
                  <a:moveTo>
                    <a:pt x="1816568" y="575818"/>
                  </a:moveTo>
                  <a:cubicBezTo>
                    <a:pt x="1818410" y="576199"/>
                    <a:pt x="1820314" y="576961"/>
                    <a:pt x="1822093" y="577660"/>
                  </a:cubicBezTo>
                  <a:cubicBezTo>
                    <a:pt x="1815425" y="616776"/>
                    <a:pt x="1808631" y="655828"/>
                    <a:pt x="1801836" y="694944"/>
                  </a:cubicBezTo>
                  <a:cubicBezTo>
                    <a:pt x="1785199" y="702501"/>
                    <a:pt x="1789200" y="720027"/>
                    <a:pt x="1784627" y="732854"/>
                  </a:cubicBezTo>
                  <a:cubicBezTo>
                    <a:pt x="1777706" y="752158"/>
                    <a:pt x="1772689" y="772732"/>
                    <a:pt x="1770404" y="793052"/>
                  </a:cubicBezTo>
                  <a:cubicBezTo>
                    <a:pt x="1766149" y="831660"/>
                    <a:pt x="1744495" y="848741"/>
                    <a:pt x="1707285" y="849948"/>
                  </a:cubicBezTo>
                  <a:cubicBezTo>
                    <a:pt x="1707157" y="848170"/>
                    <a:pt x="1706395" y="845185"/>
                    <a:pt x="1706840" y="844995"/>
                  </a:cubicBezTo>
                  <a:cubicBezTo>
                    <a:pt x="1769388" y="817880"/>
                    <a:pt x="1764498" y="754126"/>
                    <a:pt x="1782024" y="703517"/>
                  </a:cubicBezTo>
                  <a:cubicBezTo>
                    <a:pt x="1796185" y="662686"/>
                    <a:pt x="1804186" y="619760"/>
                    <a:pt x="1814981" y="577786"/>
                  </a:cubicBezTo>
                  <a:cubicBezTo>
                    <a:pt x="1815235" y="576961"/>
                    <a:pt x="1816250" y="575755"/>
                    <a:pt x="1816568" y="575818"/>
                  </a:cubicBezTo>
                  <a:lnTo>
                    <a:pt x="1816568" y="575818"/>
                  </a:lnTo>
                  <a:close/>
                  <a:moveTo>
                    <a:pt x="12660" y="468757"/>
                  </a:moveTo>
                  <a:cubicBezTo>
                    <a:pt x="15390" y="467614"/>
                    <a:pt x="18756" y="468376"/>
                    <a:pt x="23772" y="473011"/>
                  </a:cubicBezTo>
                  <a:cubicBezTo>
                    <a:pt x="46759" y="494094"/>
                    <a:pt x="71397" y="513271"/>
                    <a:pt x="95781" y="532765"/>
                  </a:cubicBezTo>
                  <a:cubicBezTo>
                    <a:pt x="130008" y="560134"/>
                    <a:pt x="173633" y="558864"/>
                    <a:pt x="213256" y="569151"/>
                  </a:cubicBezTo>
                  <a:cubicBezTo>
                    <a:pt x="270343" y="584010"/>
                    <a:pt x="328318" y="595376"/>
                    <a:pt x="385087" y="613791"/>
                  </a:cubicBezTo>
                  <a:cubicBezTo>
                    <a:pt x="340193" y="606679"/>
                    <a:pt x="295171" y="600583"/>
                    <a:pt x="250594" y="592011"/>
                  </a:cubicBezTo>
                  <a:cubicBezTo>
                    <a:pt x="221130" y="586359"/>
                    <a:pt x="191921" y="578358"/>
                    <a:pt x="163218" y="569278"/>
                  </a:cubicBezTo>
                  <a:cubicBezTo>
                    <a:pt x="122197" y="556387"/>
                    <a:pt x="80986" y="545655"/>
                    <a:pt x="37679" y="551434"/>
                  </a:cubicBezTo>
                  <a:cubicBezTo>
                    <a:pt x="20153" y="553784"/>
                    <a:pt x="10691" y="546545"/>
                    <a:pt x="4024" y="532067"/>
                  </a:cubicBezTo>
                  <a:cubicBezTo>
                    <a:pt x="-2263" y="513207"/>
                    <a:pt x="-612" y="494474"/>
                    <a:pt x="5040" y="475933"/>
                  </a:cubicBezTo>
                  <a:cubicBezTo>
                    <a:pt x="7707" y="472885"/>
                    <a:pt x="9866" y="469900"/>
                    <a:pt x="12660" y="468757"/>
                  </a:cubicBezTo>
                  <a:lnTo>
                    <a:pt x="12660" y="468757"/>
                  </a:lnTo>
                  <a:close/>
                  <a:moveTo>
                    <a:pt x="2084729" y="150241"/>
                  </a:moveTo>
                  <a:cubicBezTo>
                    <a:pt x="2074378" y="211201"/>
                    <a:pt x="2063964" y="272224"/>
                    <a:pt x="2053613" y="333185"/>
                  </a:cubicBezTo>
                  <a:cubicBezTo>
                    <a:pt x="2051010" y="348679"/>
                    <a:pt x="2038691" y="358458"/>
                    <a:pt x="2029293" y="368681"/>
                  </a:cubicBezTo>
                  <a:cubicBezTo>
                    <a:pt x="1973095" y="429768"/>
                    <a:pt x="1915501" y="489649"/>
                    <a:pt x="1858288" y="549974"/>
                  </a:cubicBezTo>
                  <a:cubicBezTo>
                    <a:pt x="1852255" y="550482"/>
                    <a:pt x="1846350" y="550926"/>
                    <a:pt x="1840381" y="551498"/>
                  </a:cubicBezTo>
                  <a:cubicBezTo>
                    <a:pt x="1839364" y="548513"/>
                    <a:pt x="1825649" y="549974"/>
                    <a:pt x="1836444" y="543306"/>
                  </a:cubicBezTo>
                  <a:cubicBezTo>
                    <a:pt x="1913215" y="495617"/>
                    <a:pt x="1953792" y="416242"/>
                    <a:pt x="2007830" y="348615"/>
                  </a:cubicBezTo>
                  <a:cubicBezTo>
                    <a:pt x="2030626" y="320104"/>
                    <a:pt x="2034437" y="283909"/>
                    <a:pt x="2046057" y="250952"/>
                  </a:cubicBezTo>
                  <a:cubicBezTo>
                    <a:pt x="2057995" y="217170"/>
                    <a:pt x="2068219" y="182880"/>
                    <a:pt x="2084729" y="150241"/>
                  </a:cubicBezTo>
                  <a:lnTo>
                    <a:pt x="2084729" y="150241"/>
                  </a:lnTo>
                  <a:close/>
                  <a:moveTo>
                    <a:pt x="2045232" y="0"/>
                  </a:moveTo>
                  <a:cubicBezTo>
                    <a:pt x="2062313" y="31242"/>
                    <a:pt x="2079394" y="62421"/>
                    <a:pt x="2096476" y="93726"/>
                  </a:cubicBezTo>
                  <a:cubicBezTo>
                    <a:pt x="2094635" y="116840"/>
                    <a:pt x="2075712" y="128461"/>
                    <a:pt x="2062567" y="144018"/>
                  </a:cubicBezTo>
                  <a:cubicBezTo>
                    <a:pt x="2042183" y="168211"/>
                    <a:pt x="2021737" y="192342"/>
                    <a:pt x="1997924" y="220536"/>
                  </a:cubicBezTo>
                  <a:cubicBezTo>
                    <a:pt x="2006496" y="163830"/>
                    <a:pt x="2014180" y="113157"/>
                    <a:pt x="2021800" y="62548"/>
                  </a:cubicBezTo>
                  <a:cubicBezTo>
                    <a:pt x="2029611" y="41656"/>
                    <a:pt x="2037421" y="20892"/>
                    <a:pt x="2045232" y="0"/>
                  </a:cubicBezTo>
                  <a:lnTo>
                    <a:pt x="2045232" y="0"/>
                  </a:lnTo>
                  <a:close/>
                </a:path>
              </a:pathLst>
            </a:custGeom>
            <a:solidFill>
              <a:srgbClr val="0A090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4" name="자유형: 도형 43">
              <a:extLst>
                <a:ext uri="{FF2B5EF4-FFF2-40B4-BE49-F238E27FC236}">
                  <a16:creationId xmlns:a16="http://schemas.microsoft.com/office/drawing/2014/main" id="{4389B17F-0D90-422C-A328-AFFA86EE0627}"/>
                </a:ext>
              </a:extLst>
            </p:cNvPr>
            <p:cNvSpPr/>
            <p:nvPr/>
          </p:nvSpPr>
          <p:spPr>
            <a:xfrm>
              <a:off x="2884247" y="1018597"/>
              <a:ext cx="2792412" cy="2671705"/>
            </a:xfrm>
            <a:custGeom>
              <a:avLst/>
              <a:gdLst>
                <a:gd name="connsiteX0" fmla="*/ 2740025 w 2792412"/>
                <a:gd name="connsiteY0" fmla="*/ 1880940 h 2671705"/>
                <a:gd name="connsiteX1" fmla="*/ 2746883 w 2792412"/>
                <a:gd name="connsiteY1" fmla="*/ 1882654 h 2671705"/>
                <a:gd name="connsiteX2" fmla="*/ 2710942 w 2792412"/>
                <a:gd name="connsiteY2" fmla="*/ 2049596 h 2671705"/>
                <a:gd name="connsiteX3" fmla="*/ 2682748 w 2792412"/>
                <a:gd name="connsiteY3" fmla="*/ 2183708 h 2671705"/>
                <a:gd name="connsiteX4" fmla="*/ 2603627 w 2792412"/>
                <a:gd name="connsiteY4" fmla="*/ 2328996 h 2671705"/>
                <a:gd name="connsiteX5" fmla="*/ 2403094 w 2792412"/>
                <a:gd name="connsiteY5" fmla="*/ 2585536 h 2671705"/>
                <a:gd name="connsiteX6" fmla="*/ 2420049 w 2792412"/>
                <a:gd name="connsiteY6" fmla="*/ 2532259 h 2671705"/>
                <a:gd name="connsiteX7" fmla="*/ 2633218 w 2792412"/>
                <a:gd name="connsiteY7" fmla="*/ 2186375 h 2671705"/>
                <a:gd name="connsiteX8" fmla="*/ 2693797 w 2792412"/>
                <a:gd name="connsiteY8" fmla="*/ 2019751 h 2671705"/>
                <a:gd name="connsiteX9" fmla="*/ 2740025 w 2792412"/>
                <a:gd name="connsiteY9" fmla="*/ 1880940 h 2671705"/>
                <a:gd name="connsiteX10" fmla="*/ 2740025 w 2792412"/>
                <a:gd name="connsiteY10" fmla="*/ 1880940 h 2671705"/>
                <a:gd name="connsiteX11" fmla="*/ 16764 w 2792412"/>
                <a:gd name="connsiteY11" fmla="*/ 1239463 h 2671705"/>
                <a:gd name="connsiteX12" fmla="*/ 29464 w 2792412"/>
                <a:gd name="connsiteY12" fmla="*/ 1241749 h 2671705"/>
                <a:gd name="connsiteX13" fmla="*/ 86804 w 2792412"/>
                <a:gd name="connsiteY13" fmla="*/ 1266577 h 2671705"/>
                <a:gd name="connsiteX14" fmla="*/ 175704 w 2792412"/>
                <a:gd name="connsiteY14" fmla="*/ 1398848 h 2671705"/>
                <a:gd name="connsiteX15" fmla="*/ 442341 w 2792412"/>
                <a:gd name="connsiteY15" fmla="*/ 1837823 h 2671705"/>
                <a:gd name="connsiteX16" fmla="*/ 525272 w 2792412"/>
                <a:gd name="connsiteY16" fmla="*/ 1966474 h 2671705"/>
                <a:gd name="connsiteX17" fmla="*/ 554355 w 2792412"/>
                <a:gd name="connsiteY17" fmla="*/ 2141671 h 2671705"/>
                <a:gd name="connsiteX18" fmla="*/ 492379 w 2792412"/>
                <a:gd name="connsiteY18" fmla="*/ 2217490 h 2671705"/>
                <a:gd name="connsiteX19" fmla="*/ 218313 w 2792412"/>
                <a:gd name="connsiteY19" fmla="*/ 2526036 h 2671705"/>
                <a:gd name="connsiteX20" fmla="*/ 81724 w 2792412"/>
                <a:gd name="connsiteY20" fmla="*/ 2671705 h 2671705"/>
                <a:gd name="connsiteX21" fmla="*/ 381000 w 2792412"/>
                <a:gd name="connsiteY21" fmla="*/ 2273751 h 2671705"/>
                <a:gd name="connsiteX22" fmla="*/ 68453 w 2792412"/>
                <a:gd name="connsiteY22" fmla="*/ 2501970 h 2671705"/>
                <a:gd name="connsiteX23" fmla="*/ 63944 w 2792412"/>
                <a:gd name="connsiteY23" fmla="*/ 2496318 h 2671705"/>
                <a:gd name="connsiteX24" fmla="*/ 401447 w 2792412"/>
                <a:gd name="connsiteY24" fmla="*/ 2208473 h 2671705"/>
                <a:gd name="connsiteX25" fmla="*/ 189357 w 2792412"/>
                <a:gd name="connsiteY25" fmla="*/ 2192852 h 2671705"/>
                <a:gd name="connsiteX26" fmla="*/ 442531 w 2792412"/>
                <a:gd name="connsiteY26" fmla="*/ 2053025 h 2671705"/>
                <a:gd name="connsiteX27" fmla="*/ 441134 w 2792412"/>
                <a:gd name="connsiteY27" fmla="*/ 2045913 h 2671705"/>
                <a:gd name="connsiteX28" fmla="*/ 181610 w 2792412"/>
                <a:gd name="connsiteY28" fmla="*/ 2007813 h 2671705"/>
                <a:gd name="connsiteX29" fmla="*/ 181546 w 2792412"/>
                <a:gd name="connsiteY29" fmla="*/ 2002860 h 2671705"/>
                <a:gd name="connsiteX30" fmla="*/ 377317 w 2792412"/>
                <a:gd name="connsiteY30" fmla="*/ 1965903 h 2671705"/>
                <a:gd name="connsiteX31" fmla="*/ 377253 w 2792412"/>
                <a:gd name="connsiteY31" fmla="*/ 1964887 h 2671705"/>
                <a:gd name="connsiteX32" fmla="*/ 94361 w 2792412"/>
                <a:gd name="connsiteY32" fmla="*/ 1931867 h 2671705"/>
                <a:gd name="connsiteX33" fmla="*/ 94361 w 2792412"/>
                <a:gd name="connsiteY33" fmla="*/ 1928184 h 2671705"/>
                <a:gd name="connsiteX34" fmla="*/ 352869 w 2792412"/>
                <a:gd name="connsiteY34" fmla="*/ 1896116 h 2671705"/>
                <a:gd name="connsiteX35" fmla="*/ 190627 w 2792412"/>
                <a:gd name="connsiteY35" fmla="*/ 1741113 h 2671705"/>
                <a:gd name="connsiteX36" fmla="*/ 0 w 2792412"/>
                <a:gd name="connsiteY36" fmla="*/ 1640783 h 2671705"/>
                <a:gd name="connsiteX37" fmla="*/ 202057 w 2792412"/>
                <a:gd name="connsiteY37" fmla="*/ 1699457 h 2671705"/>
                <a:gd name="connsiteX38" fmla="*/ 32448 w 2792412"/>
                <a:gd name="connsiteY38" fmla="*/ 1365828 h 2671705"/>
                <a:gd name="connsiteX39" fmla="*/ 13525 w 2792412"/>
                <a:gd name="connsiteY39" fmla="*/ 1249940 h 2671705"/>
                <a:gd name="connsiteX40" fmla="*/ 16764 w 2792412"/>
                <a:gd name="connsiteY40" fmla="*/ 1239463 h 2671705"/>
                <a:gd name="connsiteX41" fmla="*/ 16764 w 2792412"/>
                <a:gd name="connsiteY41" fmla="*/ 1239463 h 2671705"/>
                <a:gd name="connsiteX42" fmla="*/ 2317052 w 2792412"/>
                <a:gd name="connsiteY42" fmla="*/ 1105605 h 2671705"/>
                <a:gd name="connsiteX43" fmla="*/ 2236280 w 2792412"/>
                <a:gd name="connsiteY43" fmla="*/ 1431614 h 2671705"/>
                <a:gd name="connsiteX44" fmla="*/ 2165287 w 2792412"/>
                <a:gd name="connsiteY44" fmla="*/ 1559503 h 2671705"/>
                <a:gd name="connsiteX45" fmla="*/ 2006917 w 2792412"/>
                <a:gd name="connsiteY45" fmla="*/ 1828616 h 2671705"/>
                <a:gd name="connsiteX46" fmla="*/ 1965198 w 2792412"/>
                <a:gd name="connsiteY46" fmla="*/ 1864811 h 2671705"/>
                <a:gd name="connsiteX47" fmla="*/ 2047494 w 2792412"/>
                <a:gd name="connsiteY47" fmla="*/ 1712411 h 2671705"/>
                <a:gd name="connsiteX48" fmla="*/ 2212721 w 2792412"/>
                <a:gd name="connsiteY48" fmla="*/ 1407611 h 2671705"/>
                <a:gd name="connsiteX49" fmla="*/ 2281619 w 2792412"/>
                <a:gd name="connsiteY49" fmla="*/ 1197489 h 2671705"/>
                <a:gd name="connsiteX50" fmla="*/ 2317052 w 2792412"/>
                <a:gd name="connsiteY50" fmla="*/ 1105605 h 2671705"/>
                <a:gd name="connsiteX51" fmla="*/ 2317052 w 2792412"/>
                <a:gd name="connsiteY51" fmla="*/ 1105605 h 2671705"/>
                <a:gd name="connsiteX52" fmla="*/ 2596769 w 2792412"/>
                <a:gd name="connsiteY52" fmla="*/ 1104843 h 2671705"/>
                <a:gd name="connsiteX53" fmla="*/ 2600770 w 2792412"/>
                <a:gd name="connsiteY53" fmla="*/ 1104906 h 2671705"/>
                <a:gd name="connsiteX54" fmla="*/ 2600833 w 2792412"/>
                <a:gd name="connsiteY54" fmla="*/ 1210951 h 2671705"/>
                <a:gd name="connsiteX55" fmla="*/ 2607056 w 2792412"/>
                <a:gd name="connsiteY55" fmla="*/ 1608334 h 2671705"/>
                <a:gd name="connsiteX56" fmla="*/ 2591562 w 2792412"/>
                <a:gd name="connsiteY56" fmla="*/ 1667580 h 2671705"/>
                <a:gd name="connsiteX57" fmla="*/ 2405189 w 2792412"/>
                <a:gd name="connsiteY57" fmla="*/ 1996827 h 2671705"/>
                <a:gd name="connsiteX58" fmla="*/ 2369630 w 2792412"/>
                <a:gd name="connsiteY58" fmla="*/ 2031181 h 2671705"/>
                <a:gd name="connsiteX59" fmla="*/ 2378456 w 2792412"/>
                <a:gd name="connsiteY59" fmla="*/ 1982540 h 2671705"/>
                <a:gd name="connsiteX60" fmla="*/ 2550732 w 2792412"/>
                <a:gd name="connsiteY60" fmla="*/ 1656023 h 2671705"/>
                <a:gd name="connsiteX61" fmla="*/ 2568258 w 2792412"/>
                <a:gd name="connsiteY61" fmla="*/ 1584014 h 2671705"/>
                <a:gd name="connsiteX62" fmla="*/ 2582291 w 2792412"/>
                <a:gd name="connsiteY62" fmla="*/ 1318838 h 2671705"/>
                <a:gd name="connsiteX63" fmla="*/ 2596769 w 2792412"/>
                <a:gd name="connsiteY63" fmla="*/ 1104843 h 2671705"/>
                <a:gd name="connsiteX64" fmla="*/ 2596769 w 2792412"/>
                <a:gd name="connsiteY64" fmla="*/ 1104843 h 2671705"/>
                <a:gd name="connsiteX65" fmla="*/ 1799209 w 2792412"/>
                <a:gd name="connsiteY65" fmla="*/ 630752 h 2671705"/>
                <a:gd name="connsiteX66" fmla="*/ 1800670 w 2792412"/>
                <a:gd name="connsiteY66" fmla="*/ 1150690 h 2671705"/>
                <a:gd name="connsiteX67" fmla="*/ 1841817 w 2792412"/>
                <a:gd name="connsiteY67" fmla="*/ 1407928 h 2671705"/>
                <a:gd name="connsiteX68" fmla="*/ 1854200 w 2792412"/>
                <a:gd name="connsiteY68" fmla="*/ 1560646 h 2671705"/>
                <a:gd name="connsiteX69" fmla="*/ 1861376 w 2792412"/>
                <a:gd name="connsiteY69" fmla="*/ 1642942 h 2671705"/>
                <a:gd name="connsiteX70" fmla="*/ 1860487 w 2792412"/>
                <a:gd name="connsiteY70" fmla="*/ 1838077 h 2671705"/>
                <a:gd name="connsiteX71" fmla="*/ 1862328 w 2792412"/>
                <a:gd name="connsiteY71" fmla="*/ 1871034 h 2671705"/>
                <a:gd name="connsiteX72" fmla="*/ 1904047 w 2792412"/>
                <a:gd name="connsiteY72" fmla="*/ 1978857 h 2671705"/>
                <a:gd name="connsiteX73" fmla="*/ 1903158 w 2792412"/>
                <a:gd name="connsiteY73" fmla="*/ 2062296 h 2671705"/>
                <a:gd name="connsiteX74" fmla="*/ 1880108 w 2792412"/>
                <a:gd name="connsiteY74" fmla="*/ 2123700 h 2671705"/>
                <a:gd name="connsiteX75" fmla="*/ 1898396 w 2792412"/>
                <a:gd name="connsiteY75" fmla="*/ 2158816 h 2671705"/>
                <a:gd name="connsiteX76" fmla="*/ 2046986 w 2792412"/>
                <a:gd name="connsiteY76" fmla="*/ 2205488 h 2671705"/>
                <a:gd name="connsiteX77" fmla="*/ 1906524 w 2792412"/>
                <a:gd name="connsiteY77" fmla="*/ 2284990 h 2671705"/>
                <a:gd name="connsiteX78" fmla="*/ 1870646 w 2792412"/>
                <a:gd name="connsiteY78" fmla="*/ 2330393 h 2671705"/>
                <a:gd name="connsiteX79" fmla="*/ 1940941 w 2792412"/>
                <a:gd name="connsiteY79" fmla="*/ 2455170 h 2671705"/>
                <a:gd name="connsiteX80" fmla="*/ 1769999 w 2792412"/>
                <a:gd name="connsiteY80" fmla="*/ 2563184 h 2671705"/>
                <a:gd name="connsiteX81" fmla="*/ 1779016 w 2792412"/>
                <a:gd name="connsiteY81" fmla="*/ 2359031 h 2671705"/>
                <a:gd name="connsiteX82" fmla="*/ 1797876 w 2792412"/>
                <a:gd name="connsiteY82" fmla="*/ 2251462 h 2671705"/>
                <a:gd name="connsiteX83" fmla="*/ 1788477 w 2792412"/>
                <a:gd name="connsiteY83" fmla="*/ 2166436 h 2671705"/>
                <a:gd name="connsiteX84" fmla="*/ 1776857 w 2792412"/>
                <a:gd name="connsiteY84" fmla="*/ 2008321 h 2671705"/>
                <a:gd name="connsiteX85" fmla="*/ 1772031 w 2792412"/>
                <a:gd name="connsiteY85" fmla="*/ 1531944 h 2671705"/>
                <a:gd name="connsiteX86" fmla="*/ 1739138 w 2792412"/>
                <a:gd name="connsiteY86" fmla="*/ 1001084 h 2671705"/>
                <a:gd name="connsiteX87" fmla="*/ 1725613 w 2792412"/>
                <a:gd name="connsiteY87" fmla="*/ 854780 h 2671705"/>
                <a:gd name="connsiteX88" fmla="*/ 1750187 w 2792412"/>
                <a:gd name="connsiteY88" fmla="*/ 759784 h 2671705"/>
                <a:gd name="connsiteX89" fmla="*/ 1799209 w 2792412"/>
                <a:gd name="connsiteY89" fmla="*/ 630752 h 2671705"/>
                <a:gd name="connsiteX90" fmla="*/ 1799209 w 2792412"/>
                <a:gd name="connsiteY90" fmla="*/ 630752 h 2671705"/>
                <a:gd name="connsiteX91" fmla="*/ 2614613 w 2792412"/>
                <a:gd name="connsiteY91" fmla="*/ 526485 h 2671705"/>
                <a:gd name="connsiteX92" fmla="*/ 2643441 w 2792412"/>
                <a:gd name="connsiteY92" fmla="*/ 529914 h 2671705"/>
                <a:gd name="connsiteX93" fmla="*/ 2716403 w 2792412"/>
                <a:gd name="connsiteY93" fmla="*/ 538105 h 2671705"/>
                <a:gd name="connsiteX94" fmla="*/ 2783205 w 2792412"/>
                <a:gd name="connsiteY94" fmla="*/ 713556 h 2671705"/>
                <a:gd name="connsiteX95" fmla="*/ 2792413 w 2792412"/>
                <a:gd name="connsiteY95" fmla="*/ 731590 h 2671705"/>
                <a:gd name="connsiteX96" fmla="*/ 2758821 w 2792412"/>
                <a:gd name="connsiteY96" fmla="*/ 770896 h 2671705"/>
                <a:gd name="connsiteX97" fmla="*/ 2674557 w 2792412"/>
                <a:gd name="connsiteY97" fmla="*/ 985844 h 2671705"/>
                <a:gd name="connsiteX98" fmla="*/ 2665222 w 2792412"/>
                <a:gd name="connsiteY98" fmla="*/ 998544 h 2671705"/>
                <a:gd name="connsiteX99" fmla="*/ 2739644 w 2792412"/>
                <a:gd name="connsiteY99" fmla="*/ 732034 h 2671705"/>
                <a:gd name="connsiteX100" fmla="*/ 2605151 w 2792412"/>
                <a:gd name="connsiteY100" fmla="*/ 876497 h 2671705"/>
                <a:gd name="connsiteX101" fmla="*/ 2599627 w 2792412"/>
                <a:gd name="connsiteY101" fmla="*/ 872877 h 2671705"/>
                <a:gd name="connsiteX102" fmla="*/ 2675001 w 2792412"/>
                <a:gd name="connsiteY102" fmla="*/ 738638 h 2671705"/>
                <a:gd name="connsiteX103" fmla="*/ 2707005 w 2792412"/>
                <a:gd name="connsiteY103" fmla="*/ 684981 h 2671705"/>
                <a:gd name="connsiteX104" fmla="*/ 2690368 w 2792412"/>
                <a:gd name="connsiteY104" fmla="*/ 648151 h 2671705"/>
                <a:gd name="connsiteX105" fmla="*/ 2545906 w 2792412"/>
                <a:gd name="connsiteY105" fmla="*/ 609733 h 2671705"/>
                <a:gd name="connsiteX106" fmla="*/ 2538539 w 2792412"/>
                <a:gd name="connsiteY106" fmla="*/ 586365 h 2671705"/>
                <a:gd name="connsiteX107" fmla="*/ 2587308 w 2792412"/>
                <a:gd name="connsiteY107" fmla="*/ 537788 h 2671705"/>
                <a:gd name="connsiteX108" fmla="*/ 2614613 w 2792412"/>
                <a:gd name="connsiteY108" fmla="*/ 526485 h 2671705"/>
                <a:gd name="connsiteX109" fmla="*/ 2614613 w 2792412"/>
                <a:gd name="connsiteY109" fmla="*/ 526485 h 2671705"/>
                <a:gd name="connsiteX110" fmla="*/ 1102995 w 2792412"/>
                <a:gd name="connsiteY110" fmla="*/ 192475 h 2671705"/>
                <a:gd name="connsiteX111" fmla="*/ 1143889 w 2792412"/>
                <a:gd name="connsiteY111" fmla="*/ 305759 h 2671705"/>
                <a:gd name="connsiteX112" fmla="*/ 1143572 w 2792412"/>
                <a:gd name="connsiteY112" fmla="*/ 429457 h 2671705"/>
                <a:gd name="connsiteX113" fmla="*/ 1114616 w 2792412"/>
                <a:gd name="connsiteY113" fmla="*/ 740035 h 2671705"/>
                <a:gd name="connsiteX114" fmla="*/ 1103059 w 2792412"/>
                <a:gd name="connsiteY114" fmla="*/ 954856 h 2671705"/>
                <a:gd name="connsiteX115" fmla="*/ 1125029 w 2792412"/>
                <a:gd name="connsiteY115" fmla="*/ 1172026 h 2671705"/>
                <a:gd name="connsiteX116" fmla="*/ 1090549 w 2792412"/>
                <a:gd name="connsiteY116" fmla="*/ 1246194 h 2671705"/>
                <a:gd name="connsiteX117" fmla="*/ 1053528 w 2792412"/>
                <a:gd name="connsiteY117" fmla="*/ 1268673 h 2671705"/>
                <a:gd name="connsiteX118" fmla="*/ 1019175 w 2792412"/>
                <a:gd name="connsiteY118" fmla="*/ 1454156 h 2671705"/>
                <a:gd name="connsiteX119" fmla="*/ 940752 w 2792412"/>
                <a:gd name="connsiteY119" fmla="*/ 1685995 h 2671705"/>
                <a:gd name="connsiteX120" fmla="*/ 866076 w 2792412"/>
                <a:gd name="connsiteY120" fmla="*/ 1804803 h 2671705"/>
                <a:gd name="connsiteX121" fmla="*/ 839089 w 2792412"/>
                <a:gd name="connsiteY121" fmla="*/ 1826647 h 2671705"/>
                <a:gd name="connsiteX122" fmla="*/ 766953 w 2792412"/>
                <a:gd name="connsiteY122" fmla="*/ 1695583 h 2671705"/>
                <a:gd name="connsiteX123" fmla="*/ 711136 w 2792412"/>
                <a:gd name="connsiteY123" fmla="*/ 1561725 h 2671705"/>
                <a:gd name="connsiteX124" fmla="*/ 690372 w 2792412"/>
                <a:gd name="connsiteY124" fmla="*/ 1474667 h 2671705"/>
                <a:gd name="connsiteX125" fmla="*/ 671576 w 2792412"/>
                <a:gd name="connsiteY125" fmla="*/ 1373638 h 2671705"/>
                <a:gd name="connsiteX126" fmla="*/ 657161 w 2792412"/>
                <a:gd name="connsiteY126" fmla="*/ 1311154 h 2671705"/>
                <a:gd name="connsiteX127" fmla="*/ 666623 w 2792412"/>
                <a:gd name="connsiteY127" fmla="*/ 1293311 h 2671705"/>
                <a:gd name="connsiteX128" fmla="*/ 680910 w 2792412"/>
                <a:gd name="connsiteY128" fmla="*/ 1303661 h 2671705"/>
                <a:gd name="connsiteX129" fmla="*/ 726884 w 2792412"/>
                <a:gd name="connsiteY129" fmla="*/ 1393006 h 2671705"/>
                <a:gd name="connsiteX130" fmla="*/ 731774 w 2792412"/>
                <a:gd name="connsiteY130" fmla="*/ 1281754 h 2671705"/>
                <a:gd name="connsiteX131" fmla="*/ 747268 w 2792412"/>
                <a:gd name="connsiteY131" fmla="*/ 1241114 h 2671705"/>
                <a:gd name="connsiteX132" fmla="*/ 778510 w 2792412"/>
                <a:gd name="connsiteY132" fmla="*/ 1183265 h 2671705"/>
                <a:gd name="connsiteX133" fmla="*/ 749300 w 2792412"/>
                <a:gd name="connsiteY133" fmla="*/ 1079189 h 2671705"/>
                <a:gd name="connsiteX134" fmla="*/ 547751 w 2792412"/>
                <a:gd name="connsiteY134" fmla="*/ 978922 h 2671705"/>
                <a:gd name="connsiteX135" fmla="*/ 505968 w 2792412"/>
                <a:gd name="connsiteY135" fmla="*/ 952887 h 2671705"/>
                <a:gd name="connsiteX136" fmla="*/ 540512 w 2792412"/>
                <a:gd name="connsiteY136" fmla="*/ 959809 h 2671705"/>
                <a:gd name="connsiteX137" fmla="*/ 789178 w 2792412"/>
                <a:gd name="connsiteY137" fmla="*/ 1077284 h 2671705"/>
                <a:gd name="connsiteX138" fmla="*/ 851344 w 2792412"/>
                <a:gd name="connsiteY138" fmla="*/ 1125607 h 2671705"/>
                <a:gd name="connsiteX139" fmla="*/ 754634 w 2792412"/>
                <a:gd name="connsiteY139" fmla="*/ 1424248 h 2671705"/>
                <a:gd name="connsiteX140" fmla="*/ 766508 w 2792412"/>
                <a:gd name="connsiteY140" fmla="*/ 1509719 h 2671705"/>
                <a:gd name="connsiteX141" fmla="*/ 789178 w 2792412"/>
                <a:gd name="connsiteY141" fmla="*/ 1459617 h 2671705"/>
                <a:gd name="connsiteX142" fmla="*/ 787463 w 2792412"/>
                <a:gd name="connsiteY142" fmla="*/ 1426153 h 2671705"/>
                <a:gd name="connsiteX143" fmla="*/ 798639 w 2792412"/>
                <a:gd name="connsiteY143" fmla="*/ 1412056 h 2671705"/>
                <a:gd name="connsiteX144" fmla="*/ 969073 w 2792412"/>
                <a:gd name="connsiteY144" fmla="*/ 1290326 h 2671705"/>
                <a:gd name="connsiteX145" fmla="*/ 1030732 w 2792412"/>
                <a:gd name="connsiteY145" fmla="*/ 1247845 h 2671705"/>
                <a:gd name="connsiteX146" fmla="*/ 1070864 w 2792412"/>
                <a:gd name="connsiteY146" fmla="*/ 1179709 h 2671705"/>
                <a:gd name="connsiteX147" fmla="*/ 1084072 w 2792412"/>
                <a:gd name="connsiteY147" fmla="*/ 977081 h 2671705"/>
                <a:gd name="connsiteX148" fmla="*/ 1114171 w 2792412"/>
                <a:gd name="connsiteY148" fmla="*/ 587826 h 2671705"/>
                <a:gd name="connsiteX149" fmla="*/ 1133666 w 2792412"/>
                <a:gd name="connsiteY149" fmla="*/ 357575 h 2671705"/>
                <a:gd name="connsiteX150" fmla="*/ 1102995 w 2792412"/>
                <a:gd name="connsiteY150" fmla="*/ 192475 h 2671705"/>
                <a:gd name="connsiteX151" fmla="*/ 1102995 w 2792412"/>
                <a:gd name="connsiteY151" fmla="*/ 192475 h 2671705"/>
                <a:gd name="connsiteX152" fmla="*/ 2344674 w 2792412"/>
                <a:gd name="connsiteY152" fmla="*/ 177298 h 2671705"/>
                <a:gd name="connsiteX153" fmla="*/ 2391537 w 2792412"/>
                <a:gd name="connsiteY153" fmla="*/ 194507 h 2671705"/>
                <a:gd name="connsiteX154" fmla="*/ 2571369 w 2792412"/>
                <a:gd name="connsiteY154" fmla="*/ 351479 h 2671705"/>
                <a:gd name="connsiteX155" fmla="*/ 2402903 w 2792412"/>
                <a:gd name="connsiteY155" fmla="*/ 274580 h 2671705"/>
                <a:gd name="connsiteX156" fmla="*/ 2206879 w 2792412"/>
                <a:gd name="connsiteY156" fmla="*/ 221431 h 2671705"/>
                <a:gd name="connsiteX157" fmla="*/ 2101152 w 2792412"/>
                <a:gd name="connsiteY157" fmla="*/ 214192 h 2671705"/>
                <a:gd name="connsiteX158" fmla="*/ 2047050 w 2792412"/>
                <a:gd name="connsiteY158" fmla="*/ 240735 h 2671705"/>
                <a:gd name="connsiteX159" fmla="*/ 1836483 w 2792412"/>
                <a:gd name="connsiteY159" fmla="*/ 531565 h 2671705"/>
                <a:gd name="connsiteX160" fmla="*/ 1937131 w 2792412"/>
                <a:gd name="connsiteY160" fmla="*/ 226765 h 2671705"/>
                <a:gd name="connsiteX161" fmla="*/ 1963991 w 2792412"/>
                <a:gd name="connsiteY161" fmla="*/ 202063 h 2671705"/>
                <a:gd name="connsiteX162" fmla="*/ 2344674 w 2792412"/>
                <a:gd name="connsiteY162" fmla="*/ 177298 h 2671705"/>
                <a:gd name="connsiteX163" fmla="*/ 2344674 w 2792412"/>
                <a:gd name="connsiteY163" fmla="*/ 177298 h 2671705"/>
                <a:gd name="connsiteX164" fmla="*/ 856170 w 2792412"/>
                <a:gd name="connsiteY164" fmla="*/ 6 h 2671705"/>
                <a:gd name="connsiteX165" fmla="*/ 879602 w 2792412"/>
                <a:gd name="connsiteY165" fmla="*/ 5658 h 2671705"/>
                <a:gd name="connsiteX166" fmla="*/ 906653 w 2792412"/>
                <a:gd name="connsiteY166" fmla="*/ 54172 h 2671705"/>
                <a:gd name="connsiteX167" fmla="*/ 803275 w 2792412"/>
                <a:gd name="connsiteY167" fmla="*/ 18802 h 2671705"/>
                <a:gd name="connsiteX168" fmla="*/ 827151 w 2792412"/>
                <a:gd name="connsiteY168" fmla="*/ 6293 h 2671705"/>
                <a:gd name="connsiteX169" fmla="*/ 856170 w 2792412"/>
                <a:gd name="connsiteY169" fmla="*/ 6 h 2671705"/>
                <a:gd name="connsiteX170" fmla="*/ 856170 w 2792412"/>
                <a:gd name="connsiteY170" fmla="*/ 6 h 267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</a:cxnLst>
              <a:rect l="l" t="t" r="r" b="b"/>
              <a:pathLst>
                <a:path w="2792412" h="2671705">
                  <a:moveTo>
                    <a:pt x="2740025" y="1880940"/>
                  </a:moveTo>
                  <a:cubicBezTo>
                    <a:pt x="2742311" y="1881511"/>
                    <a:pt x="2744597" y="1882019"/>
                    <a:pt x="2746883" y="1882654"/>
                  </a:cubicBezTo>
                  <a:cubicBezTo>
                    <a:pt x="2734945" y="1938280"/>
                    <a:pt x="2722944" y="1993906"/>
                    <a:pt x="2710942" y="2049596"/>
                  </a:cubicBezTo>
                  <a:cubicBezTo>
                    <a:pt x="2701353" y="2094236"/>
                    <a:pt x="2688653" y="2138496"/>
                    <a:pt x="2682748" y="2183708"/>
                  </a:cubicBezTo>
                  <a:cubicBezTo>
                    <a:pt x="2675001" y="2243334"/>
                    <a:pt x="2638489" y="2285054"/>
                    <a:pt x="2603627" y="2328996"/>
                  </a:cubicBezTo>
                  <a:cubicBezTo>
                    <a:pt x="2537270" y="2412816"/>
                    <a:pt x="2471801" y="2497398"/>
                    <a:pt x="2403094" y="2585536"/>
                  </a:cubicBezTo>
                  <a:cubicBezTo>
                    <a:pt x="2402586" y="2561914"/>
                    <a:pt x="2410777" y="2547182"/>
                    <a:pt x="2420049" y="2532259"/>
                  </a:cubicBezTo>
                  <a:cubicBezTo>
                    <a:pt x="2491359" y="2417134"/>
                    <a:pt x="2562352" y="2301818"/>
                    <a:pt x="2633218" y="2186375"/>
                  </a:cubicBezTo>
                  <a:cubicBezTo>
                    <a:pt x="2664777" y="2135003"/>
                    <a:pt x="2673096" y="2075123"/>
                    <a:pt x="2693797" y="2019751"/>
                  </a:cubicBezTo>
                  <a:cubicBezTo>
                    <a:pt x="2710878" y="1974158"/>
                    <a:pt x="2724721" y="1927295"/>
                    <a:pt x="2740025" y="1880940"/>
                  </a:cubicBezTo>
                  <a:lnTo>
                    <a:pt x="2740025" y="1880940"/>
                  </a:lnTo>
                  <a:close/>
                  <a:moveTo>
                    <a:pt x="16764" y="1239463"/>
                  </a:moveTo>
                  <a:cubicBezTo>
                    <a:pt x="20002" y="1238510"/>
                    <a:pt x="24765" y="1239653"/>
                    <a:pt x="29464" y="1241749"/>
                  </a:cubicBezTo>
                  <a:cubicBezTo>
                    <a:pt x="48450" y="1250258"/>
                    <a:pt x="67691" y="1258322"/>
                    <a:pt x="86804" y="1266577"/>
                  </a:cubicBezTo>
                  <a:cubicBezTo>
                    <a:pt x="139954" y="1346841"/>
                    <a:pt x="162052" y="1370273"/>
                    <a:pt x="175704" y="1398848"/>
                  </a:cubicBezTo>
                  <a:cubicBezTo>
                    <a:pt x="258889" y="1548644"/>
                    <a:pt x="353695" y="1691329"/>
                    <a:pt x="442341" y="1837823"/>
                  </a:cubicBezTo>
                  <a:cubicBezTo>
                    <a:pt x="468757" y="1881384"/>
                    <a:pt x="491109" y="1927803"/>
                    <a:pt x="525272" y="1966474"/>
                  </a:cubicBezTo>
                  <a:cubicBezTo>
                    <a:pt x="571119" y="2007686"/>
                    <a:pt x="580898" y="2084648"/>
                    <a:pt x="554355" y="2141671"/>
                  </a:cubicBezTo>
                  <a:cubicBezTo>
                    <a:pt x="547116" y="2164404"/>
                    <a:pt x="498602" y="2210441"/>
                    <a:pt x="492379" y="2217490"/>
                  </a:cubicBezTo>
                  <a:cubicBezTo>
                    <a:pt x="401129" y="2320487"/>
                    <a:pt x="309563" y="2423103"/>
                    <a:pt x="218313" y="2526036"/>
                  </a:cubicBezTo>
                  <a:cubicBezTo>
                    <a:pt x="174244" y="2575757"/>
                    <a:pt x="130810" y="2625985"/>
                    <a:pt x="81724" y="2671705"/>
                  </a:cubicBezTo>
                  <a:cubicBezTo>
                    <a:pt x="181483" y="2539054"/>
                    <a:pt x="281305" y="2406466"/>
                    <a:pt x="381000" y="2273751"/>
                  </a:cubicBezTo>
                  <a:cubicBezTo>
                    <a:pt x="276860" y="2349824"/>
                    <a:pt x="172656" y="2425897"/>
                    <a:pt x="68453" y="2501970"/>
                  </a:cubicBezTo>
                  <a:cubicBezTo>
                    <a:pt x="65532" y="2498287"/>
                    <a:pt x="66865" y="2499938"/>
                    <a:pt x="63944" y="2496318"/>
                  </a:cubicBezTo>
                  <a:cubicBezTo>
                    <a:pt x="174942" y="2401640"/>
                    <a:pt x="285877" y="2307025"/>
                    <a:pt x="401447" y="2208473"/>
                  </a:cubicBezTo>
                  <a:cubicBezTo>
                    <a:pt x="328231" y="2195392"/>
                    <a:pt x="259588" y="2206441"/>
                    <a:pt x="189357" y="2192852"/>
                  </a:cubicBezTo>
                  <a:cubicBezTo>
                    <a:pt x="273748" y="2146243"/>
                    <a:pt x="358140" y="2099634"/>
                    <a:pt x="442531" y="2053025"/>
                  </a:cubicBezTo>
                  <a:cubicBezTo>
                    <a:pt x="446913" y="2050358"/>
                    <a:pt x="443801" y="2044897"/>
                    <a:pt x="441134" y="2045913"/>
                  </a:cubicBezTo>
                  <a:cubicBezTo>
                    <a:pt x="354647" y="2033213"/>
                    <a:pt x="268160" y="2020576"/>
                    <a:pt x="181610" y="2007813"/>
                  </a:cubicBezTo>
                  <a:cubicBezTo>
                    <a:pt x="181546" y="2004955"/>
                    <a:pt x="181546" y="2005654"/>
                    <a:pt x="181546" y="2002860"/>
                  </a:cubicBezTo>
                  <a:cubicBezTo>
                    <a:pt x="246824" y="1990541"/>
                    <a:pt x="312039" y="1978158"/>
                    <a:pt x="377317" y="1965903"/>
                  </a:cubicBezTo>
                  <a:cubicBezTo>
                    <a:pt x="377317" y="1965268"/>
                    <a:pt x="377317" y="1965458"/>
                    <a:pt x="377253" y="1964887"/>
                  </a:cubicBezTo>
                  <a:cubicBezTo>
                    <a:pt x="282956" y="1953901"/>
                    <a:pt x="188658" y="1942852"/>
                    <a:pt x="94361" y="1931867"/>
                  </a:cubicBezTo>
                  <a:cubicBezTo>
                    <a:pt x="94361" y="1929644"/>
                    <a:pt x="94361" y="1930406"/>
                    <a:pt x="94361" y="1928184"/>
                  </a:cubicBezTo>
                  <a:cubicBezTo>
                    <a:pt x="178689" y="1917706"/>
                    <a:pt x="263144" y="1907229"/>
                    <a:pt x="352869" y="1896116"/>
                  </a:cubicBezTo>
                  <a:cubicBezTo>
                    <a:pt x="300419" y="1836045"/>
                    <a:pt x="249047" y="1782642"/>
                    <a:pt x="190627" y="1741113"/>
                  </a:cubicBezTo>
                  <a:cubicBezTo>
                    <a:pt x="132969" y="1700028"/>
                    <a:pt x="63373" y="1675771"/>
                    <a:pt x="0" y="1640783"/>
                  </a:cubicBezTo>
                  <a:cubicBezTo>
                    <a:pt x="63373" y="1658309"/>
                    <a:pt x="138303" y="1681867"/>
                    <a:pt x="202057" y="1699457"/>
                  </a:cubicBezTo>
                  <a:cubicBezTo>
                    <a:pt x="208978" y="1685614"/>
                    <a:pt x="84709" y="1464443"/>
                    <a:pt x="32448" y="1365828"/>
                  </a:cubicBezTo>
                  <a:cubicBezTo>
                    <a:pt x="12446" y="1328045"/>
                    <a:pt x="23558" y="1287913"/>
                    <a:pt x="13525" y="1249940"/>
                  </a:cubicBezTo>
                  <a:cubicBezTo>
                    <a:pt x="11874" y="1243463"/>
                    <a:pt x="13525" y="1240415"/>
                    <a:pt x="16764" y="1239463"/>
                  </a:cubicBezTo>
                  <a:lnTo>
                    <a:pt x="16764" y="1239463"/>
                  </a:lnTo>
                  <a:close/>
                  <a:moveTo>
                    <a:pt x="2317052" y="1105605"/>
                  </a:moveTo>
                  <a:cubicBezTo>
                    <a:pt x="2290445" y="1214380"/>
                    <a:pt x="2265997" y="1323727"/>
                    <a:pt x="2236280" y="1431614"/>
                  </a:cubicBezTo>
                  <a:cubicBezTo>
                    <a:pt x="2223262" y="1478667"/>
                    <a:pt x="2189416" y="1517085"/>
                    <a:pt x="2165287" y="1559503"/>
                  </a:cubicBezTo>
                  <a:cubicBezTo>
                    <a:pt x="2113788" y="1649927"/>
                    <a:pt x="2059369" y="1738700"/>
                    <a:pt x="2006917" y="1828616"/>
                  </a:cubicBezTo>
                  <a:cubicBezTo>
                    <a:pt x="1997202" y="1845253"/>
                    <a:pt x="1983295" y="1856238"/>
                    <a:pt x="1965198" y="1864811"/>
                  </a:cubicBezTo>
                  <a:cubicBezTo>
                    <a:pt x="1992630" y="1814011"/>
                    <a:pt x="2019808" y="1763147"/>
                    <a:pt x="2047494" y="1712411"/>
                  </a:cubicBezTo>
                  <a:cubicBezTo>
                    <a:pt x="2102739" y="1610874"/>
                    <a:pt x="2160905" y="1510862"/>
                    <a:pt x="2212721" y="1407611"/>
                  </a:cubicBezTo>
                  <a:cubicBezTo>
                    <a:pt x="2245741" y="1341698"/>
                    <a:pt x="2258377" y="1267530"/>
                    <a:pt x="2281619" y="1197489"/>
                  </a:cubicBezTo>
                  <a:cubicBezTo>
                    <a:pt x="2291842" y="1166120"/>
                    <a:pt x="2299018" y="1133481"/>
                    <a:pt x="2317052" y="1105605"/>
                  </a:cubicBezTo>
                  <a:lnTo>
                    <a:pt x="2317052" y="1105605"/>
                  </a:lnTo>
                  <a:close/>
                  <a:moveTo>
                    <a:pt x="2596769" y="1104843"/>
                  </a:moveTo>
                  <a:cubicBezTo>
                    <a:pt x="2598166" y="1104906"/>
                    <a:pt x="2599436" y="1104906"/>
                    <a:pt x="2600770" y="1104906"/>
                  </a:cubicBezTo>
                  <a:cubicBezTo>
                    <a:pt x="2600770" y="1140212"/>
                    <a:pt x="2600325" y="1175518"/>
                    <a:pt x="2600833" y="1210951"/>
                  </a:cubicBezTo>
                  <a:cubicBezTo>
                    <a:pt x="2602611" y="1343412"/>
                    <a:pt x="2604452" y="1475937"/>
                    <a:pt x="2607056" y="1608334"/>
                  </a:cubicBezTo>
                  <a:cubicBezTo>
                    <a:pt x="2607501" y="1630178"/>
                    <a:pt x="2602230" y="1648911"/>
                    <a:pt x="2591562" y="1667580"/>
                  </a:cubicBezTo>
                  <a:cubicBezTo>
                    <a:pt x="2529205" y="1777181"/>
                    <a:pt x="2467546" y="1887226"/>
                    <a:pt x="2405189" y="1996827"/>
                  </a:cubicBezTo>
                  <a:cubicBezTo>
                    <a:pt x="2396553" y="2012004"/>
                    <a:pt x="2386520" y="2040452"/>
                    <a:pt x="2369630" y="2031181"/>
                  </a:cubicBezTo>
                  <a:cubicBezTo>
                    <a:pt x="2348611" y="2019560"/>
                    <a:pt x="2370582" y="1997780"/>
                    <a:pt x="2378456" y="1982540"/>
                  </a:cubicBezTo>
                  <a:cubicBezTo>
                    <a:pt x="2435162" y="1873320"/>
                    <a:pt x="2492439" y="1764417"/>
                    <a:pt x="2550732" y="1656023"/>
                  </a:cubicBezTo>
                  <a:cubicBezTo>
                    <a:pt x="2563177" y="1632909"/>
                    <a:pt x="2566670" y="1608461"/>
                    <a:pt x="2568258" y="1584014"/>
                  </a:cubicBezTo>
                  <a:cubicBezTo>
                    <a:pt x="2573972" y="1495685"/>
                    <a:pt x="2577147" y="1407230"/>
                    <a:pt x="2582291" y="1318838"/>
                  </a:cubicBezTo>
                  <a:cubicBezTo>
                    <a:pt x="2586482" y="1247464"/>
                    <a:pt x="2591943" y="1176217"/>
                    <a:pt x="2596769" y="1104843"/>
                  </a:cubicBezTo>
                  <a:lnTo>
                    <a:pt x="2596769" y="1104843"/>
                  </a:lnTo>
                  <a:close/>
                  <a:moveTo>
                    <a:pt x="1799209" y="630752"/>
                  </a:moveTo>
                  <a:cubicBezTo>
                    <a:pt x="1799400" y="804107"/>
                    <a:pt x="1797685" y="977462"/>
                    <a:pt x="1800670" y="1150690"/>
                  </a:cubicBezTo>
                  <a:cubicBezTo>
                    <a:pt x="1802194" y="1237875"/>
                    <a:pt x="1807718" y="1326140"/>
                    <a:pt x="1841817" y="1407928"/>
                  </a:cubicBezTo>
                  <a:cubicBezTo>
                    <a:pt x="1863027" y="1458728"/>
                    <a:pt x="1862582" y="1509465"/>
                    <a:pt x="1854200" y="1560646"/>
                  </a:cubicBezTo>
                  <a:cubicBezTo>
                    <a:pt x="1849438" y="1589729"/>
                    <a:pt x="1850136" y="1616843"/>
                    <a:pt x="1861376" y="1642942"/>
                  </a:cubicBezTo>
                  <a:cubicBezTo>
                    <a:pt x="1889570" y="1708410"/>
                    <a:pt x="1877758" y="1773307"/>
                    <a:pt x="1860487" y="1838077"/>
                  </a:cubicBezTo>
                  <a:cubicBezTo>
                    <a:pt x="1857248" y="1850079"/>
                    <a:pt x="1857946" y="1859921"/>
                    <a:pt x="1862328" y="1871034"/>
                  </a:cubicBezTo>
                  <a:cubicBezTo>
                    <a:pt x="1876489" y="1906848"/>
                    <a:pt x="1888427" y="1943678"/>
                    <a:pt x="1904047" y="1978857"/>
                  </a:cubicBezTo>
                  <a:cubicBezTo>
                    <a:pt x="1916811" y="2007686"/>
                    <a:pt x="1915922" y="2034165"/>
                    <a:pt x="1903158" y="2062296"/>
                  </a:cubicBezTo>
                  <a:cubicBezTo>
                    <a:pt x="1894141" y="2082108"/>
                    <a:pt x="1889442" y="2103952"/>
                    <a:pt x="1880108" y="2123700"/>
                  </a:cubicBezTo>
                  <a:cubicBezTo>
                    <a:pt x="1869884" y="2145417"/>
                    <a:pt x="1878584" y="2152910"/>
                    <a:pt x="1898396" y="2158816"/>
                  </a:cubicBezTo>
                  <a:cubicBezTo>
                    <a:pt x="1945894" y="2172849"/>
                    <a:pt x="1993011" y="2188407"/>
                    <a:pt x="2046986" y="2205488"/>
                  </a:cubicBezTo>
                  <a:cubicBezTo>
                    <a:pt x="1996567" y="2234254"/>
                    <a:pt x="1952244" y="2260797"/>
                    <a:pt x="1906524" y="2284990"/>
                  </a:cubicBezTo>
                  <a:cubicBezTo>
                    <a:pt x="1886776" y="2295468"/>
                    <a:pt x="1878139" y="2308549"/>
                    <a:pt x="1870646" y="2330393"/>
                  </a:cubicBezTo>
                  <a:cubicBezTo>
                    <a:pt x="1849183" y="2393512"/>
                    <a:pt x="1863408" y="2435612"/>
                    <a:pt x="1940941" y="2455170"/>
                  </a:cubicBezTo>
                  <a:cubicBezTo>
                    <a:pt x="1872361" y="2493207"/>
                    <a:pt x="1831403" y="2536768"/>
                    <a:pt x="1769999" y="2563184"/>
                  </a:cubicBezTo>
                  <a:cubicBezTo>
                    <a:pt x="1779651" y="2500573"/>
                    <a:pt x="1768983" y="2421515"/>
                    <a:pt x="1779016" y="2359031"/>
                  </a:cubicBezTo>
                  <a:cubicBezTo>
                    <a:pt x="1784795" y="2323090"/>
                    <a:pt x="1793177" y="2287530"/>
                    <a:pt x="1797876" y="2251462"/>
                  </a:cubicBezTo>
                  <a:cubicBezTo>
                    <a:pt x="1801622" y="2222824"/>
                    <a:pt x="1800162" y="2195519"/>
                    <a:pt x="1788477" y="2166436"/>
                  </a:cubicBezTo>
                  <a:cubicBezTo>
                    <a:pt x="1768348" y="2116271"/>
                    <a:pt x="1778127" y="2061089"/>
                    <a:pt x="1776857" y="2008321"/>
                  </a:cubicBezTo>
                  <a:cubicBezTo>
                    <a:pt x="1773047" y="1849571"/>
                    <a:pt x="1774190" y="1690757"/>
                    <a:pt x="1772031" y="1531944"/>
                  </a:cubicBezTo>
                  <a:cubicBezTo>
                    <a:pt x="1769618" y="1354525"/>
                    <a:pt x="1759966" y="1177423"/>
                    <a:pt x="1739138" y="1001084"/>
                  </a:cubicBezTo>
                  <a:cubicBezTo>
                    <a:pt x="1733423" y="952506"/>
                    <a:pt x="1735010" y="903230"/>
                    <a:pt x="1725613" y="854780"/>
                  </a:cubicBezTo>
                  <a:cubicBezTo>
                    <a:pt x="1718882" y="820109"/>
                    <a:pt x="1739519" y="790581"/>
                    <a:pt x="1750187" y="759784"/>
                  </a:cubicBezTo>
                  <a:cubicBezTo>
                    <a:pt x="1765364" y="716350"/>
                    <a:pt x="1783842" y="690124"/>
                    <a:pt x="1799209" y="630752"/>
                  </a:cubicBezTo>
                  <a:lnTo>
                    <a:pt x="1799209" y="630752"/>
                  </a:lnTo>
                  <a:close/>
                  <a:moveTo>
                    <a:pt x="2614613" y="526485"/>
                  </a:moveTo>
                  <a:cubicBezTo>
                    <a:pt x="2624264" y="526294"/>
                    <a:pt x="2634107" y="528517"/>
                    <a:pt x="2643441" y="529914"/>
                  </a:cubicBezTo>
                  <a:cubicBezTo>
                    <a:pt x="2662174" y="532708"/>
                    <a:pt x="2697734" y="537915"/>
                    <a:pt x="2716403" y="538105"/>
                  </a:cubicBezTo>
                  <a:cubicBezTo>
                    <a:pt x="2730246" y="565728"/>
                    <a:pt x="2761361" y="666756"/>
                    <a:pt x="2783205" y="713556"/>
                  </a:cubicBezTo>
                  <a:cubicBezTo>
                    <a:pt x="2786380" y="720287"/>
                    <a:pt x="2785491" y="717747"/>
                    <a:pt x="2792413" y="731590"/>
                  </a:cubicBezTo>
                  <a:cubicBezTo>
                    <a:pt x="2770822" y="734193"/>
                    <a:pt x="2764663" y="756482"/>
                    <a:pt x="2758821" y="770896"/>
                  </a:cubicBezTo>
                  <a:cubicBezTo>
                    <a:pt x="2730056" y="842270"/>
                    <a:pt x="2702624" y="914152"/>
                    <a:pt x="2674557" y="985844"/>
                  </a:cubicBezTo>
                  <a:cubicBezTo>
                    <a:pt x="2672715" y="990543"/>
                    <a:pt x="2670048" y="994924"/>
                    <a:pt x="2665222" y="998544"/>
                  </a:cubicBezTo>
                  <a:cubicBezTo>
                    <a:pt x="2689733" y="909898"/>
                    <a:pt x="2697480" y="816553"/>
                    <a:pt x="2739644" y="732034"/>
                  </a:cubicBezTo>
                  <a:cubicBezTo>
                    <a:pt x="2694813" y="780231"/>
                    <a:pt x="2649982" y="828300"/>
                    <a:pt x="2605151" y="876497"/>
                  </a:cubicBezTo>
                  <a:cubicBezTo>
                    <a:pt x="2603309" y="875354"/>
                    <a:pt x="2601468" y="874084"/>
                    <a:pt x="2599627" y="872877"/>
                  </a:cubicBezTo>
                  <a:cubicBezTo>
                    <a:pt x="2624709" y="828110"/>
                    <a:pt x="2649728" y="783279"/>
                    <a:pt x="2675001" y="738638"/>
                  </a:cubicBezTo>
                  <a:cubicBezTo>
                    <a:pt x="2685225" y="720541"/>
                    <a:pt x="2695131" y="702062"/>
                    <a:pt x="2707005" y="684981"/>
                  </a:cubicBezTo>
                  <a:cubicBezTo>
                    <a:pt x="2723070" y="661930"/>
                    <a:pt x="2713990" y="653866"/>
                    <a:pt x="2690368" y="648151"/>
                  </a:cubicBezTo>
                  <a:cubicBezTo>
                    <a:pt x="2642045" y="636340"/>
                    <a:pt x="2594356" y="621481"/>
                    <a:pt x="2545906" y="609733"/>
                  </a:cubicBezTo>
                  <a:cubicBezTo>
                    <a:pt x="2526792" y="605098"/>
                    <a:pt x="2525332" y="599383"/>
                    <a:pt x="2538539" y="586365"/>
                  </a:cubicBezTo>
                  <a:cubicBezTo>
                    <a:pt x="2554922" y="570300"/>
                    <a:pt x="2571242" y="554171"/>
                    <a:pt x="2587308" y="537788"/>
                  </a:cubicBezTo>
                  <a:cubicBezTo>
                    <a:pt x="2595563" y="529342"/>
                    <a:pt x="2604961" y="526675"/>
                    <a:pt x="2614613" y="526485"/>
                  </a:cubicBezTo>
                  <a:lnTo>
                    <a:pt x="2614613" y="526485"/>
                  </a:lnTo>
                  <a:close/>
                  <a:moveTo>
                    <a:pt x="1102995" y="192475"/>
                  </a:moveTo>
                  <a:cubicBezTo>
                    <a:pt x="1127569" y="226384"/>
                    <a:pt x="1145603" y="267405"/>
                    <a:pt x="1143889" y="305759"/>
                  </a:cubicBezTo>
                  <a:cubicBezTo>
                    <a:pt x="1142047" y="347034"/>
                    <a:pt x="1148651" y="387864"/>
                    <a:pt x="1143572" y="429457"/>
                  </a:cubicBezTo>
                  <a:cubicBezTo>
                    <a:pt x="1130998" y="532644"/>
                    <a:pt x="1124839" y="636594"/>
                    <a:pt x="1114616" y="740035"/>
                  </a:cubicBezTo>
                  <a:cubicBezTo>
                    <a:pt x="1107567" y="811473"/>
                    <a:pt x="1096581" y="882783"/>
                    <a:pt x="1103059" y="954856"/>
                  </a:cubicBezTo>
                  <a:cubicBezTo>
                    <a:pt x="1109599" y="1027309"/>
                    <a:pt x="1114806" y="1100017"/>
                    <a:pt x="1125029" y="1172026"/>
                  </a:cubicBezTo>
                  <a:cubicBezTo>
                    <a:pt x="1130046" y="1207268"/>
                    <a:pt x="1125029" y="1231462"/>
                    <a:pt x="1090549" y="1246194"/>
                  </a:cubicBezTo>
                  <a:cubicBezTo>
                    <a:pt x="1077404" y="1251782"/>
                    <a:pt x="1065847" y="1261053"/>
                    <a:pt x="1053528" y="1268673"/>
                  </a:cubicBezTo>
                  <a:cubicBezTo>
                    <a:pt x="1032510" y="1328744"/>
                    <a:pt x="1021969" y="1391418"/>
                    <a:pt x="1019175" y="1454156"/>
                  </a:cubicBezTo>
                  <a:cubicBezTo>
                    <a:pt x="1015301" y="1540008"/>
                    <a:pt x="992632" y="1616907"/>
                    <a:pt x="940752" y="1685995"/>
                  </a:cubicBezTo>
                  <a:cubicBezTo>
                    <a:pt x="912685" y="1723333"/>
                    <a:pt x="892111" y="1765878"/>
                    <a:pt x="866076" y="1804803"/>
                  </a:cubicBezTo>
                  <a:cubicBezTo>
                    <a:pt x="859472" y="1814709"/>
                    <a:pt x="855281" y="1828298"/>
                    <a:pt x="839089" y="1826647"/>
                  </a:cubicBezTo>
                  <a:cubicBezTo>
                    <a:pt x="799465" y="1791659"/>
                    <a:pt x="788670" y="1740414"/>
                    <a:pt x="766953" y="1695583"/>
                  </a:cubicBezTo>
                  <a:cubicBezTo>
                    <a:pt x="745871" y="1652149"/>
                    <a:pt x="730694" y="1605921"/>
                    <a:pt x="711136" y="1561725"/>
                  </a:cubicBezTo>
                  <a:cubicBezTo>
                    <a:pt x="698754" y="1533722"/>
                    <a:pt x="692975" y="1504194"/>
                    <a:pt x="690372" y="1474667"/>
                  </a:cubicBezTo>
                  <a:cubicBezTo>
                    <a:pt x="687260" y="1440186"/>
                    <a:pt x="678244" y="1407230"/>
                    <a:pt x="671576" y="1373638"/>
                  </a:cubicBezTo>
                  <a:cubicBezTo>
                    <a:pt x="668655" y="1352366"/>
                    <a:pt x="655638" y="1333316"/>
                    <a:pt x="657161" y="1311154"/>
                  </a:cubicBezTo>
                  <a:cubicBezTo>
                    <a:pt x="657669" y="1303915"/>
                    <a:pt x="658304" y="1295216"/>
                    <a:pt x="666623" y="1293311"/>
                  </a:cubicBezTo>
                  <a:cubicBezTo>
                    <a:pt x="673227" y="1291787"/>
                    <a:pt x="677735" y="1298454"/>
                    <a:pt x="680910" y="1303661"/>
                  </a:cubicBezTo>
                  <a:cubicBezTo>
                    <a:pt x="698500" y="1332681"/>
                    <a:pt x="717677" y="1361002"/>
                    <a:pt x="726884" y="1393006"/>
                  </a:cubicBezTo>
                  <a:cubicBezTo>
                    <a:pt x="720090" y="1356938"/>
                    <a:pt x="728027" y="1319473"/>
                    <a:pt x="731774" y="1281754"/>
                  </a:cubicBezTo>
                  <a:cubicBezTo>
                    <a:pt x="733234" y="1266831"/>
                    <a:pt x="739584" y="1253623"/>
                    <a:pt x="747268" y="1241114"/>
                  </a:cubicBezTo>
                  <a:cubicBezTo>
                    <a:pt x="758761" y="1222381"/>
                    <a:pt x="769938" y="1203395"/>
                    <a:pt x="778510" y="1183265"/>
                  </a:cubicBezTo>
                  <a:cubicBezTo>
                    <a:pt x="792925" y="1149166"/>
                    <a:pt x="795909" y="1104589"/>
                    <a:pt x="749300" y="1079189"/>
                  </a:cubicBezTo>
                  <a:cubicBezTo>
                    <a:pt x="683260" y="1043184"/>
                    <a:pt x="615125" y="1011815"/>
                    <a:pt x="547751" y="978922"/>
                  </a:cubicBezTo>
                  <a:cubicBezTo>
                    <a:pt x="532892" y="971683"/>
                    <a:pt x="509905" y="974985"/>
                    <a:pt x="505968" y="952887"/>
                  </a:cubicBezTo>
                  <a:cubicBezTo>
                    <a:pt x="517842" y="949903"/>
                    <a:pt x="529844" y="954729"/>
                    <a:pt x="540512" y="959809"/>
                  </a:cubicBezTo>
                  <a:cubicBezTo>
                    <a:pt x="622046" y="998417"/>
                    <a:pt x="707009" y="1040073"/>
                    <a:pt x="789178" y="1077284"/>
                  </a:cubicBezTo>
                  <a:cubicBezTo>
                    <a:pt x="816229" y="1089476"/>
                    <a:pt x="831025" y="1105414"/>
                    <a:pt x="851344" y="1125607"/>
                  </a:cubicBezTo>
                  <a:cubicBezTo>
                    <a:pt x="783463" y="1214761"/>
                    <a:pt x="782193" y="1321886"/>
                    <a:pt x="754634" y="1424248"/>
                  </a:cubicBezTo>
                  <a:cubicBezTo>
                    <a:pt x="748030" y="1448822"/>
                    <a:pt x="756094" y="1479747"/>
                    <a:pt x="766508" y="1509719"/>
                  </a:cubicBezTo>
                  <a:cubicBezTo>
                    <a:pt x="775208" y="1491367"/>
                    <a:pt x="785241" y="1476191"/>
                    <a:pt x="789178" y="1459617"/>
                  </a:cubicBezTo>
                  <a:cubicBezTo>
                    <a:pt x="791400" y="1450283"/>
                    <a:pt x="819023" y="1436694"/>
                    <a:pt x="787463" y="1426153"/>
                  </a:cubicBezTo>
                  <a:cubicBezTo>
                    <a:pt x="780669" y="1423867"/>
                    <a:pt x="793750" y="1415485"/>
                    <a:pt x="798639" y="1412056"/>
                  </a:cubicBezTo>
                  <a:cubicBezTo>
                    <a:pt x="855218" y="1371162"/>
                    <a:pt x="912114" y="1330776"/>
                    <a:pt x="969073" y="1290326"/>
                  </a:cubicBezTo>
                  <a:cubicBezTo>
                    <a:pt x="989457" y="1275785"/>
                    <a:pt x="1008697" y="1259021"/>
                    <a:pt x="1030732" y="1247845"/>
                  </a:cubicBezTo>
                  <a:cubicBezTo>
                    <a:pt x="1059942" y="1232986"/>
                    <a:pt x="1068832" y="1208792"/>
                    <a:pt x="1070864" y="1179709"/>
                  </a:cubicBezTo>
                  <a:cubicBezTo>
                    <a:pt x="1075563" y="1112209"/>
                    <a:pt x="1079881" y="1044581"/>
                    <a:pt x="1084072" y="977081"/>
                  </a:cubicBezTo>
                  <a:cubicBezTo>
                    <a:pt x="1092073" y="847160"/>
                    <a:pt x="1100455" y="717366"/>
                    <a:pt x="1114171" y="587826"/>
                  </a:cubicBezTo>
                  <a:cubicBezTo>
                    <a:pt x="1122299" y="511245"/>
                    <a:pt x="1129094" y="434473"/>
                    <a:pt x="1133666" y="357575"/>
                  </a:cubicBezTo>
                  <a:cubicBezTo>
                    <a:pt x="1137031" y="300552"/>
                    <a:pt x="1112329" y="247720"/>
                    <a:pt x="1102995" y="192475"/>
                  </a:cubicBezTo>
                  <a:lnTo>
                    <a:pt x="1102995" y="192475"/>
                  </a:lnTo>
                  <a:close/>
                  <a:moveTo>
                    <a:pt x="2344674" y="177298"/>
                  </a:moveTo>
                  <a:cubicBezTo>
                    <a:pt x="2363533" y="175965"/>
                    <a:pt x="2377186" y="181045"/>
                    <a:pt x="2391537" y="194507"/>
                  </a:cubicBezTo>
                  <a:cubicBezTo>
                    <a:pt x="2435606" y="236036"/>
                    <a:pt x="2532063" y="309315"/>
                    <a:pt x="2571369" y="351479"/>
                  </a:cubicBezTo>
                  <a:cubicBezTo>
                    <a:pt x="2514028" y="334334"/>
                    <a:pt x="2453386" y="304870"/>
                    <a:pt x="2402903" y="274580"/>
                  </a:cubicBezTo>
                  <a:cubicBezTo>
                    <a:pt x="2341626" y="237750"/>
                    <a:pt x="2276094" y="225114"/>
                    <a:pt x="2206879" y="221431"/>
                  </a:cubicBezTo>
                  <a:cubicBezTo>
                    <a:pt x="2171573" y="219589"/>
                    <a:pt x="2136140" y="218510"/>
                    <a:pt x="2101152" y="214192"/>
                  </a:cubicBezTo>
                  <a:cubicBezTo>
                    <a:pt x="2075878" y="211080"/>
                    <a:pt x="2060892" y="221304"/>
                    <a:pt x="2047050" y="240735"/>
                  </a:cubicBezTo>
                  <a:cubicBezTo>
                    <a:pt x="1981327" y="333191"/>
                    <a:pt x="1840611" y="526802"/>
                    <a:pt x="1836483" y="531565"/>
                  </a:cubicBezTo>
                  <a:cubicBezTo>
                    <a:pt x="1852930" y="469017"/>
                    <a:pt x="1913572" y="294964"/>
                    <a:pt x="1937131" y="226765"/>
                  </a:cubicBezTo>
                  <a:cubicBezTo>
                    <a:pt x="1941894" y="212858"/>
                    <a:pt x="1946783" y="203143"/>
                    <a:pt x="1963991" y="202063"/>
                  </a:cubicBezTo>
                  <a:cubicBezTo>
                    <a:pt x="2090928" y="194253"/>
                    <a:pt x="2217801" y="185998"/>
                    <a:pt x="2344674" y="177298"/>
                  </a:cubicBezTo>
                  <a:lnTo>
                    <a:pt x="2344674" y="177298"/>
                  </a:lnTo>
                  <a:close/>
                  <a:moveTo>
                    <a:pt x="856170" y="6"/>
                  </a:moveTo>
                  <a:cubicBezTo>
                    <a:pt x="864933" y="-121"/>
                    <a:pt x="872807" y="1721"/>
                    <a:pt x="879602" y="5658"/>
                  </a:cubicBezTo>
                  <a:cubicBezTo>
                    <a:pt x="893191" y="13468"/>
                    <a:pt x="902525" y="29470"/>
                    <a:pt x="906653" y="54172"/>
                  </a:cubicBezTo>
                  <a:cubicBezTo>
                    <a:pt x="875157" y="42805"/>
                    <a:pt x="834834" y="30169"/>
                    <a:pt x="803275" y="18802"/>
                  </a:cubicBezTo>
                  <a:cubicBezTo>
                    <a:pt x="809371" y="10992"/>
                    <a:pt x="818705" y="9531"/>
                    <a:pt x="827151" y="6293"/>
                  </a:cubicBezTo>
                  <a:cubicBezTo>
                    <a:pt x="837628" y="2229"/>
                    <a:pt x="847344" y="133"/>
                    <a:pt x="856170" y="6"/>
                  </a:cubicBezTo>
                  <a:lnTo>
                    <a:pt x="856170" y="6"/>
                  </a:ln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A5E43E77-E13C-4688-A03A-C71453ACF1B5}"/>
                </a:ext>
              </a:extLst>
            </p:cNvPr>
            <p:cNvSpPr/>
            <p:nvPr/>
          </p:nvSpPr>
          <p:spPr>
            <a:xfrm>
              <a:off x="2947874" y="1187663"/>
              <a:ext cx="3703510" cy="3011845"/>
            </a:xfrm>
            <a:custGeom>
              <a:avLst/>
              <a:gdLst>
                <a:gd name="connsiteX0" fmla="*/ 3287268 w 3703510"/>
                <a:gd name="connsiteY0" fmla="*/ 2822108 h 3011845"/>
                <a:gd name="connsiteX1" fmla="*/ 3348609 w 3703510"/>
                <a:gd name="connsiteY1" fmla="*/ 2829537 h 3011845"/>
                <a:gd name="connsiteX2" fmla="*/ 3457702 w 3703510"/>
                <a:gd name="connsiteY2" fmla="*/ 2834427 h 3011845"/>
                <a:gd name="connsiteX3" fmla="*/ 3518916 w 3703510"/>
                <a:gd name="connsiteY3" fmla="*/ 2859700 h 3011845"/>
                <a:gd name="connsiteX4" fmla="*/ 3632137 w 3703510"/>
                <a:gd name="connsiteY4" fmla="*/ 2967333 h 3011845"/>
                <a:gd name="connsiteX5" fmla="*/ 3703511 w 3703510"/>
                <a:gd name="connsiteY5" fmla="*/ 3011846 h 3011845"/>
                <a:gd name="connsiteX6" fmla="*/ 3378454 w 3703510"/>
                <a:gd name="connsiteY6" fmla="*/ 2873543 h 3011845"/>
                <a:gd name="connsiteX7" fmla="*/ 3247708 w 3703510"/>
                <a:gd name="connsiteY7" fmla="*/ 2834554 h 3011845"/>
                <a:gd name="connsiteX8" fmla="*/ 3222752 w 3703510"/>
                <a:gd name="connsiteY8" fmla="*/ 2824267 h 3011845"/>
                <a:gd name="connsiteX9" fmla="*/ 3287268 w 3703510"/>
                <a:gd name="connsiteY9" fmla="*/ 2822108 h 3011845"/>
                <a:gd name="connsiteX10" fmla="*/ 3287268 w 3703510"/>
                <a:gd name="connsiteY10" fmla="*/ 2822108 h 3011845"/>
                <a:gd name="connsiteX11" fmla="*/ 2812415 w 3703510"/>
                <a:gd name="connsiteY11" fmla="*/ 2659103 h 3011845"/>
                <a:gd name="connsiteX12" fmla="*/ 3181223 w 3703510"/>
                <a:gd name="connsiteY12" fmla="*/ 2694473 h 3011845"/>
                <a:gd name="connsiteX13" fmla="*/ 3357245 w 3703510"/>
                <a:gd name="connsiteY13" fmla="*/ 2714603 h 3011845"/>
                <a:gd name="connsiteX14" fmla="*/ 3391853 w 3703510"/>
                <a:gd name="connsiteY14" fmla="*/ 2704315 h 3011845"/>
                <a:gd name="connsiteX15" fmla="*/ 3461004 w 3703510"/>
                <a:gd name="connsiteY15" fmla="*/ 2664120 h 3011845"/>
                <a:gd name="connsiteX16" fmla="*/ 3332099 w 3703510"/>
                <a:gd name="connsiteY16" fmla="*/ 2767752 h 3011845"/>
                <a:gd name="connsiteX17" fmla="*/ 3308223 w 3703510"/>
                <a:gd name="connsiteY17" fmla="*/ 2769085 h 3011845"/>
                <a:gd name="connsiteX18" fmla="*/ 3020314 w 3703510"/>
                <a:gd name="connsiteY18" fmla="*/ 2720000 h 3011845"/>
                <a:gd name="connsiteX19" fmla="*/ 2812415 w 3703510"/>
                <a:gd name="connsiteY19" fmla="*/ 2659103 h 3011845"/>
                <a:gd name="connsiteX20" fmla="*/ 2812415 w 3703510"/>
                <a:gd name="connsiteY20" fmla="*/ 2659103 h 3011845"/>
                <a:gd name="connsiteX21" fmla="*/ 2590610 w 3703510"/>
                <a:gd name="connsiteY21" fmla="*/ 2396086 h 3011845"/>
                <a:gd name="connsiteX22" fmla="*/ 2611565 w 3703510"/>
                <a:gd name="connsiteY22" fmla="*/ 2414247 h 3011845"/>
                <a:gd name="connsiteX23" fmla="*/ 2858961 w 3703510"/>
                <a:gd name="connsiteY23" fmla="*/ 2460412 h 3011845"/>
                <a:gd name="connsiteX24" fmla="*/ 3093530 w 3703510"/>
                <a:gd name="connsiteY24" fmla="*/ 2508100 h 3011845"/>
                <a:gd name="connsiteX25" fmla="*/ 3300349 w 3703510"/>
                <a:gd name="connsiteY25" fmla="*/ 2551344 h 3011845"/>
                <a:gd name="connsiteX26" fmla="*/ 3461512 w 3703510"/>
                <a:gd name="connsiteY26" fmla="*/ 2541247 h 3011845"/>
                <a:gd name="connsiteX27" fmla="*/ 3604514 w 3703510"/>
                <a:gd name="connsiteY27" fmla="*/ 2506005 h 3011845"/>
                <a:gd name="connsiteX28" fmla="*/ 3576384 w 3703510"/>
                <a:gd name="connsiteY28" fmla="*/ 2530008 h 3011845"/>
                <a:gd name="connsiteX29" fmla="*/ 3412808 w 3703510"/>
                <a:gd name="connsiteY29" fmla="*/ 2644117 h 3011845"/>
                <a:gd name="connsiteX30" fmla="*/ 3345117 w 3703510"/>
                <a:gd name="connsiteY30" fmla="*/ 2655674 h 3011845"/>
                <a:gd name="connsiteX31" fmla="*/ 2946527 w 3703510"/>
                <a:gd name="connsiteY31" fmla="*/ 2589508 h 3011845"/>
                <a:gd name="connsiteX32" fmla="*/ 2537714 w 3703510"/>
                <a:gd name="connsiteY32" fmla="*/ 2528865 h 3011845"/>
                <a:gd name="connsiteX33" fmla="*/ 2512822 w 3703510"/>
                <a:gd name="connsiteY33" fmla="*/ 2527722 h 3011845"/>
                <a:gd name="connsiteX34" fmla="*/ 2510536 w 3703510"/>
                <a:gd name="connsiteY34" fmla="*/ 2511529 h 3011845"/>
                <a:gd name="connsiteX35" fmla="*/ 2531300 w 3703510"/>
                <a:gd name="connsiteY35" fmla="*/ 2514387 h 3011845"/>
                <a:gd name="connsiteX36" fmla="*/ 2567496 w 3703510"/>
                <a:gd name="connsiteY36" fmla="*/ 2493368 h 3011845"/>
                <a:gd name="connsiteX37" fmla="*/ 2582228 w 3703510"/>
                <a:gd name="connsiteY37" fmla="*/ 2402436 h 3011845"/>
                <a:gd name="connsiteX38" fmla="*/ 2590610 w 3703510"/>
                <a:gd name="connsiteY38" fmla="*/ 2396086 h 3011845"/>
                <a:gd name="connsiteX39" fmla="*/ 2590610 w 3703510"/>
                <a:gd name="connsiteY39" fmla="*/ 2396086 h 3011845"/>
                <a:gd name="connsiteX40" fmla="*/ 350139 w 3703510"/>
                <a:gd name="connsiteY40" fmla="*/ 1366180 h 3011845"/>
                <a:gd name="connsiteX41" fmla="*/ 398780 w 3703510"/>
                <a:gd name="connsiteY41" fmla="*/ 1486830 h 3011845"/>
                <a:gd name="connsiteX42" fmla="*/ 500824 w 3703510"/>
                <a:gd name="connsiteY42" fmla="*/ 1743941 h 3011845"/>
                <a:gd name="connsiteX43" fmla="*/ 606489 w 3703510"/>
                <a:gd name="connsiteY43" fmla="*/ 1927393 h 3011845"/>
                <a:gd name="connsiteX44" fmla="*/ 870395 w 3703510"/>
                <a:gd name="connsiteY44" fmla="*/ 2376402 h 3011845"/>
                <a:gd name="connsiteX45" fmla="*/ 926275 w 3703510"/>
                <a:gd name="connsiteY45" fmla="*/ 2429868 h 3011845"/>
                <a:gd name="connsiteX46" fmla="*/ 1126363 w 3703510"/>
                <a:gd name="connsiteY46" fmla="*/ 2579602 h 3011845"/>
                <a:gd name="connsiteX47" fmla="*/ 1125728 w 3703510"/>
                <a:gd name="connsiteY47" fmla="*/ 2614336 h 3011845"/>
                <a:gd name="connsiteX48" fmla="*/ 987552 w 3703510"/>
                <a:gd name="connsiteY48" fmla="*/ 2662723 h 3011845"/>
                <a:gd name="connsiteX49" fmla="*/ 923671 w 3703510"/>
                <a:gd name="connsiteY49" fmla="*/ 2623290 h 3011845"/>
                <a:gd name="connsiteX50" fmla="*/ 721106 w 3703510"/>
                <a:gd name="connsiteY50" fmla="*/ 2441934 h 3011845"/>
                <a:gd name="connsiteX51" fmla="*/ 671068 w 3703510"/>
                <a:gd name="connsiteY51" fmla="*/ 2399515 h 3011845"/>
                <a:gd name="connsiteX52" fmla="*/ 650367 w 3703510"/>
                <a:gd name="connsiteY52" fmla="*/ 2372655 h 3011845"/>
                <a:gd name="connsiteX53" fmla="*/ 537591 w 3703510"/>
                <a:gd name="connsiteY53" fmla="*/ 2075284 h 3011845"/>
                <a:gd name="connsiteX54" fmla="*/ 497713 w 3703510"/>
                <a:gd name="connsiteY54" fmla="*/ 1980733 h 3011845"/>
                <a:gd name="connsiteX55" fmla="*/ 486029 w 3703510"/>
                <a:gd name="connsiteY55" fmla="*/ 1943014 h 3011845"/>
                <a:gd name="connsiteX56" fmla="*/ 486156 w 3703510"/>
                <a:gd name="connsiteY56" fmla="*/ 1939902 h 3011845"/>
                <a:gd name="connsiteX57" fmla="*/ 463169 w 3703510"/>
                <a:gd name="connsiteY57" fmla="*/ 1808838 h 3011845"/>
                <a:gd name="connsiteX58" fmla="*/ 461327 w 3703510"/>
                <a:gd name="connsiteY58" fmla="*/ 1796837 h 3011845"/>
                <a:gd name="connsiteX59" fmla="*/ 421513 w 3703510"/>
                <a:gd name="connsiteY59" fmla="*/ 1637452 h 3011845"/>
                <a:gd name="connsiteX60" fmla="*/ 350139 w 3703510"/>
                <a:gd name="connsiteY60" fmla="*/ 1366180 h 3011845"/>
                <a:gd name="connsiteX61" fmla="*/ 350139 w 3703510"/>
                <a:gd name="connsiteY61" fmla="*/ 1366180 h 3011845"/>
                <a:gd name="connsiteX62" fmla="*/ 337185 w 3703510"/>
                <a:gd name="connsiteY62" fmla="*/ 1023978 h 3011845"/>
                <a:gd name="connsiteX63" fmla="*/ 448246 w 3703510"/>
                <a:gd name="connsiteY63" fmla="*/ 1091415 h 3011845"/>
                <a:gd name="connsiteX64" fmla="*/ 447485 w 3703510"/>
                <a:gd name="connsiteY64" fmla="*/ 1111291 h 3011845"/>
                <a:gd name="connsiteX65" fmla="*/ 603885 w 3703510"/>
                <a:gd name="connsiteY65" fmla="*/ 1481686 h 3011845"/>
                <a:gd name="connsiteX66" fmla="*/ 856298 w 3703510"/>
                <a:gd name="connsiteY66" fmla="*/ 2023468 h 3011845"/>
                <a:gd name="connsiteX67" fmla="*/ 857758 w 3703510"/>
                <a:gd name="connsiteY67" fmla="*/ 2041629 h 3011845"/>
                <a:gd name="connsiteX68" fmla="*/ 706945 w 3703510"/>
                <a:gd name="connsiteY68" fmla="*/ 1824396 h 3011845"/>
                <a:gd name="connsiteX69" fmla="*/ 477838 w 3703510"/>
                <a:gd name="connsiteY69" fmla="*/ 1386690 h 3011845"/>
                <a:gd name="connsiteX70" fmla="*/ 439547 w 3703510"/>
                <a:gd name="connsiteY70" fmla="*/ 1239815 h 3011845"/>
                <a:gd name="connsiteX71" fmla="*/ 367665 w 3703510"/>
                <a:gd name="connsiteY71" fmla="*/ 1146279 h 3011845"/>
                <a:gd name="connsiteX72" fmla="*/ 336677 w 3703510"/>
                <a:gd name="connsiteY72" fmla="*/ 1093511 h 3011845"/>
                <a:gd name="connsiteX73" fmla="*/ 337185 w 3703510"/>
                <a:gd name="connsiteY73" fmla="*/ 1023978 h 3011845"/>
                <a:gd name="connsiteX74" fmla="*/ 337185 w 3703510"/>
                <a:gd name="connsiteY74" fmla="*/ 1023978 h 3011845"/>
                <a:gd name="connsiteX75" fmla="*/ 48387 w 3703510"/>
                <a:gd name="connsiteY75" fmla="*/ 970130 h 3011845"/>
                <a:gd name="connsiteX76" fmla="*/ 69088 w 3703510"/>
                <a:gd name="connsiteY76" fmla="*/ 977052 h 3011845"/>
                <a:gd name="connsiteX77" fmla="*/ 117411 w 3703510"/>
                <a:gd name="connsiteY77" fmla="*/ 1239624 h 3011845"/>
                <a:gd name="connsiteX78" fmla="*/ 0 w 3703510"/>
                <a:gd name="connsiteY78" fmla="*/ 1046140 h 3011845"/>
                <a:gd name="connsiteX79" fmla="*/ 48387 w 3703510"/>
                <a:gd name="connsiteY79" fmla="*/ 970130 h 3011845"/>
                <a:gd name="connsiteX80" fmla="*/ 48387 w 3703510"/>
                <a:gd name="connsiteY80" fmla="*/ 970130 h 3011845"/>
                <a:gd name="connsiteX81" fmla="*/ 1374775 w 3703510"/>
                <a:gd name="connsiteY81" fmla="*/ 52301 h 3011845"/>
                <a:gd name="connsiteX82" fmla="*/ 1412494 w 3703510"/>
                <a:gd name="connsiteY82" fmla="*/ 56556 h 3011845"/>
                <a:gd name="connsiteX83" fmla="*/ 1591755 w 3703510"/>
                <a:gd name="connsiteY83" fmla="*/ 76749 h 3011845"/>
                <a:gd name="connsiteX84" fmla="*/ 1594866 w 3703510"/>
                <a:gd name="connsiteY84" fmla="*/ 76876 h 3011845"/>
                <a:gd name="connsiteX85" fmla="*/ 1625029 w 3703510"/>
                <a:gd name="connsiteY85" fmla="*/ 88369 h 3011845"/>
                <a:gd name="connsiteX86" fmla="*/ 1610995 w 3703510"/>
                <a:gd name="connsiteY86" fmla="*/ 114341 h 3011845"/>
                <a:gd name="connsiteX87" fmla="*/ 1466279 w 3703510"/>
                <a:gd name="connsiteY87" fmla="*/ 301602 h 3011845"/>
                <a:gd name="connsiteX88" fmla="*/ 1415860 w 3703510"/>
                <a:gd name="connsiteY88" fmla="*/ 429618 h 3011845"/>
                <a:gd name="connsiteX89" fmla="*/ 1376870 w 3703510"/>
                <a:gd name="connsiteY89" fmla="*/ 608053 h 3011845"/>
                <a:gd name="connsiteX90" fmla="*/ 1371537 w 3703510"/>
                <a:gd name="connsiteY90" fmla="*/ 607482 h 3011845"/>
                <a:gd name="connsiteX91" fmla="*/ 1371537 w 3703510"/>
                <a:gd name="connsiteY91" fmla="*/ 507533 h 3011845"/>
                <a:gd name="connsiteX92" fmla="*/ 1353122 w 3703510"/>
                <a:gd name="connsiteY92" fmla="*/ 112118 h 3011845"/>
                <a:gd name="connsiteX93" fmla="*/ 1374775 w 3703510"/>
                <a:gd name="connsiteY93" fmla="*/ 52301 h 3011845"/>
                <a:gd name="connsiteX94" fmla="*/ 1374775 w 3703510"/>
                <a:gd name="connsiteY94" fmla="*/ 52301 h 3011845"/>
                <a:gd name="connsiteX95" fmla="*/ 1260538 w 3703510"/>
                <a:gd name="connsiteY95" fmla="*/ 39538 h 3011845"/>
                <a:gd name="connsiteX96" fmla="*/ 1316292 w 3703510"/>
                <a:gd name="connsiteY96" fmla="*/ 276774 h 3011845"/>
                <a:gd name="connsiteX97" fmla="*/ 1300925 w 3703510"/>
                <a:gd name="connsiteY97" fmla="*/ 776900 h 3011845"/>
                <a:gd name="connsiteX98" fmla="*/ 1288669 w 3703510"/>
                <a:gd name="connsiteY98" fmla="*/ 1057697 h 3011845"/>
                <a:gd name="connsiteX99" fmla="*/ 1256348 w 3703510"/>
                <a:gd name="connsiteY99" fmla="*/ 1282741 h 3011845"/>
                <a:gd name="connsiteX100" fmla="*/ 1213168 w 3703510"/>
                <a:gd name="connsiteY100" fmla="*/ 1657073 h 3011845"/>
                <a:gd name="connsiteX101" fmla="*/ 1191133 w 3703510"/>
                <a:gd name="connsiteY101" fmla="*/ 1967969 h 3011845"/>
                <a:gd name="connsiteX102" fmla="*/ 1177163 w 3703510"/>
                <a:gd name="connsiteY102" fmla="*/ 2201713 h 3011845"/>
                <a:gd name="connsiteX103" fmla="*/ 1160399 w 3703510"/>
                <a:gd name="connsiteY103" fmla="*/ 2264832 h 3011845"/>
                <a:gd name="connsiteX104" fmla="*/ 1158557 w 3703510"/>
                <a:gd name="connsiteY104" fmla="*/ 2257339 h 3011845"/>
                <a:gd name="connsiteX105" fmla="*/ 1152589 w 3703510"/>
                <a:gd name="connsiteY105" fmla="*/ 1809854 h 3011845"/>
                <a:gd name="connsiteX106" fmla="*/ 1165416 w 3703510"/>
                <a:gd name="connsiteY106" fmla="*/ 1434950 h 3011845"/>
                <a:gd name="connsiteX107" fmla="*/ 1212025 w 3703510"/>
                <a:gd name="connsiteY107" fmla="*/ 995276 h 3011845"/>
                <a:gd name="connsiteX108" fmla="*/ 1270889 w 3703510"/>
                <a:gd name="connsiteY108" fmla="*/ 572811 h 3011845"/>
                <a:gd name="connsiteX109" fmla="*/ 1265936 w 3703510"/>
                <a:gd name="connsiteY109" fmla="*/ 327066 h 3011845"/>
                <a:gd name="connsiteX110" fmla="*/ 1265301 w 3703510"/>
                <a:gd name="connsiteY110" fmla="*/ 320843 h 3011845"/>
                <a:gd name="connsiteX111" fmla="*/ 1260538 w 3703510"/>
                <a:gd name="connsiteY111" fmla="*/ 39538 h 3011845"/>
                <a:gd name="connsiteX112" fmla="*/ 1260538 w 3703510"/>
                <a:gd name="connsiteY112" fmla="*/ 39538 h 3011845"/>
                <a:gd name="connsiteX113" fmla="*/ 2384488 w 3703510"/>
                <a:gd name="connsiteY113" fmla="*/ 1755 h 3011845"/>
                <a:gd name="connsiteX114" fmla="*/ 2483041 w 3703510"/>
                <a:gd name="connsiteY114" fmla="*/ 30330 h 3011845"/>
                <a:gd name="connsiteX115" fmla="*/ 2547811 w 3703510"/>
                <a:gd name="connsiteY115" fmla="*/ 67287 h 3011845"/>
                <a:gd name="connsiteX116" fmla="*/ 2577719 w 3703510"/>
                <a:gd name="connsiteY116" fmla="*/ 137010 h 3011845"/>
                <a:gd name="connsiteX117" fmla="*/ 2652395 w 3703510"/>
                <a:gd name="connsiteY117" fmla="*/ 369103 h 3011845"/>
                <a:gd name="connsiteX118" fmla="*/ 2465896 w 3703510"/>
                <a:gd name="connsiteY118" fmla="*/ 141011 h 3011845"/>
                <a:gd name="connsiteX119" fmla="*/ 2348484 w 3703510"/>
                <a:gd name="connsiteY119" fmla="*/ 44300 h 3011845"/>
                <a:gd name="connsiteX120" fmla="*/ 2300161 w 3703510"/>
                <a:gd name="connsiteY120" fmla="*/ 9756 h 3011845"/>
                <a:gd name="connsiteX121" fmla="*/ 2384488 w 3703510"/>
                <a:gd name="connsiteY121" fmla="*/ 1755 h 3011845"/>
                <a:gd name="connsiteX122" fmla="*/ 2384488 w 3703510"/>
                <a:gd name="connsiteY122" fmla="*/ 1755 h 3011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3703510" h="3011845">
                  <a:moveTo>
                    <a:pt x="3287268" y="2822108"/>
                  </a:moveTo>
                  <a:cubicBezTo>
                    <a:pt x="3308096" y="2824013"/>
                    <a:pt x="3328416" y="2827569"/>
                    <a:pt x="3348609" y="2829537"/>
                  </a:cubicBezTo>
                  <a:cubicBezTo>
                    <a:pt x="3385058" y="2833030"/>
                    <a:pt x="3421253" y="2833602"/>
                    <a:pt x="3457702" y="2834427"/>
                  </a:cubicBezTo>
                  <a:cubicBezTo>
                    <a:pt x="3481642" y="2834998"/>
                    <a:pt x="3501263" y="2841984"/>
                    <a:pt x="3518916" y="2859700"/>
                  </a:cubicBezTo>
                  <a:cubicBezTo>
                    <a:pt x="3555619" y="2896593"/>
                    <a:pt x="3594227" y="2931646"/>
                    <a:pt x="3632137" y="2967333"/>
                  </a:cubicBezTo>
                  <a:cubicBezTo>
                    <a:pt x="3652837" y="2986700"/>
                    <a:pt x="3681730" y="2992796"/>
                    <a:pt x="3703511" y="3011846"/>
                  </a:cubicBezTo>
                  <a:cubicBezTo>
                    <a:pt x="3593846" y="2969110"/>
                    <a:pt x="3480562" y="2935011"/>
                    <a:pt x="3378454" y="2873543"/>
                  </a:cubicBezTo>
                  <a:cubicBezTo>
                    <a:pt x="3339148" y="2849858"/>
                    <a:pt x="3291650" y="2846428"/>
                    <a:pt x="3247708" y="2834554"/>
                  </a:cubicBezTo>
                  <a:cubicBezTo>
                    <a:pt x="3239770" y="2832395"/>
                    <a:pt x="3232023" y="2831315"/>
                    <a:pt x="3222752" y="2824267"/>
                  </a:cubicBezTo>
                  <a:cubicBezTo>
                    <a:pt x="3245104" y="2819885"/>
                    <a:pt x="3266440" y="2820203"/>
                    <a:pt x="3287268" y="2822108"/>
                  </a:cubicBezTo>
                  <a:lnTo>
                    <a:pt x="3287268" y="2822108"/>
                  </a:lnTo>
                  <a:close/>
                  <a:moveTo>
                    <a:pt x="2812415" y="2659103"/>
                  </a:moveTo>
                  <a:cubicBezTo>
                    <a:pt x="2936113" y="2668755"/>
                    <a:pt x="3058986" y="2677772"/>
                    <a:pt x="3181223" y="2694473"/>
                  </a:cubicBezTo>
                  <a:cubicBezTo>
                    <a:pt x="3239580" y="2702410"/>
                    <a:pt x="3298508" y="2708189"/>
                    <a:pt x="3357245" y="2714603"/>
                  </a:cubicBezTo>
                  <a:cubicBezTo>
                    <a:pt x="3370326" y="2715999"/>
                    <a:pt x="3380931" y="2712571"/>
                    <a:pt x="3391853" y="2704315"/>
                  </a:cubicBezTo>
                  <a:cubicBezTo>
                    <a:pt x="3412935" y="2688313"/>
                    <a:pt x="3435477" y="2674216"/>
                    <a:pt x="3461004" y="2664120"/>
                  </a:cubicBezTo>
                  <a:cubicBezTo>
                    <a:pt x="3418015" y="2698728"/>
                    <a:pt x="3375216" y="2733398"/>
                    <a:pt x="3332099" y="2767752"/>
                  </a:cubicBezTo>
                  <a:cubicBezTo>
                    <a:pt x="3324924" y="2773467"/>
                    <a:pt x="3316542" y="2770419"/>
                    <a:pt x="3308223" y="2769085"/>
                  </a:cubicBezTo>
                  <a:cubicBezTo>
                    <a:pt x="3212211" y="2752829"/>
                    <a:pt x="3115437" y="2740320"/>
                    <a:pt x="3020314" y="2720000"/>
                  </a:cubicBezTo>
                  <a:cubicBezTo>
                    <a:pt x="2949829" y="2704887"/>
                    <a:pt x="2881630" y="2679741"/>
                    <a:pt x="2812415" y="2659103"/>
                  </a:cubicBezTo>
                  <a:lnTo>
                    <a:pt x="2812415" y="2659103"/>
                  </a:lnTo>
                  <a:close/>
                  <a:moveTo>
                    <a:pt x="2590610" y="2396086"/>
                  </a:moveTo>
                  <a:cubicBezTo>
                    <a:pt x="2593086" y="2407326"/>
                    <a:pt x="2598356" y="2413104"/>
                    <a:pt x="2611565" y="2414247"/>
                  </a:cubicBezTo>
                  <a:cubicBezTo>
                    <a:pt x="2695448" y="2421867"/>
                    <a:pt x="2776284" y="2445743"/>
                    <a:pt x="2858961" y="2460412"/>
                  </a:cubicBezTo>
                  <a:cubicBezTo>
                    <a:pt x="2937510" y="2474318"/>
                    <a:pt x="3015425" y="2491971"/>
                    <a:pt x="3093530" y="2508100"/>
                  </a:cubicBezTo>
                  <a:cubicBezTo>
                    <a:pt x="3162554" y="2522261"/>
                    <a:pt x="3232023" y="2534390"/>
                    <a:pt x="3300349" y="2551344"/>
                  </a:cubicBezTo>
                  <a:cubicBezTo>
                    <a:pt x="3356038" y="2565187"/>
                    <a:pt x="3408172" y="2559154"/>
                    <a:pt x="3461512" y="2541247"/>
                  </a:cubicBezTo>
                  <a:cubicBezTo>
                    <a:pt x="3507486" y="2525817"/>
                    <a:pt x="3554921" y="2514704"/>
                    <a:pt x="3604514" y="2506005"/>
                  </a:cubicBezTo>
                  <a:cubicBezTo>
                    <a:pt x="3595180" y="2514006"/>
                    <a:pt x="3586417" y="2522959"/>
                    <a:pt x="3576384" y="2530008"/>
                  </a:cubicBezTo>
                  <a:cubicBezTo>
                    <a:pt x="3521964" y="2568235"/>
                    <a:pt x="3466910" y="2605446"/>
                    <a:pt x="3412808" y="2644117"/>
                  </a:cubicBezTo>
                  <a:cubicBezTo>
                    <a:pt x="3391472" y="2659358"/>
                    <a:pt x="3369881" y="2660437"/>
                    <a:pt x="3345117" y="2655674"/>
                  </a:cubicBezTo>
                  <a:cubicBezTo>
                    <a:pt x="3212783" y="2630402"/>
                    <a:pt x="3080512" y="2604874"/>
                    <a:pt x="2946527" y="2589508"/>
                  </a:cubicBezTo>
                  <a:cubicBezTo>
                    <a:pt x="2809558" y="2573759"/>
                    <a:pt x="2672017" y="2562139"/>
                    <a:pt x="2537714" y="2528865"/>
                  </a:cubicBezTo>
                  <a:cubicBezTo>
                    <a:pt x="2529840" y="2526960"/>
                    <a:pt x="2521141" y="2528040"/>
                    <a:pt x="2512822" y="2527722"/>
                  </a:cubicBezTo>
                  <a:cubicBezTo>
                    <a:pt x="2512124" y="2522324"/>
                    <a:pt x="2511298" y="2516927"/>
                    <a:pt x="2510536" y="2511529"/>
                  </a:cubicBezTo>
                  <a:cubicBezTo>
                    <a:pt x="2517775" y="2510196"/>
                    <a:pt x="2524062" y="2510704"/>
                    <a:pt x="2531300" y="2514387"/>
                  </a:cubicBezTo>
                  <a:cubicBezTo>
                    <a:pt x="2553144" y="2525499"/>
                    <a:pt x="2565972" y="2514260"/>
                    <a:pt x="2567496" y="2493368"/>
                  </a:cubicBezTo>
                  <a:cubicBezTo>
                    <a:pt x="2569781" y="2462571"/>
                    <a:pt x="2586546" y="2434250"/>
                    <a:pt x="2582228" y="2402436"/>
                  </a:cubicBezTo>
                  <a:cubicBezTo>
                    <a:pt x="2581466" y="2397229"/>
                    <a:pt x="2586037" y="2395833"/>
                    <a:pt x="2590610" y="2396086"/>
                  </a:cubicBezTo>
                  <a:lnTo>
                    <a:pt x="2590610" y="2396086"/>
                  </a:lnTo>
                  <a:close/>
                  <a:moveTo>
                    <a:pt x="350139" y="1366180"/>
                  </a:moveTo>
                  <a:cubicBezTo>
                    <a:pt x="366395" y="1406375"/>
                    <a:pt x="382842" y="1446507"/>
                    <a:pt x="398780" y="1486830"/>
                  </a:cubicBezTo>
                  <a:cubicBezTo>
                    <a:pt x="432752" y="1572555"/>
                    <a:pt x="464883" y="1659042"/>
                    <a:pt x="500824" y="1743941"/>
                  </a:cubicBezTo>
                  <a:cubicBezTo>
                    <a:pt x="528383" y="1809156"/>
                    <a:pt x="571055" y="1866369"/>
                    <a:pt x="606489" y="1927393"/>
                  </a:cubicBezTo>
                  <a:cubicBezTo>
                    <a:pt x="693738" y="2077507"/>
                    <a:pt x="784352" y="2225653"/>
                    <a:pt x="870395" y="2376402"/>
                  </a:cubicBezTo>
                  <a:cubicBezTo>
                    <a:pt x="885000" y="2401802"/>
                    <a:pt x="899732" y="2420852"/>
                    <a:pt x="926275" y="2429868"/>
                  </a:cubicBezTo>
                  <a:cubicBezTo>
                    <a:pt x="1009205" y="2458253"/>
                    <a:pt x="1068451" y="2517879"/>
                    <a:pt x="1126363" y="2579602"/>
                  </a:cubicBezTo>
                  <a:cubicBezTo>
                    <a:pt x="1139825" y="2593953"/>
                    <a:pt x="1148461" y="2607034"/>
                    <a:pt x="1125728" y="2614336"/>
                  </a:cubicBezTo>
                  <a:cubicBezTo>
                    <a:pt x="1079564" y="2629259"/>
                    <a:pt x="1035241" y="2652118"/>
                    <a:pt x="987552" y="2662723"/>
                  </a:cubicBezTo>
                  <a:cubicBezTo>
                    <a:pt x="961707" y="2662215"/>
                    <a:pt x="941261" y="2638275"/>
                    <a:pt x="923671" y="2623290"/>
                  </a:cubicBezTo>
                  <a:cubicBezTo>
                    <a:pt x="854583" y="2564552"/>
                    <a:pt x="791654" y="2499020"/>
                    <a:pt x="721106" y="2441934"/>
                  </a:cubicBezTo>
                  <a:cubicBezTo>
                    <a:pt x="704405" y="2427900"/>
                    <a:pt x="690182" y="2411009"/>
                    <a:pt x="671068" y="2399515"/>
                  </a:cubicBezTo>
                  <a:cubicBezTo>
                    <a:pt x="660972" y="2393419"/>
                    <a:pt x="654876" y="2383259"/>
                    <a:pt x="650367" y="2372655"/>
                  </a:cubicBezTo>
                  <a:cubicBezTo>
                    <a:pt x="608584" y="2275183"/>
                    <a:pt x="559562" y="2180440"/>
                    <a:pt x="537591" y="2075284"/>
                  </a:cubicBezTo>
                  <a:cubicBezTo>
                    <a:pt x="530542" y="2041439"/>
                    <a:pt x="516826" y="2009816"/>
                    <a:pt x="497713" y="1980733"/>
                  </a:cubicBezTo>
                  <a:cubicBezTo>
                    <a:pt x="490474" y="1969493"/>
                    <a:pt x="484886" y="1957238"/>
                    <a:pt x="486029" y="1943014"/>
                  </a:cubicBezTo>
                  <a:cubicBezTo>
                    <a:pt x="486029" y="1941998"/>
                    <a:pt x="485775" y="1940791"/>
                    <a:pt x="486156" y="1939902"/>
                  </a:cubicBezTo>
                  <a:cubicBezTo>
                    <a:pt x="510540" y="1890563"/>
                    <a:pt x="500380" y="1847446"/>
                    <a:pt x="463169" y="1808838"/>
                  </a:cubicBezTo>
                  <a:cubicBezTo>
                    <a:pt x="460883" y="1806489"/>
                    <a:pt x="461836" y="1800901"/>
                    <a:pt x="461327" y="1796837"/>
                  </a:cubicBezTo>
                  <a:cubicBezTo>
                    <a:pt x="458089" y="1741211"/>
                    <a:pt x="435801" y="1690284"/>
                    <a:pt x="421513" y="1637452"/>
                  </a:cubicBezTo>
                  <a:cubicBezTo>
                    <a:pt x="397320" y="1547282"/>
                    <a:pt x="371094" y="1457747"/>
                    <a:pt x="350139" y="1366180"/>
                  </a:cubicBezTo>
                  <a:lnTo>
                    <a:pt x="350139" y="1366180"/>
                  </a:lnTo>
                  <a:close/>
                  <a:moveTo>
                    <a:pt x="337185" y="1023978"/>
                  </a:moveTo>
                  <a:cubicBezTo>
                    <a:pt x="374396" y="1043790"/>
                    <a:pt x="415989" y="1062586"/>
                    <a:pt x="448246" y="1091415"/>
                  </a:cubicBezTo>
                  <a:cubicBezTo>
                    <a:pt x="433769" y="1097384"/>
                    <a:pt x="445008" y="1105385"/>
                    <a:pt x="447485" y="1111291"/>
                  </a:cubicBezTo>
                  <a:cubicBezTo>
                    <a:pt x="499364" y="1234925"/>
                    <a:pt x="551244" y="1358433"/>
                    <a:pt x="603885" y="1481686"/>
                  </a:cubicBezTo>
                  <a:cubicBezTo>
                    <a:pt x="682244" y="1665011"/>
                    <a:pt x="771652" y="1843128"/>
                    <a:pt x="856298" y="2023468"/>
                  </a:cubicBezTo>
                  <a:cubicBezTo>
                    <a:pt x="858711" y="2028675"/>
                    <a:pt x="860298" y="2034263"/>
                    <a:pt x="857758" y="2041629"/>
                  </a:cubicBezTo>
                  <a:cubicBezTo>
                    <a:pt x="807847" y="1968985"/>
                    <a:pt x="761936" y="1893039"/>
                    <a:pt x="706945" y="1824396"/>
                  </a:cubicBezTo>
                  <a:cubicBezTo>
                    <a:pt x="601599" y="1693078"/>
                    <a:pt x="551117" y="1534010"/>
                    <a:pt x="477838" y="1386690"/>
                  </a:cubicBezTo>
                  <a:cubicBezTo>
                    <a:pt x="455739" y="1342177"/>
                    <a:pt x="445643" y="1289726"/>
                    <a:pt x="439547" y="1239815"/>
                  </a:cubicBezTo>
                  <a:cubicBezTo>
                    <a:pt x="433578" y="1191110"/>
                    <a:pt x="411544" y="1160884"/>
                    <a:pt x="367665" y="1146279"/>
                  </a:cubicBezTo>
                  <a:cubicBezTo>
                    <a:pt x="339789" y="1137008"/>
                    <a:pt x="334645" y="1119038"/>
                    <a:pt x="336677" y="1093511"/>
                  </a:cubicBezTo>
                  <a:cubicBezTo>
                    <a:pt x="338264" y="1072746"/>
                    <a:pt x="337121" y="1044870"/>
                    <a:pt x="337185" y="1023978"/>
                  </a:cubicBezTo>
                  <a:lnTo>
                    <a:pt x="337185" y="1023978"/>
                  </a:lnTo>
                  <a:close/>
                  <a:moveTo>
                    <a:pt x="48387" y="970130"/>
                  </a:moveTo>
                  <a:cubicBezTo>
                    <a:pt x="54546" y="973432"/>
                    <a:pt x="62992" y="973750"/>
                    <a:pt x="69088" y="977052"/>
                  </a:cubicBezTo>
                  <a:cubicBezTo>
                    <a:pt x="55245" y="1025439"/>
                    <a:pt x="74803" y="1118466"/>
                    <a:pt x="117411" y="1239624"/>
                  </a:cubicBezTo>
                  <a:cubicBezTo>
                    <a:pt x="86932" y="1205715"/>
                    <a:pt x="5779" y="1067349"/>
                    <a:pt x="0" y="1046140"/>
                  </a:cubicBezTo>
                  <a:cubicBezTo>
                    <a:pt x="14795" y="1021438"/>
                    <a:pt x="28194" y="990831"/>
                    <a:pt x="48387" y="970130"/>
                  </a:cubicBezTo>
                  <a:lnTo>
                    <a:pt x="48387" y="970130"/>
                  </a:lnTo>
                  <a:close/>
                  <a:moveTo>
                    <a:pt x="1374775" y="52301"/>
                  </a:moveTo>
                  <a:cubicBezTo>
                    <a:pt x="1383856" y="52619"/>
                    <a:pt x="1396111" y="54333"/>
                    <a:pt x="1412494" y="56556"/>
                  </a:cubicBezTo>
                  <a:cubicBezTo>
                    <a:pt x="1472057" y="64620"/>
                    <a:pt x="1532001" y="70145"/>
                    <a:pt x="1591755" y="76749"/>
                  </a:cubicBezTo>
                  <a:cubicBezTo>
                    <a:pt x="1592770" y="76876"/>
                    <a:pt x="1593913" y="76749"/>
                    <a:pt x="1594866" y="76876"/>
                  </a:cubicBezTo>
                  <a:cubicBezTo>
                    <a:pt x="1605788" y="79035"/>
                    <a:pt x="1620520" y="77574"/>
                    <a:pt x="1625029" y="88369"/>
                  </a:cubicBezTo>
                  <a:cubicBezTo>
                    <a:pt x="1629093" y="98085"/>
                    <a:pt x="1617028" y="106467"/>
                    <a:pt x="1610995" y="114341"/>
                  </a:cubicBezTo>
                  <a:cubicBezTo>
                    <a:pt x="1563497" y="177269"/>
                    <a:pt x="1518031" y="242166"/>
                    <a:pt x="1466279" y="301602"/>
                  </a:cubicBezTo>
                  <a:cubicBezTo>
                    <a:pt x="1433005" y="339893"/>
                    <a:pt x="1426781" y="384978"/>
                    <a:pt x="1415860" y="429618"/>
                  </a:cubicBezTo>
                  <a:cubicBezTo>
                    <a:pt x="1401381" y="488737"/>
                    <a:pt x="1389761" y="548617"/>
                    <a:pt x="1376870" y="608053"/>
                  </a:cubicBezTo>
                  <a:cubicBezTo>
                    <a:pt x="1375093" y="607926"/>
                    <a:pt x="1373251" y="607736"/>
                    <a:pt x="1371537" y="607482"/>
                  </a:cubicBezTo>
                  <a:cubicBezTo>
                    <a:pt x="1371537" y="574208"/>
                    <a:pt x="1371537" y="540807"/>
                    <a:pt x="1371537" y="507533"/>
                  </a:cubicBezTo>
                  <a:cubicBezTo>
                    <a:pt x="1371600" y="375453"/>
                    <a:pt x="1365250" y="243690"/>
                    <a:pt x="1353122" y="112118"/>
                  </a:cubicBezTo>
                  <a:cubicBezTo>
                    <a:pt x="1348550" y="63033"/>
                    <a:pt x="1347470" y="51349"/>
                    <a:pt x="1374775" y="52301"/>
                  </a:cubicBezTo>
                  <a:lnTo>
                    <a:pt x="1374775" y="52301"/>
                  </a:lnTo>
                  <a:close/>
                  <a:moveTo>
                    <a:pt x="1260538" y="39538"/>
                  </a:moveTo>
                  <a:cubicBezTo>
                    <a:pt x="1290574" y="116373"/>
                    <a:pt x="1318578" y="191430"/>
                    <a:pt x="1316292" y="276774"/>
                  </a:cubicBezTo>
                  <a:cubicBezTo>
                    <a:pt x="1311783" y="443461"/>
                    <a:pt x="1300289" y="610022"/>
                    <a:pt x="1300925" y="776900"/>
                  </a:cubicBezTo>
                  <a:cubicBezTo>
                    <a:pt x="1301369" y="870499"/>
                    <a:pt x="1296670" y="964415"/>
                    <a:pt x="1288669" y="1057697"/>
                  </a:cubicBezTo>
                  <a:cubicBezTo>
                    <a:pt x="1282256" y="1133071"/>
                    <a:pt x="1266762" y="1207620"/>
                    <a:pt x="1256348" y="1282741"/>
                  </a:cubicBezTo>
                  <a:cubicBezTo>
                    <a:pt x="1239075" y="1407201"/>
                    <a:pt x="1216406" y="1530708"/>
                    <a:pt x="1213168" y="1657073"/>
                  </a:cubicBezTo>
                  <a:cubicBezTo>
                    <a:pt x="1210501" y="1760832"/>
                    <a:pt x="1195007" y="1864210"/>
                    <a:pt x="1191133" y="1967969"/>
                  </a:cubicBezTo>
                  <a:cubicBezTo>
                    <a:pt x="1188212" y="2046138"/>
                    <a:pt x="1177862" y="2123608"/>
                    <a:pt x="1177163" y="2201713"/>
                  </a:cubicBezTo>
                  <a:cubicBezTo>
                    <a:pt x="1176973" y="2224128"/>
                    <a:pt x="1171702" y="2244067"/>
                    <a:pt x="1160399" y="2264832"/>
                  </a:cubicBezTo>
                  <a:cubicBezTo>
                    <a:pt x="1159383" y="2260895"/>
                    <a:pt x="1158557" y="2259117"/>
                    <a:pt x="1158557" y="2257339"/>
                  </a:cubicBezTo>
                  <a:cubicBezTo>
                    <a:pt x="1160653" y="2108114"/>
                    <a:pt x="1146112" y="1959016"/>
                    <a:pt x="1152589" y="1809854"/>
                  </a:cubicBezTo>
                  <a:cubicBezTo>
                    <a:pt x="1157986" y="1684950"/>
                    <a:pt x="1163447" y="1560109"/>
                    <a:pt x="1165416" y="1434950"/>
                  </a:cubicBezTo>
                  <a:cubicBezTo>
                    <a:pt x="1167829" y="1287186"/>
                    <a:pt x="1190879" y="1141390"/>
                    <a:pt x="1212025" y="995276"/>
                  </a:cubicBezTo>
                  <a:cubicBezTo>
                    <a:pt x="1232344" y="854624"/>
                    <a:pt x="1250823" y="713527"/>
                    <a:pt x="1270889" y="572811"/>
                  </a:cubicBezTo>
                  <a:cubicBezTo>
                    <a:pt x="1282637" y="490324"/>
                    <a:pt x="1268667" y="408917"/>
                    <a:pt x="1265936" y="327066"/>
                  </a:cubicBezTo>
                  <a:cubicBezTo>
                    <a:pt x="1265873" y="324970"/>
                    <a:pt x="1265237" y="322938"/>
                    <a:pt x="1265301" y="320843"/>
                  </a:cubicBezTo>
                  <a:cubicBezTo>
                    <a:pt x="1268159" y="226926"/>
                    <a:pt x="1258189" y="133327"/>
                    <a:pt x="1260538" y="39538"/>
                  </a:cubicBezTo>
                  <a:lnTo>
                    <a:pt x="1260538" y="39538"/>
                  </a:lnTo>
                  <a:close/>
                  <a:moveTo>
                    <a:pt x="2384488" y="1755"/>
                  </a:moveTo>
                  <a:cubicBezTo>
                    <a:pt x="2422271" y="-5357"/>
                    <a:pt x="2452942" y="10137"/>
                    <a:pt x="2483041" y="30330"/>
                  </a:cubicBezTo>
                  <a:cubicBezTo>
                    <a:pt x="2503615" y="44173"/>
                    <a:pt x="2526856" y="54016"/>
                    <a:pt x="2547811" y="67287"/>
                  </a:cubicBezTo>
                  <a:cubicBezTo>
                    <a:pt x="2573020" y="83226"/>
                    <a:pt x="2572893" y="112944"/>
                    <a:pt x="2577719" y="137010"/>
                  </a:cubicBezTo>
                  <a:cubicBezTo>
                    <a:pt x="2592896" y="213210"/>
                    <a:pt x="2623884" y="297856"/>
                    <a:pt x="2652395" y="369103"/>
                  </a:cubicBezTo>
                  <a:cubicBezTo>
                    <a:pt x="2616518" y="328780"/>
                    <a:pt x="2514219" y="182476"/>
                    <a:pt x="2465896" y="141011"/>
                  </a:cubicBezTo>
                  <a:cubicBezTo>
                    <a:pt x="2438273" y="120310"/>
                    <a:pt x="2380425" y="77257"/>
                    <a:pt x="2348484" y="44300"/>
                  </a:cubicBezTo>
                  <a:cubicBezTo>
                    <a:pt x="2342833" y="38522"/>
                    <a:pt x="2320862" y="23599"/>
                    <a:pt x="2300161" y="9756"/>
                  </a:cubicBezTo>
                  <a:cubicBezTo>
                    <a:pt x="2316734" y="7089"/>
                    <a:pt x="2368550" y="4676"/>
                    <a:pt x="2384488" y="1755"/>
                  </a:cubicBezTo>
                  <a:lnTo>
                    <a:pt x="2384488" y="1755"/>
                  </a:ln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" name="자유형: 도형 45">
              <a:extLst>
                <a:ext uri="{FF2B5EF4-FFF2-40B4-BE49-F238E27FC236}">
                  <a16:creationId xmlns:a16="http://schemas.microsoft.com/office/drawing/2014/main" id="{F9FEC19F-0635-4866-BBB4-F62D3A79C957}"/>
                </a:ext>
              </a:extLst>
            </p:cNvPr>
            <p:cNvSpPr/>
            <p:nvPr/>
          </p:nvSpPr>
          <p:spPr>
            <a:xfrm>
              <a:off x="2583447" y="493902"/>
              <a:ext cx="911035" cy="772731"/>
            </a:xfrm>
            <a:custGeom>
              <a:avLst/>
              <a:gdLst>
                <a:gd name="connsiteX0" fmla="*/ 876681 w 911035"/>
                <a:gd name="connsiteY0" fmla="*/ 290005 h 772731"/>
                <a:gd name="connsiteX1" fmla="*/ 601599 w 911035"/>
                <a:gd name="connsiteY1" fmla="*/ 699 h 772731"/>
                <a:gd name="connsiteX2" fmla="*/ 601726 w 911035"/>
                <a:gd name="connsiteY2" fmla="*/ 0 h 772731"/>
                <a:gd name="connsiteX3" fmla="*/ 601409 w 911035"/>
                <a:gd name="connsiteY3" fmla="*/ 572 h 772731"/>
                <a:gd name="connsiteX4" fmla="*/ 601218 w 911035"/>
                <a:gd name="connsiteY4" fmla="*/ 444 h 772731"/>
                <a:gd name="connsiteX5" fmla="*/ 565849 w 911035"/>
                <a:gd name="connsiteY5" fmla="*/ 62738 h 772731"/>
                <a:gd name="connsiteX6" fmla="*/ 480441 w 911035"/>
                <a:gd name="connsiteY6" fmla="*/ 198120 h 772731"/>
                <a:gd name="connsiteX7" fmla="*/ 263398 w 911035"/>
                <a:gd name="connsiteY7" fmla="*/ 453263 h 772731"/>
                <a:gd name="connsiteX8" fmla="*/ 0 w 911035"/>
                <a:gd name="connsiteY8" fmla="*/ 738759 h 772731"/>
                <a:gd name="connsiteX9" fmla="*/ 406019 w 911035"/>
                <a:gd name="connsiteY9" fmla="*/ 772732 h 772731"/>
                <a:gd name="connsiteX10" fmla="*/ 380937 w 911035"/>
                <a:gd name="connsiteY10" fmla="*/ 457518 h 772731"/>
                <a:gd name="connsiteX11" fmla="*/ 426657 w 911035"/>
                <a:gd name="connsiteY11" fmla="*/ 427482 h 772731"/>
                <a:gd name="connsiteX12" fmla="*/ 544005 w 911035"/>
                <a:gd name="connsiteY12" fmla="*/ 448056 h 772731"/>
                <a:gd name="connsiteX13" fmla="*/ 612331 w 911035"/>
                <a:gd name="connsiteY13" fmla="*/ 492062 h 772731"/>
                <a:gd name="connsiteX14" fmla="*/ 807593 w 911035"/>
                <a:gd name="connsiteY14" fmla="*/ 625031 h 772731"/>
                <a:gd name="connsiteX15" fmla="*/ 854647 w 911035"/>
                <a:gd name="connsiteY15" fmla="*/ 572326 h 772731"/>
                <a:gd name="connsiteX16" fmla="*/ 883666 w 911035"/>
                <a:gd name="connsiteY16" fmla="*/ 487109 h 772731"/>
                <a:gd name="connsiteX17" fmla="*/ 909892 w 911035"/>
                <a:gd name="connsiteY17" fmla="*/ 372046 h 772731"/>
                <a:gd name="connsiteX18" fmla="*/ 876681 w 911035"/>
                <a:gd name="connsiteY18" fmla="*/ 290005 h 772731"/>
                <a:gd name="connsiteX19" fmla="*/ 876681 w 911035"/>
                <a:gd name="connsiteY19" fmla="*/ 290005 h 77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11035" h="772731">
                  <a:moveTo>
                    <a:pt x="876681" y="290005"/>
                  </a:moveTo>
                  <a:cubicBezTo>
                    <a:pt x="852297" y="263716"/>
                    <a:pt x="630301" y="20066"/>
                    <a:pt x="601599" y="699"/>
                  </a:cubicBezTo>
                  <a:cubicBezTo>
                    <a:pt x="601663" y="508"/>
                    <a:pt x="601726" y="254"/>
                    <a:pt x="601726" y="0"/>
                  </a:cubicBezTo>
                  <a:cubicBezTo>
                    <a:pt x="601599" y="190"/>
                    <a:pt x="601536" y="318"/>
                    <a:pt x="601409" y="572"/>
                  </a:cubicBezTo>
                  <a:cubicBezTo>
                    <a:pt x="601345" y="508"/>
                    <a:pt x="601282" y="508"/>
                    <a:pt x="601218" y="444"/>
                  </a:cubicBezTo>
                  <a:cubicBezTo>
                    <a:pt x="599758" y="1207"/>
                    <a:pt x="585470" y="26670"/>
                    <a:pt x="565849" y="62738"/>
                  </a:cubicBezTo>
                  <a:cubicBezTo>
                    <a:pt x="532765" y="120206"/>
                    <a:pt x="506032" y="164592"/>
                    <a:pt x="480441" y="198120"/>
                  </a:cubicBezTo>
                  <a:cubicBezTo>
                    <a:pt x="432562" y="260922"/>
                    <a:pt x="272352" y="443865"/>
                    <a:pt x="263398" y="453263"/>
                  </a:cubicBezTo>
                  <a:cubicBezTo>
                    <a:pt x="173927" y="546862"/>
                    <a:pt x="84455" y="640525"/>
                    <a:pt x="0" y="738759"/>
                  </a:cubicBezTo>
                  <a:cubicBezTo>
                    <a:pt x="121603" y="733997"/>
                    <a:pt x="280607" y="769112"/>
                    <a:pt x="406019" y="772732"/>
                  </a:cubicBezTo>
                  <a:cubicBezTo>
                    <a:pt x="381000" y="730885"/>
                    <a:pt x="288671" y="613855"/>
                    <a:pt x="380937" y="457518"/>
                  </a:cubicBezTo>
                  <a:cubicBezTo>
                    <a:pt x="393002" y="445897"/>
                    <a:pt x="405956" y="434404"/>
                    <a:pt x="426657" y="427482"/>
                  </a:cubicBezTo>
                  <a:cubicBezTo>
                    <a:pt x="474980" y="413639"/>
                    <a:pt x="502095" y="427673"/>
                    <a:pt x="544005" y="448056"/>
                  </a:cubicBezTo>
                  <a:cubicBezTo>
                    <a:pt x="562991" y="462280"/>
                    <a:pt x="592201" y="479171"/>
                    <a:pt x="612331" y="492062"/>
                  </a:cubicBezTo>
                  <a:cubicBezTo>
                    <a:pt x="677609" y="533972"/>
                    <a:pt x="740791" y="579247"/>
                    <a:pt x="807593" y="625031"/>
                  </a:cubicBezTo>
                  <a:cubicBezTo>
                    <a:pt x="840867" y="593027"/>
                    <a:pt x="836613" y="589090"/>
                    <a:pt x="854647" y="572326"/>
                  </a:cubicBezTo>
                  <a:cubicBezTo>
                    <a:pt x="876681" y="551942"/>
                    <a:pt x="880999" y="517081"/>
                    <a:pt x="883666" y="487109"/>
                  </a:cubicBezTo>
                  <a:cubicBezTo>
                    <a:pt x="887413" y="443738"/>
                    <a:pt x="903415" y="415163"/>
                    <a:pt x="909892" y="372046"/>
                  </a:cubicBezTo>
                  <a:cubicBezTo>
                    <a:pt x="916242" y="343789"/>
                    <a:pt x="894906" y="309753"/>
                    <a:pt x="876681" y="290005"/>
                  </a:cubicBezTo>
                  <a:lnTo>
                    <a:pt x="876681" y="290005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5A13EC94-0264-400C-A65E-96EA913F7E06}"/>
                </a:ext>
              </a:extLst>
            </p:cNvPr>
            <p:cNvSpPr/>
            <p:nvPr/>
          </p:nvSpPr>
          <p:spPr>
            <a:xfrm>
              <a:off x="1523399" y="90"/>
              <a:ext cx="1703486" cy="1903285"/>
            </a:xfrm>
            <a:custGeom>
              <a:avLst/>
              <a:gdLst>
                <a:gd name="connsiteX0" fmla="*/ 1660695 w 1703486"/>
                <a:gd name="connsiteY0" fmla="*/ 278294 h 1903285"/>
                <a:gd name="connsiteX1" fmla="*/ 1583161 w 1703486"/>
                <a:gd name="connsiteY1" fmla="*/ 282929 h 1903285"/>
                <a:gd name="connsiteX2" fmla="*/ 1541886 w 1703486"/>
                <a:gd name="connsiteY2" fmla="*/ 276579 h 1903285"/>
                <a:gd name="connsiteX3" fmla="*/ 1413236 w 1703486"/>
                <a:gd name="connsiteY3" fmla="*/ 172757 h 1903285"/>
                <a:gd name="connsiteX4" fmla="*/ 1222799 w 1703486"/>
                <a:gd name="connsiteY4" fmla="*/ 53313 h 1903285"/>
                <a:gd name="connsiteX5" fmla="*/ 1073701 w 1703486"/>
                <a:gd name="connsiteY5" fmla="*/ 7403 h 1903285"/>
                <a:gd name="connsiteX6" fmla="*/ 1019345 w 1703486"/>
                <a:gd name="connsiteY6" fmla="*/ 1243 h 1903285"/>
                <a:gd name="connsiteX7" fmla="*/ 855960 w 1703486"/>
                <a:gd name="connsiteY7" fmla="*/ 22643 h 1903285"/>
                <a:gd name="connsiteX8" fmla="*/ 702797 w 1703486"/>
                <a:gd name="connsiteY8" fmla="*/ 58520 h 1903285"/>
                <a:gd name="connsiteX9" fmla="*/ 573194 w 1703486"/>
                <a:gd name="connsiteY9" fmla="*/ 133895 h 1903285"/>
                <a:gd name="connsiteX10" fmla="*/ 420604 w 1703486"/>
                <a:gd name="connsiteY10" fmla="*/ 225398 h 1903285"/>
                <a:gd name="connsiteX11" fmla="*/ 283570 w 1703486"/>
                <a:gd name="connsiteY11" fmla="*/ 343699 h 1903285"/>
                <a:gd name="connsiteX12" fmla="*/ 223372 w 1703486"/>
                <a:gd name="connsiteY12" fmla="*/ 401611 h 1903285"/>
                <a:gd name="connsiteX13" fmla="*/ 144378 w 1703486"/>
                <a:gd name="connsiteY13" fmla="*/ 604811 h 1903285"/>
                <a:gd name="connsiteX14" fmla="*/ 144378 w 1703486"/>
                <a:gd name="connsiteY14" fmla="*/ 604811 h 1903285"/>
                <a:gd name="connsiteX15" fmla="*/ 144378 w 1703486"/>
                <a:gd name="connsiteY15" fmla="*/ 604811 h 1903285"/>
                <a:gd name="connsiteX16" fmla="*/ 74719 w 1703486"/>
                <a:gd name="connsiteY16" fmla="*/ 757401 h 1903285"/>
                <a:gd name="connsiteX17" fmla="*/ 13060 w 1703486"/>
                <a:gd name="connsiteY17" fmla="*/ 885481 h 1903285"/>
                <a:gd name="connsiteX18" fmla="*/ 112120 w 1703486"/>
                <a:gd name="connsiteY18" fmla="*/ 1297596 h 1903285"/>
                <a:gd name="connsiteX19" fmla="*/ 230548 w 1703486"/>
                <a:gd name="connsiteY19" fmla="*/ 1532736 h 1903285"/>
                <a:gd name="connsiteX20" fmla="*/ 256773 w 1703486"/>
                <a:gd name="connsiteY20" fmla="*/ 1602840 h 1903285"/>
                <a:gd name="connsiteX21" fmla="*/ 211625 w 1703486"/>
                <a:gd name="connsiteY21" fmla="*/ 1821471 h 1903285"/>
                <a:gd name="connsiteX22" fmla="*/ 292841 w 1703486"/>
                <a:gd name="connsiteY22" fmla="*/ 1902243 h 1903285"/>
                <a:gd name="connsiteX23" fmla="*/ 523093 w 1703486"/>
                <a:gd name="connsiteY23" fmla="*/ 1846236 h 1903285"/>
                <a:gd name="connsiteX24" fmla="*/ 562971 w 1703486"/>
                <a:gd name="connsiteY24" fmla="*/ 1819756 h 1903285"/>
                <a:gd name="connsiteX25" fmla="*/ 683430 w 1703486"/>
                <a:gd name="connsiteY25" fmla="*/ 1657133 h 1903285"/>
                <a:gd name="connsiteX26" fmla="*/ 695304 w 1703486"/>
                <a:gd name="connsiteY26" fmla="*/ 1651037 h 1903285"/>
                <a:gd name="connsiteX27" fmla="*/ 995660 w 1703486"/>
                <a:gd name="connsiteY27" fmla="*/ 1305724 h 1903285"/>
                <a:gd name="connsiteX28" fmla="*/ 1347894 w 1703486"/>
                <a:gd name="connsiteY28" fmla="*/ 932661 h 1903285"/>
                <a:gd name="connsiteX29" fmla="*/ 1541251 w 1703486"/>
                <a:gd name="connsiteY29" fmla="*/ 697775 h 1903285"/>
                <a:gd name="connsiteX30" fmla="*/ 1660568 w 1703486"/>
                <a:gd name="connsiteY30" fmla="*/ 498575 h 1903285"/>
                <a:gd name="connsiteX31" fmla="*/ 1661139 w 1703486"/>
                <a:gd name="connsiteY31" fmla="*/ 498131 h 1903285"/>
                <a:gd name="connsiteX32" fmla="*/ 1660632 w 1703486"/>
                <a:gd name="connsiteY32" fmla="*/ 498575 h 1903285"/>
                <a:gd name="connsiteX33" fmla="*/ 1700129 w 1703486"/>
                <a:gd name="connsiteY33" fmla="*/ 400658 h 1903285"/>
                <a:gd name="connsiteX34" fmla="*/ 1697652 w 1703486"/>
                <a:gd name="connsiteY34" fmla="*/ 342238 h 1903285"/>
                <a:gd name="connsiteX35" fmla="*/ 1660695 w 1703486"/>
                <a:gd name="connsiteY35" fmla="*/ 278294 h 19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703486" h="1903285">
                  <a:moveTo>
                    <a:pt x="1660695" y="278294"/>
                  </a:moveTo>
                  <a:cubicBezTo>
                    <a:pt x="1634406" y="271118"/>
                    <a:pt x="1608879" y="279945"/>
                    <a:pt x="1583161" y="282929"/>
                  </a:cubicBezTo>
                  <a:cubicBezTo>
                    <a:pt x="1568493" y="284644"/>
                    <a:pt x="1555031" y="287501"/>
                    <a:pt x="1541886" y="276579"/>
                  </a:cubicBezTo>
                  <a:cubicBezTo>
                    <a:pt x="1499405" y="241464"/>
                    <a:pt x="1456797" y="206539"/>
                    <a:pt x="1413236" y="172757"/>
                  </a:cubicBezTo>
                  <a:cubicBezTo>
                    <a:pt x="1353863" y="126719"/>
                    <a:pt x="1301602" y="70458"/>
                    <a:pt x="1222799" y="53313"/>
                  </a:cubicBezTo>
                  <a:cubicBezTo>
                    <a:pt x="1172189" y="42328"/>
                    <a:pt x="1123485" y="22579"/>
                    <a:pt x="1073701" y="7403"/>
                  </a:cubicBezTo>
                  <a:cubicBezTo>
                    <a:pt x="1056175" y="2005"/>
                    <a:pt x="1039474" y="-2186"/>
                    <a:pt x="1019345" y="1243"/>
                  </a:cubicBezTo>
                  <a:cubicBezTo>
                    <a:pt x="965243" y="10514"/>
                    <a:pt x="909935" y="12927"/>
                    <a:pt x="855960" y="22643"/>
                  </a:cubicBezTo>
                  <a:cubicBezTo>
                    <a:pt x="804524" y="31914"/>
                    <a:pt x="750105" y="28104"/>
                    <a:pt x="702797" y="58520"/>
                  </a:cubicBezTo>
                  <a:cubicBezTo>
                    <a:pt x="660824" y="85508"/>
                    <a:pt x="615358" y="107161"/>
                    <a:pt x="573194" y="133895"/>
                  </a:cubicBezTo>
                  <a:cubicBezTo>
                    <a:pt x="522965" y="165581"/>
                    <a:pt x="466577" y="187044"/>
                    <a:pt x="420604" y="225398"/>
                  </a:cubicBezTo>
                  <a:cubicBezTo>
                    <a:pt x="374312" y="264070"/>
                    <a:pt x="328973" y="303884"/>
                    <a:pt x="283570" y="343699"/>
                  </a:cubicBezTo>
                  <a:cubicBezTo>
                    <a:pt x="262488" y="362241"/>
                    <a:pt x="234167" y="378052"/>
                    <a:pt x="223372" y="401611"/>
                  </a:cubicBezTo>
                  <a:cubicBezTo>
                    <a:pt x="193083" y="467524"/>
                    <a:pt x="170223" y="536802"/>
                    <a:pt x="144378" y="604811"/>
                  </a:cubicBezTo>
                  <a:lnTo>
                    <a:pt x="144378" y="604811"/>
                  </a:lnTo>
                  <a:lnTo>
                    <a:pt x="144378" y="604811"/>
                  </a:lnTo>
                  <a:cubicBezTo>
                    <a:pt x="116311" y="651293"/>
                    <a:pt x="98468" y="708252"/>
                    <a:pt x="74719" y="757401"/>
                  </a:cubicBezTo>
                  <a:cubicBezTo>
                    <a:pt x="54272" y="799756"/>
                    <a:pt x="27221" y="840459"/>
                    <a:pt x="13060" y="885481"/>
                  </a:cubicBezTo>
                  <a:cubicBezTo>
                    <a:pt x="-31136" y="1026324"/>
                    <a:pt x="45636" y="1178025"/>
                    <a:pt x="112120" y="1297596"/>
                  </a:cubicBezTo>
                  <a:cubicBezTo>
                    <a:pt x="154856" y="1374558"/>
                    <a:pt x="190162" y="1454631"/>
                    <a:pt x="230548" y="1532736"/>
                  </a:cubicBezTo>
                  <a:cubicBezTo>
                    <a:pt x="240708" y="1552358"/>
                    <a:pt x="259821" y="1580044"/>
                    <a:pt x="256773" y="1602840"/>
                  </a:cubicBezTo>
                  <a:cubicBezTo>
                    <a:pt x="255186" y="1614588"/>
                    <a:pt x="222039" y="1770290"/>
                    <a:pt x="211625" y="1821471"/>
                  </a:cubicBezTo>
                  <a:cubicBezTo>
                    <a:pt x="203814" y="1859888"/>
                    <a:pt x="253979" y="1911260"/>
                    <a:pt x="292841" y="1902243"/>
                  </a:cubicBezTo>
                  <a:cubicBezTo>
                    <a:pt x="369804" y="1884336"/>
                    <a:pt x="446194" y="1864206"/>
                    <a:pt x="523093" y="1846236"/>
                  </a:cubicBezTo>
                  <a:cubicBezTo>
                    <a:pt x="540618" y="1842172"/>
                    <a:pt x="552429" y="1834425"/>
                    <a:pt x="562971" y="1819756"/>
                  </a:cubicBezTo>
                  <a:cubicBezTo>
                    <a:pt x="602340" y="1764956"/>
                    <a:pt x="643171" y="1711235"/>
                    <a:pt x="683430" y="1657133"/>
                  </a:cubicBezTo>
                  <a:cubicBezTo>
                    <a:pt x="687367" y="1655101"/>
                    <a:pt x="691368" y="1653069"/>
                    <a:pt x="695304" y="1651037"/>
                  </a:cubicBezTo>
                  <a:cubicBezTo>
                    <a:pt x="761218" y="1576043"/>
                    <a:pt x="928032" y="1379257"/>
                    <a:pt x="995660" y="1305724"/>
                  </a:cubicBezTo>
                  <a:cubicBezTo>
                    <a:pt x="1154536" y="1133004"/>
                    <a:pt x="1265026" y="1008671"/>
                    <a:pt x="1347894" y="932661"/>
                  </a:cubicBezTo>
                  <a:cubicBezTo>
                    <a:pt x="1375834" y="907007"/>
                    <a:pt x="1519535" y="728318"/>
                    <a:pt x="1541251" y="697775"/>
                  </a:cubicBezTo>
                  <a:cubicBezTo>
                    <a:pt x="1569128" y="658722"/>
                    <a:pt x="1637962" y="552677"/>
                    <a:pt x="1660568" y="498575"/>
                  </a:cubicBezTo>
                  <a:lnTo>
                    <a:pt x="1661139" y="498131"/>
                  </a:lnTo>
                  <a:cubicBezTo>
                    <a:pt x="1660949" y="498258"/>
                    <a:pt x="1660822" y="498385"/>
                    <a:pt x="1660632" y="498575"/>
                  </a:cubicBezTo>
                  <a:cubicBezTo>
                    <a:pt x="1679301" y="461999"/>
                    <a:pt x="1688317" y="439647"/>
                    <a:pt x="1700129" y="400658"/>
                  </a:cubicBezTo>
                  <a:cubicBezTo>
                    <a:pt x="1704637" y="385863"/>
                    <a:pt x="1705336" y="355764"/>
                    <a:pt x="1697652" y="342238"/>
                  </a:cubicBezTo>
                  <a:cubicBezTo>
                    <a:pt x="1685397" y="320839"/>
                    <a:pt x="1676824" y="297344"/>
                    <a:pt x="1660695" y="278294"/>
                  </a:cubicBezTo>
                </a:path>
              </a:pathLst>
            </a:custGeom>
            <a:solidFill>
              <a:srgbClr val="D8D6D3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6952511C-1C38-4738-A76D-4E7F0AB5D0A2}"/>
                </a:ext>
              </a:extLst>
            </p:cNvPr>
            <p:cNvSpPr/>
            <p:nvPr/>
          </p:nvSpPr>
          <p:spPr>
            <a:xfrm>
              <a:off x="1523318" y="155892"/>
              <a:ext cx="1637611" cy="1743165"/>
            </a:xfrm>
            <a:custGeom>
              <a:avLst/>
              <a:gdLst>
                <a:gd name="connsiteX0" fmla="*/ 1597720 w 1637611"/>
                <a:gd name="connsiteY0" fmla="*/ 203137 h 1743165"/>
                <a:gd name="connsiteX1" fmla="*/ 1567939 w 1637611"/>
                <a:gd name="connsiteY1" fmla="*/ 171704 h 1743165"/>
                <a:gd name="connsiteX2" fmla="*/ 1526981 w 1637611"/>
                <a:gd name="connsiteY2" fmla="*/ 126746 h 1743165"/>
                <a:gd name="connsiteX3" fmla="*/ 1401505 w 1637611"/>
                <a:gd name="connsiteY3" fmla="*/ 15494 h 1743165"/>
                <a:gd name="connsiteX4" fmla="*/ 1335846 w 1637611"/>
                <a:gd name="connsiteY4" fmla="*/ 9144 h 1743165"/>
                <a:gd name="connsiteX5" fmla="*/ 1279331 w 1637611"/>
                <a:gd name="connsiteY5" fmla="*/ 19368 h 1743165"/>
                <a:gd name="connsiteX6" fmla="*/ 1162745 w 1637611"/>
                <a:gd name="connsiteY6" fmla="*/ 54737 h 1743165"/>
                <a:gd name="connsiteX7" fmla="*/ 725738 w 1637611"/>
                <a:gd name="connsiteY7" fmla="*/ 210630 h 1743165"/>
                <a:gd name="connsiteX8" fmla="*/ 612962 w 1637611"/>
                <a:gd name="connsiteY8" fmla="*/ 264351 h 1743165"/>
                <a:gd name="connsiteX9" fmla="*/ 585530 w 1637611"/>
                <a:gd name="connsiteY9" fmla="*/ 246444 h 1743165"/>
                <a:gd name="connsiteX10" fmla="*/ 585022 w 1637611"/>
                <a:gd name="connsiteY10" fmla="*/ 193421 h 1743165"/>
                <a:gd name="connsiteX11" fmla="*/ 569401 w 1637611"/>
                <a:gd name="connsiteY11" fmla="*/ 168402 h 1743165"/>
                <a:gd name="connsiteX12" fmla="*/ 396237 w 1637611"/>
                <a:gd name="connsiteY12" fmla="*/ 301371 h 1743165"/>
                <a:gd name="connsiteX13" fmla="*/ 282572 w 1637611"/>
                <a:gd name="connsiteY13" fmla="*/ 516700 h 1743165"/>
                <a:gd name="connsiteX14" fmla="*/ 255902 w 1637611"/>
                <a:gd name="connsiteY14" fmla="*/ 362903 h 1743165"/>
                <a:gd name="connsiteX15" fmla="*/ 240852 w 1637611"/>
                <a:gd name="connsiteY15" fmla="*/ 338201 h 1743165"/>
                <a:gd name="connsiteX16" fmla="*/ 217992 w 1637611"/>
                <a:gd name="connsiteY16" fmla="*/ 352171 h 1743165"/>
                <a:gd name="connsiteX17" fmla="*/ 144586 w 1637611"/>
                <a:gd name="connsiteY17" fmla="*/ 444881 h 1743165"/>
                <a:gd name="connsiteX18" fmla="*/ 74800 w 1637611"/>
                <a:gd name="connsiteY18" fmla="*/ 597472 h 1743165"/>
                <a:gd name="connsiteX19" fmla="*/ 13078 w 1637611"/>
                <a:gd name="connsiteY19" fmla="*/ 725551 h 1743165"/>
                <a:gd name="connsiteX20" fmla="*/ 112265 w 1637611"/>
                <a:gd name="connsiteY20" fmla="*/ 1137539 h 1743165"/>
                <a:gd name="connsiteX21" fmla="*/ 230883 w 1637611"/>
                <a:gd name="connsiteY21" fmla="*/ 1372616 h 1743165"/>
                <a:gd name="connsiteX22" fmla="*/ 257172 w 1637611"/>
                <a:gd name="connsiteY22" fmla="*/ 1442720 h 1743165"/>
                <a:gd name="connsiteX23" fmla="*/ 211960 w 1637611"/>
                <a:gd name="connsiteY23" fmla="*/ 1661351 h 1743165"/>
                <a:gd name="connsiteX24" fmla="*/ 293303 w 1637611"/>
                <a:gd name="connsiteY24" fmla="*/ 1742123 h 1743165"/>
                <a:gd name="connsiteX25" fmla="*/ 523872 w 1637611"/>
                <a:gd name="connsiteY25" fmla="*/ 1686115 h 1743165"/>
                <a:gd name="connsiteX26" fmla="*/ 563750 w 1637611"/>
                <a:gd name="connsiteY26" fmla="*/ 1659636 h 1743165"/>
                <a:gd name="connsiteX27" fmla="*/ 684336 w 1637611"/>
                <a:gd name="connsiteY27" fmla="*/ 1497076 h 1743165"/>
                <a:gd name="connsiteX28" fmla="*/ 704402 w 1637611"/>
                <a:gd name="connsiteY28" fmla="*/ 1461834 h 1743165"/>
                <a:gd name="connsiteX29" fmla="*/ 855723 w 1637611"/>
                <a:gd name="connsiteY29" fmla="*/ 1235075 h 1743165"/>
                <a:gd name="connsiteX30" fmla="*/ 884679 w 1637611"/>
                <a:gd name="connsiteY30" fmla="*/ 1198182 h 1743165"/>
                <a:gd name="connsiteX31" fmla="*/ 1191638 w 1637611"/>
                <a:gd name="connsiteY31" fmla="*/ 885000 h 1743165"/>
                <a:gd name="connsiteX32" fmla="*/ 1359976 w 1637611"/>
                <a:gd name="connsiteY32" fmla="*/ 716534 h 1743165"/>
                <a:gd name="connsiteX33" fmla="*/ 1471482 w 1637611"/>
                <a:gd name="connsiteY33" fmla="*/ 593789 h 1743165"/>
                <a:gd name="connsiteX34" fmla="*/ 1625660 w 1637611"/>
                <a:gd name="connsiteY34" fmla="*/ 360363 h 1743165"/>
                <a:gd name="connsiteX35" fmla="*/ 1597720 w 1637611"/>
                <a:gd name="connsiteY35" fmla="*/ 203137 h 1743165"/>
                <a:gd name="connsiteX36" fmla="*/ 1597720 w 1637611"/>
                <a:gd name="connsiteY36" fmla="*/ 203137 h 1743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637611" h="1743165">
                  <a:moveTo>
                    <a:pt x="1597720" y="203137"/>
                  </a:moveTo>
                  <a:cubicBezTo>
                    <a:pt x="1587306" y="193167"/>
                    <a:pt x="1574479" y="185293"/>
                    <a:pt x="1567939" y="171704"/>
                  </a:cubicBezTo>
                  <a:cubicBezTo>
                    <a:pt x="1561716" y="162751"/>
                    <a:pt x="1533903" y="132652"/>
                    <a:pt x="1526981" y="126746"/>
                  </a:cubicBezTo>
                  <a:cubicBezTo>
                    <a:pt x="1484563" y="90297"/>
                    <a:pt x="1443288" y="52578"/>
                    <a:pt x="1401505" y="15494"/>
                  </a:cubicBezTo>
                  <a:cubicBezTo>
                    <a:pt x="1381376" y="-2349"/>
                    <a:pt x="1359278" y="-5207"/>
                    <a:pt x="1335846" y="9144"/>
                  </a:cubicBezTo>
                  <a:cubicBezTo>
                    <a:pt x="1316669" y="10605"/>
                    <a:pt x="1297937" y="14542"/>
                    <a:pt x="1279331" y="19368"/>
                  </a:cubicBezTo>
                  <a:cubicBezTo>
                    <a:pt x="1240977" y="32766"/>
                    <a:pt x="1201861" y="43752"/>
                    <a:pt x="1162745" y="54737"/>
                  </a:cubicBezTo>
                  <a:cubicBezTo>
                    <a:pt x="1013393" y="96457"/>
                    <a:pt x="861819" y="131636"/>
                    <a:pt x="725738" y="210630"/>
                  </a:cubicBezTo>
                  <a:cubicBezTo>
                    <a:pt x="689734" y="231585"/>
                    <a:pt x="650427" y="246190"/>
                    <a:pt x="612962" y="264351"/>
                  </a:cubicBezTo>
                  <a:cubicBezTo>
                    <a:pt x="591753" y="274638"/>
                    <a:pt x="584641" y="268732"/>
                    <a:pt x="585530" y="246444"/>
                  </a:cubicBezTo>
                  <a:cubicBezTo>
                    <a:pt x="586229" y="228791"/>
                    <a:pt x="586800" y="211011"/>
                    <a:pt x="585022" y="193421"/>
                  </a:cubicBezTo>
                  <a:cubicBezTo>
                    <a:pt x="584070" y="183261"/>
                    <a:pt x="586927" y="168974"/>
                    <a:pt x="569401" y="168402"/>
                  </a:cubicBezTo>
                  <a:cubicBezTo>
                    <a:pt x="558670" y="176403"/>
                    <a:pt x="450529" y="220155"/>
                    <a:pt x="396237" y="301371"/>
                  </a:cubicBezTo>
                  <a:cubicBezTo>
                    <a:pt x="359978" y="374015"/>
                    <a:pt x="322323" y="445961"/>
                    <a:pt x="282572" y="516700"/>
                  </a:cubicBezTo>
                  <a:cubicBezTo>
                    <a:pt x="271142" y="486791"/>
                    <a:pt x="261236" y="386461"/>
                    <a:pt x="255902" y="362903"/>
                  </a:cubicBezTo>
                  <a:cubicBezTo>
                    <a:pt x="253679" y="353251"/>
                    <a:pt x="253425" y="340424"/>
                    <a:pt x="240852" y="338201"/>
                  </a:cubicBezTo>
                  <a:cubicBezTo>
                    <a:pt x="230692" y="336359"/>
                    <a:pt x="224025" y="345123"/>
                    <a:pt x="217992" y="352171"/>
                  </a:cubicBezTo>
                  <a:cubicBezTo>
                    <a:pt x="192211" y="382016"/>
                    <a:pt x="165097" y="410909"/>
                    <a:pt x="144586" y="444881"/>
                  </a:cubicBezTo>
                  <a:cubicBezTo>
                    <a:pt x="116519" y="491363"/>
                    <a:pt x="98612" y="548259"/>
                    <a:pt x="74800" y="597472"/>
                  </a:cubicBezTo>
                  <a:cubicBezTo>
                    <a:pt x="54353" y="639826"/>
                    <a:pt x="27238" y="680466"/>
                    <a:pt x="13078" y="725551"/>
                  </a:cubicBezTo>
                  <a:cubicBezTo>
                    <a:pt x="-31182" y="866394"/>
                    <a:pt x="45717" y="1017969"/>
                    <a:pt x="112265" y="1137539"/>
                  </a:cubicBezTo>
                  <a:cubicBezTo>
                    <a:pt x="155064" y="1214501"/>
                    <a:pt x="190433" y="1294511"/>
                    <a:pt x="230883" y="1372616"/>
                  </a:cubicBezTo>
                  <a:cubicBezTo>
                    <a:pt x="241043" y="1392238"/>
                    <a:pt x="260220" y="1419924"/>
                    <a:pt x="257172" y="1442720"/>
                  </a:cubicBezTo>
                  <a:cubicBezTo>
                    <a:pt x="255584" y="1454468"/>
                    <a:pt x="222374" y="1610170"/>
                    <a:pt x="211960" y="1661351"/>
                  </a:cubicBezTo>
                  <a:cubicBezTo>
                    <a:pt x="204149" y="1699768"/>
                    <a:pt x="254378" y="1751140"/>
                    <a:pt x="293303" y="1742123"/>
                  </a:cubicBezTo>
                  <a:cubicBezTo>
                    <a:pt x="370329" y="1724215"/>
                    <a:pt x="446783" y="1704086"/>
                    <a:pt x="523872" y="1686115"/>
                  </a:cubicBezTo>
                  <a:cubicBezTo>
                    <a:pt x="541461" y="1682052"/>
                    <a:pt x="553272" y="1674305"/>
                    <a:pt x="563750" y="1659636"/>
                  </a:cubicBezTo>
                  <a:cubicBezTo>
                    <a:pt x="603183" y="1604836"/>
                    <a:pt x="644014" y="1551115"/>
                    <a:pt x="684336" y="1497076"/>
                  </a:cubicBezTo>
                  <a:cubicBezTo>
                    <a:pt x="688464" y="1483868"/>
                    <a:pt x="696909" y="1473137"/>
                    <a:pt x="704402" y="1461834"/>
                  </a:cubicBezTo>
                  <a:cubicBezTo>
                    <a:pt x="754821" y="1386205"/>
                    <a:pt x="805177" y="1310640"/>
                    <a:pt x="855723" y="1235075"/>
                  </a:cubicBezTo>
                  <a:cubicBezTo>
                    <a:pt x="864422" y="1221994"/>
                    <a:pt x="873439" y="1209231"/>
                    <a:pt x="884679" y="1198182"/>
                  </a:cubicBezTo>
                  <a:cubicBezTo>
                    <a:pt x="989327" y="1096074"/>
                    <a:pt x="1086482" y="986600"/>
                    <a:pt x="1191638" y="885000"/>
                  </a:cubicBezTo>
                  <a:cubicBezTo>
                    <a:pt x="1248724" y="829882"/>
                    <a:pt x="1305239" y="774002"/>
                    <a:pt x="1359976" y="716534"/>
                  </a:cubicBezTo>
                  <a:cubicBezTo>
                    <a:pt x="1398076" y="676529"/>
                    <a:pt x="1436621" y="636778"/>
                    <a:pt x="1471482" y="593789"/>
                  </a:cubicBezTo>
                  <a:cubicBezTo>
                    <a:pt x="1523489" y="529781"/>
                    <a:pt x="1584766" y="427482"/>
                    <a:pt x="1625660" y="360363"/>
                  </a:cubicBezTo>
                  <a:cubicBezTo>
                    <a:pt x="1653600" y="303022"/>
                    <a:pt x="1627692" y="231648"/>
                    <a:pt x="1597720" y="203137"/>
                  </a:cubicBezTo>
                  <a:lnTo>
                    <a:pt x="1597720" y="203137"/>
                  </a:lnTo>
                  <a:close/>
                </a:path>
              </a:pathLst>
            </a:custGeom>
            <a:solidFill>
              <a:srgbClr val="BAB8B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9" name="자유형: 도형 48">
              <a:extLst>
                <a:ext uri="{FF2B5EF4-FFF2-40B4-BE49-F238E27FC236}">
                  <a16:creationId xmlns:a16="http://schemas.microsoft.com/office/drawing/2014/main" id="{275A66A7-1EC8-475A-A6FC-CEF574032811}"/>
                </a:ext>
              </a:extLst>
            </p:cNvPr>
            <p:cNvSpPr/>
            <p:nvPr/>
          </p:nvSpPr>
          <p:spPr>
            <a:xfrm>
              <a:off x="3184983" y="493966"/>
              <a:ext cx="2222" cy="2222"/>
            </a:xfrm>
            <a:custGeom>
              <a:avLst/>
              <a:gdLst>
                <a:gd name="connsiteX0" fmla="*/ 2223 w 2222"/>
                <a:gd name="connsiteY0" fmla="*/ 0 h 2222"/>
                <a:gd name="connsiteX1" fmla="*/ 0 w 2222"/>
                <a:gd name="connsiteY1" fmla="*/ 2222 h 2222"/>
                <a:gd name="connsiteX2" fmla="*/ 0 w 2222"/>
                <a:gd name="connsiteY2" fmla="*/ 2222 h 2222"/>
                <a:gd name="connsiteX3" fmla="*/ 2223 w 2222"/>
                <a:gd name="connsiteY3" fmla="*/ 0 h 2222"/>
                <a:gd name="connsiteX4" fmla="*/ 2223 w 2222"/>
                <a:gd name="connsiteY4" fmla="*/ 0 h 2222"/>
                <a:gd name="connsiteX5" fmla="*/ 2223 w 2222"/>
                <a:gd name="connsiteY5" fmla="*/ 0 h 2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22" h="2222">
                  <a:moveTo>
                    <a:pt x="2223" y="0"/>
                  </a:moveTo>
                  <a:cubicBezTo>
                    <a:pt x="1270" y="762"/>
                    <a:pt x="635" y="1460"/>
                    <a:pt x="0" y="2222"/>
                  </a:cubicBezTo>
                  <a:lnTo>
                    <a:pt x="0" y="2222"/>
                  </a:lnTo>
                  <a:lnTo>
                    <a:pt x="2223" y="0"/>
                  </a:lnTo>
                  <a:lnTo>
                    <a:pt x="2223" y="0"/>
                  </a:lnTo>
                  <a:lnTo>
                    <a:pt x="2223" y="0"/>
                  </a:lnTo>
                  <a:close/>
                </a:path>
              </a:pathLst>
            </a:custGeom>
            <a:solidFill>
              <a:srgbClr val="55555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0" name="자유형: 도형 49">
              <a:extLst>
                <a:ext uri="{FF2B5EF4-FFF2-40B4-BE49-F238E27FC236}">
                  <a16:creationId xmlns:a16="http://schemas.microsoft.com/office/drawing/2014/main" id="{CC696966-9A17-486B-8DB5-1560EEED1B5B}"/>
                </a:ext>
              </a:extLst>
            </p:cNvPr>
            <p:cNvSpPr/>
            <p:nvPr/>
          </p:nvSpPr>
          <p:spPr>
            <a:xfrm>
              <a:off x="2208099" y="274383"/>
              <a:ext cx="1018614" cy="1378584"/>
            </a:xfrm>
            <a:custGeom>
              <a:avLst/>
              <a:gdLst>
                <a:gd name="connsiteX0" fmla="*/ 1012825 w 1018614"/>
                <a:gd name="connsiteY0" fmla="*/ 63945 h 1378584"/>
                <a:gd name="connsiteX1" fmla="*/ 975932 w 1018614"/>
                <a:gd name="connsiteY1" fmla="*/ 0 h 1378584"/>
                <a:gd name="connsiteX2" fmla="*/ 973773 w 1018614"/>
                <a:gd name="connsiteY2" fmla="*/ 177546 h 1378584"/>
                <a:gd name="connsiteX3" fmla="*/ 897826 w 1018614"/>
                <a:gd name="connsiteY3" fmla="*/ 308674 h 1378584"/>
                <a:gd name="connsiteX4" fmla="*/ 718629 w 1018614"/>
                <a:gd name="connsiteY4" fmla="*/ 538353 h 1378584"/>
                <a:gd name="connsiteX5" fmla="*/ 192977 w 1018614"/>
                <a:gd name="connsiteY5" fmla="*/ 1073658 h 1378584"/>
                <a:gd name="connsiteX6" fmla="*/ 171132 w 1018614"/>
                <a:gd name="connsiteY6" fmla="*/ 1100011 h 1378584"/>
                <a:gd name="connsiteX7" fmla="*/ 0 w 1018614"/>
                <a:gd name="connsiteY7" fmla="*/ 1378585 h 1378584"/>
                <a:gd name="connsiteX8" fmla="*/ 310769 w 1018614"/>
                <a:gd name="connsiteY8" fmla="*/ 1026541 h 1378584"/>
                <a:gd name="connsiteX9" fmla="*/ 663004 w 1018614"/>
                <a:gd name="connsiteY9" fmla="*/ 653796 h 1378584"/>
                <a:gd name="connsiteX10" fmla="*/ 856361 w 1018614"/>
                <a:gd name="connsiteY10" fmla="*/ 419100 h 1378584"/>
                <a:gd name="connsiteX11" fmla="*/ 975677 w 1018614"/>
                <a:gd name="connsiteY11" fmla="*/ 220091 h 1378584"/>
                <a:gd name="connsiteX12" fmla="*/ 1015175 w 1018614"/>
                <a:gd name="connsiteY12" fmla="*/ 122301 h 1378584"/>
                <a:gd name="connsiteX13" fmla="*/ 1012825 w 1018614"/>
                <a:gd name="connsiteY13" fmla="*/ 63945 h 1378584"/>
                <a:gd name="connsiteX14" fmla="*/ 1012825 w 1018614"/>
                <a:gd name="connsiteY14" fmla="*/ 63945 h 137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18614" h="1378584">
                  <a:moveTo>
                    <a:pt x="1012825" y="63945"/>
                  </a:moveTo>
                  <a:cubicBezTo>
                    <a:pt x="1000760" y="42545"/>
                    <a:pt x="992188" y="19050"/>
                    <a:pt x="975932" y="0"/>
                  </a:cubicBezTo>
                  <a:cubicBezTo>
                    <a:pt x="1015238" y="101600"/>
                    <a:pt x="997839" y="135572"/>
                    <a:pt x="973773" y="177546"/>
                  </a:cubicBezTo>
                  <a:cubicBezTo>
                    <a:pt x="960311" y="201041"/>
                    <a:pt x="902779" y="301752"/>
                    <a:pt x="897826" y="308674"/>
                  </a:cubicBezTo>
                  <a:cubicBezTo>
                    <a:pt x="828739" y="405321"/>
                    <a:pt x="814959" y="432943"/>
                    <a:pt x="718629" y="538353"/>
                  </a:cubicBezTo>
                  <a:cubicBezTo>
                    <a:pt x="549910" y="722948"/>
                    <a:pt x="368110" y="895159"/>
                    <a:pt x="192977" y="1073658"/>
                  </a:cubicBezTo>
                  <a:cubicBezTo>
                    <a:pt x="185039" y="1081786"/>
                    <a:pt x="177482" y="1090549"/>
                    <a:pt x="171132" y="1100011"/>
                  </a:cubicBezTo>
                  <a:cubicBezTo>
                    <a:pt x="116014" y="1182180"/>
                    <a:pt x="27622" y="1302703"/>
                    <a:pt x="0" y="1378585"/>
                  </a:cubicBezTo>
                  <a:cubicBezTo>
                    <a:pt x="98107" y="1269111"/>
                    <a:pt x="243141" y="1100011"/>
                    <a:pt x="310769" y="1026541"/>
                  </a:cubicBezTo>
                  <a:cubicBezTo>
                    <a:pt x="469582" y="853948"/>
                    <a:pt x="580136" y="729742"/>
                    <a:pt x="663004" y="653796"/>
                  </a:cubicBezTo>
                  <a:cubicBezTo>
                    <a:pt x="690944" y="628206"/>
                    <a:pt x="834644" y="449580"/>
                    <a:pt x="856361" y="419100"/>
                  </a:cubicBezTo>
                  <a:cubicBezTo>
                    <a:pt x="884238" y="380111"/>
                    <a:pt x="953072" y="274130"/>
                    <a:pt x="975677" y="220091"/>
                  </a:cubicBezTo>
                  <a:cubicBezTo>
                    <a:pt x="994347" y="183579"/>
                    <a:pt x="1003364" y="161227"/>
                    <a:pt x="1015175" y="122301"/>
                  </a:cubicBezTo>
                  <a:cubicBezTo>
                    <a:pt x="1019747" y="107569"/>
                    <a:pt x="1020508" y="77470"/>
                    <a:pt x="1012825" y="63945"/>
                  </a:cubicBezTo>
                  <a:lnTo>
                    <a:pt x="1012825" y="63945"/>
                  </a:lnTo>
                  <a:close/>
                </a:path>
              </a:pathLst>
            </a:custGeom>
            <a:solidFill>
              <a:srgbClr val="55555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1" name="자유형: 도형 50">
              <a:extLst>
                <a:ext uri="{FF2B5EF4-FFF2-40B4-BE49-F238E27FC236}">
                  <a16:creationId xmlns:a16="http://schemas.microsoft.com/office/drawing/2014/main" id="{31C6A879-05D6-407C-80AA-3086168B7C8B}"/>
                </a:ext>
              </a:extLst>
            </p:cNvPr>
            <p:cNvSpPr/>
            <p:nvPr/>
          </p:nvSpPr>
          <p:spPr>
            <a:xfrm>
              <a:off x="1722867" y="35127"/>
              <a:ext cx="1486242" cy="1754009"/>
            </a:xfrm>
            <a:custGeom>
              <a:avLst/>
              <a:gdLst>
                <a:gd name="connsiteX0" fmla="*/ 134394 w 1486242"/>
                <a:gd name="connsiteY0" fmla="*/ 400102 h 1754009"/>
                <a:gd name="connsiteX1" fmla="*/ 137633 w 1486242"/>
                <a:gd name="connsiteY1" fmla="*/ 401245 h 1754009"/>
                <a:gd name="connsiteX2" fmla="*/ 76609 w 1486242"/>
                <a:gd name="connsiteY2" fmla="*/ 659245 h 1754009"/>
                <a:gd name="connsiteX3" fmla="*/ 35842 w 1486242"/>
                <a:gd name="connsiteY3" fmla="*/ 858318 h 1754009"/>
                <a:gd name="connsiteX4" fmla="*/ 125758 w 1486242"/>
                <a:gd name="connsiteY4" fmla="*/ 1238556 h 1754009"/>
                <a:gd name="connsiteX5" fmla="*/ 281968 w 1486242"/>
                <a:gd name="connsiteY5" fmla="*/ 1519289 h 1754009"/>
                <a:gd name="connsiteX6" fmla="*/ 286604 w 1486242"/>
                <a:gd name="connsiteY6" fmla="*/ 1559802 h 1754009"/>
                <a:gd name="connsiteX7" fmla="*/ 219738 w 1486242"/>
                <a:gd name="connsiteY7" fmla="*/ 1734935 h 1754009"/>
                <a:gd name="connsiteX8" fmla="*/ 197577 w 1486242"/>
                <a:gd name="connsiteY8" fmla="*/ 1752271 h 1754009"/>
                <a:gd name="connsiteX9" fmla="*/ 187480 w 1486242"/>
                <a:gd name="connsiteY9" fmla="*/ 1725665 h 1754009"/>
                <a:gd name="connsiteX10" fmla="*/ 243424 w 1486242"/>
                <a:gd name="connsiteY10" fmla="*/ 1529005 h 1754009"/>
                <a:gd name="connsiteX11" fmla="*/ 223485 w 1486242"/>
                <a:gd name="connsiteY11" fmla="*/ 1469442 h 1754009"/>
                <a:gd name="connsiteX12" fmla="*/ 32223 w 1486242"/>
                <a:gd name="connsiteY12" fmla="*/ 1124764 h 1754009"/>
                <a:gd name="connsiteX13" fmla="*/ 18824 w 1486242"/>
                <a:gd name="connsiteY13" fmla="*/ 1071170 h 1754009"/>
                <a:gd name="connsiteX14" fmla="*/ 15141 w 1486242"/>
                <a:gd name="connsiteY14" fmla="*/ 713284 h 1754009"/>
                <a:gd name="connsiteX15" fmla="*/ 56670 w 1486242"/>
                <a:gd name="connsiteY15" fmla="*/ 574981 h 1754009"/>
                <a:gd name="connsiteX16" fmla="*/ 134394 w 1486242"/>
                <a:gd name="connsiteY16" fmla="*/ 400102 h 1754009"/>
                <a:gd name="connsiteX17" fmla="*/ 134394 w 1486242"/>
                <a:gd name="connsiteY17" fmla="*/ 400102 h 1754009"/>
                <a:gd name="connsiteX18" fmla="*/ 370424 w 1486242"/>
                <a:gd name="connsiteY18" fmla="*/ 288786 h 1754009"/>
                <a:gd name="connsiteX19" fmla="*/ 215865 w 1486242"/>
                <a:gd name="connsiteY19" fmla="*/ 630162 h 1754009"/>
                <a:gd name="connsiteX20" fmla="*/ 194973 w 1486242"/>
                <a:gd name="connsiteY20" fmla="*/ 811264 h 1754009"/>
                <a:gd name="connsiteX21" fmla="*/ 192878 w 1486242"/>
                <a:gd name="connsiteY21" fmla="*/ 1027926 h 1754009"/>
                <a:gd name="connsiteX22" fmla="*/ 170970 w 1486242"/>
                <a:gd name="connsiteY22" fmla="*/ 939661 h 1754009"/>
                <a:gd name="connsiteX23" fmla="*/ 133823 w 1486242"/>
                <a:gd name="connsiteY23" fmla="*/ 709029 h 1754009"/>
                <a:gd name="connsiteX24" fmla="*/ 143538 w 1486242"/>
                <a:gd name="connsiteY24" fmla="*/ 642672 h 1754009"/>
                <a:gd name="connsiteX25" fmla="*/ 333848 w 1486242"/>
                <a:gd name="connsiteY25" fmla="*/ 326823 h 1754009"/>
                <a:gd name="connsiteX26" fmla="*/ 370424 w 1486242"/>
                <a:gd name="connsiteY26" fmla="*/ 288786 h 1754009"/>
                <a:gd name="connsiteX27" fmla="*/ 370424 w 1486242"/>
                <a:gd name="connsiteY27" fmla="*/ 288786 h 1754009"/>
                <a:gd name="connsiteX28" fmla="*/ 1277458 w 1486242"/>
                <a:gd name="connsiteY28" fmla="*/ 265037 h 1754009"/>
                <a:gd name="connsiteX29" fmla="*/ 1306668 w 1486242"/>
                <a:gd name="connsiteY29" fmla="*/ 265291 h 1754009"/>
                <a:gd name="connsiteX30" fmla="*/ 1337338 w 1486242"/>
                <a:gd name="connsiteY30" fmla="*/ 269736 h 1754009"/>
                <a:gd name="connsiteX31" fmla="*/ 1344323 w 1486242"/>
                <a:gd name="connsiteY31" fmla="*/ 276531 h 1754009"/>
                <a:gd name="connsiteX32" fmla="*/ 1278347 w 1486242"/>
                <a:gd name="connsiteY32" fmla="*/ 393053 h 1754009"/>
                <a:gd name="connsiteX33" fmla="*/ 1232881 w 1486242"/>
                <a:gd name="connsiteY33" fmla="*/ 399340 h 1754009"/>
                <a:gd name="connsiteX34" fmla="*/ 1226086 w 1486242"/>
                <a:gd name="connsiteY34" fmla="*/ 366764 h 1754009"/>
                <a:gd name="connsiteX35" fmla="*/ 1258535 w 1486242"/>
                <a:gd name="connsiteY35" fmla="*/ 289104 h 1754009"/>
                <a:gd name="connsiteX36" fmla="*/ 1277458 w 1486242"/>
                <a:gd name="connsiteY36" fmla="*/ 265037 h 1754009"/>
                <a:gd name="connsiteX37" fmla="*/ 1277458 w 1486242"/>
                <a:gd name="connsiteY37" fmla="*/ 265037 h 1754009"/>
                <a:gd name="connsiteX38" fmla="*/ 1454178 w 1486242"/>
                <a:gd name="connsiteY38" fmla="*/ 244844 h 1754009"/>
                <a:gd name="connsiteX39" fmla="*/ 1467894 w 1486242"/>
                <a:gd name="connsiteY39" fmla="*/ 249988 h 1754009"/>
                <a:gd name="connsiteX40" fmla="*/ 1475324 w 1486242"/>
                <a:gd name="connsiteY40" fmla="*/ 387211 h 1754009"/>
                <a:gd name="connsiteX41" fmla="*/ 1425032 w 1486242"/>
                <a:gd name="connsiteY41" fmla="*/ 483160 h 1754009"/>
                <a:gd name="connsiteX42" fmla="*/ 1391821 w 1486242"/>
                <a:gd name="connsiteY42" fmla="*/ 533388 h 1754009"/>
                <a:gd name="connsiteX43" fmla="*/ 1357214 w 1486242"/>
                <a:gd name="connsiteY43" fmla="*/ 554153 h 1754009"/>
                <a:gd name="connsiteX44" fmla="*/ 1355880 w 1486242"/>
                <a:gd name="connsiteY44" fmla="*/ 514148 h 1754009"/>
                <a:gd name="connsiteX45" fmla="*/ 1410998 w 1486242"/>
                <a:gd name="connsiteY45" fmla="*/ 385751 h 1754009"/>
                <a:gd name="connsiteX46" fmla="*/ 1405601 w 1486242"/>
                <a:gd name="connsiteY46" fmla="*/ 332982 h 1754009"/>
                <a:gd name="connsiteX47" fmla="*/ 1370993 w 1486242"/>
                <a:gd name="connsiteY47" fmla="*/ 298438 h 1754009"/>
                <a:gd name="connsiteX48" fmla="*/ 1379248 w 1486242"/>
                <a:gd name="connsiteY48" fmla="*/ 281103 h 1754009"/>
                <a:gd name="connsiteX49" fmla="*/ 1454178 w 1486242"/>
                <a:gd name="connsiteY49" fmla="*/ 244844 h 1754009"/>
                <a:gd name="connsiteX50" fmla="*/ 1454178 w 1486242"/>
                <a:gd name="connsiteY50" fmla="*/ 244844 h 1754009"/>
                <a:gd name="connsiteX51" fmla="*/ 862041 w 1486242"/>
                <a:gd name="connsiteY51" fmla="*/ 86729 h 1754009"/>
                <a:gd name="connsiteX52" fmla="*/ 935320 w 1486242"/>
                <a:gd name="connsiteY52" fmla="*/ 97905 h 1754009"/>
                <a:gd name="connsiteX53" fmla="*/ 1108230 w 1486242"/>
                <a:gd name="connsiteY53" fmla="*/ 132449 h 1754009"/>
                <a:gd name="connsiteX54" fmla="*/ 873026 w 1486242"/>
                <a:gd name="connsiteY54" fmla="*/ 125528 h 1754009"/>
                <a:gd name="connsiteX55" fmla="*/ 617058 w 1486242"/>
                <a:gd name="connsiteY55" fmla="*/ 222302 h 1754009"/>
                <a:gd name="connsiteX56" fmla="*/ 495265 w 1486242"/>
                <a:gd name="connsiteY56" fmla="*/ 299899 h 1754009"/>
                <a:gd name="connsiteX57" fmla="*/ 658587 w 1486242"/>
                <a:gd name="connsiteY57" fmla="*/ 167057 h 1754009"/>
                <a:gd name="connsiteX58" fmla="*/ 790032 w 1486242"/>
                <a:gd name="connsiteY58" fmla="*/ 104827 h 1754009"/>
                <a:gd name="connsiteX59" fmla="*/ 862041 w 1486242"/>
                <a:gd name="connsiteY59" fmla="*/ 86729 h 1754009"/>
                <a:gd name="connsiteX60" fmla="*/ 862041 w 1486242"/>
                <a:gd name="connsiteY60" fmla="*/ 86729 h 1754009"/>
                <a:gd name="connsiteX61" fmla="*/ 746598 w 1486242"/>
                <a:gd name="connsiteY61" fmla="*/ 242 h 1754009"/>
                <a:gd name="connsiteX62" fmla="*/ 1124550 w 1486242"/>
                <a:gd name="connsiteY62" fmla="*/ 99112 h 1754009"/>
                <a:gd name="connsiteX63" fmla="*/ 783047 w 1486242"/>
                <a:gd name="connsiteY63" fmla="*/ 49518 h 1754009"/>
                <a:gd name="connsiteX64" fmla="*/ 734596 w 1486242"/>
                <a:gd name="connsiteY64" fmla="*/ 63361 h 1754009"/>
                <a:gd name="connsiteX65" fmla="*/ 422303 w 1486242"/>
                <a:gd name="connsiteY65" fmla="*/ 204268 h 1754009"/>
                <a:gd name="connsiteX66" fmla="*/ 260124 w 1486242"/>
                <a:gd name="connsiteY66" fmla="*/ 342190 h 1754009"/>
                <a:gd name="connsiteX67" fmla="*/ 181130 w 1486242"/>
                <a:gd name="connsiteY67" fmla="*/ 450521 h 1754009"/>
                <a:gd name="connsiteX68" fmla="*/ 277968 w 1486242"/>
                <a:gd name="connsiteY68" fmla="*/ 236208 h 1754009"/>
                <a:gd name="connsiteX69" fmla="*/ 358105 w 1486242"/>
                <a:gd name="connsiteY69" fmla="*/ 169152 h 1754009"/>
                <a:gd name="connsiteX70" fmla="*/ 704243 w 1486242"/>
                <a:gd name="connsiteY70" fmla="*/ 8815 h 1754009"/>
                <a:gd name="connsiteX71" fmla="*/ 746598 w 1486242"/>
                <a:gd name="connsiteY71" fmla="*/ 242 h 1754009"/>
                <a:gd name="connsiteX72" fmla="*/ 746598 w 1486242"/>
                <a:gd name="connsiteY72" fmla="*/ 242 h 1754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486242" h="1754009">
                  <a:moveTo>
                    <a:pt x="134394" y="400102"/>
                  </a:moveTo>
                  <a:cubicBezTo>
                    <a:pt x="135474" y="400546"/>
                    <a:pt x="136617" y="400927"/>
                    <a:pt x="137633" y="401245"/>
                  </a:cubicBezTo>
                  <a:cubicBezTo>
                    <a:pt x="117313" y="487224"/>
                    <a:pt x="96929" y="573266"/>
                    <a:pt x="76609" y="659245"/>
                  </a:cubicBezTo>
                  <a:cubicBezTo>
                    <a:pt x="62512" y="715697"/>
                    <a:pt x="35842" y="768465"/>
                    <a:pt x="35842" y="858318"/>
                  </a:cubicBezTo>
                  <a:cubicBezTo>
                    <a:pt x="42764" y="1038086"/>
                    <a:pt x="49685" y="1107174"/>
                    <a:pt x="125758" y="1238556"/>
                  </a:cubicBezTo>
                  <a:cubicBezTo>
                    <a:pt x="156175" y="1298246"/>
                    <a:pt x="247424" y="1467093"/>
                    <a:pt x="281968" y="1519289"/>
                  </a:cubicBezTo>
                  <a:cubicBezTo>
                    <a:pt x="291112" y="1533069"/>
                    <a:pt x="292509" y="1544753"/>
                    <a:pt x="286604" y="1559802"/>
                  </a:cubicBezTo>
                  <a:cubicBezTo>
                    <a:pt x="263871" y="1618032"/>
                    <a:pt x="242217" y="1676643"/>
                    <a:pt x="219738" y="1734935"/>
                  </a:cubicBezTo>
                  <a:cubicBezTo>
                    <a:pt x="216055" y="1744397"/>
                    <a:pt x="216373" y="1759065"/>
                    <a:pt x="197577" y="1752271"/>
                  </a:cubicBezTo>
                  <a:cubicBezTo>
                    <a:pt x="181829" y="1746619"/>
                    <a:pt x="184559" y="1738110"/>
                    <a:pt x="187480" y="1725665"/>
                  </a:cubicBezTo>
                  <a:cubicBezTo>
                    <a:pt x="203165" y="1657846"/>
                    <a:pt x="227168" y="1596569"/>
                    <a:pt x="243424" y="1529005"/>
                  </a:cubicBezTo>
                  <a:cubicBezTo>
                    <a:pt x="248250" y="1508812"/>
                    <a:pt x="232883" y="1486269"/>
                    <a:pt x="223485" y="1469442"/>
                  </a:cubicBezTo>
                  <a:cubicBezTo>
                    <a:pt x="159477" y="1354697"/>
                    <a:pt x="96104" y="1239572"/>
                    <a:pt x="32223" y="1124764"/>
                  </a:cubicBezTo>
                  <a:cubicBezTo>
                    <a:pt x="22825" y="1107810"/>
                    <a:pt x="18761" y="1090664"/>
                    <a:pt x="18824" y="1071170"/>
                  </a:cubicBezTo>
                  <a:cubicBezTo>
                    <a:pt x="-5623" y="899910"/>
                    <a:pt x="-5623" y="865366"/>
                    <a:pt x="15141" y="713284"/>
                  </a:cubicBezTo>
                  <a:cubicBezTo>
                    <a:pt x="22063" y="664833"/>
                    <a:pt x="44034" y="607302"/>
                    <a:pt x="56670" y="574981"/>
                  </a:cubicBezTo>
                  <a:cubicBezTo>
                    <a:pt x="84547" y="524181"/>
                    <a:pt x="106645" y="450902"/>
                    <a:pt x="134394" y="400102"/>
                  </a:cubicBezTo>
                  <a:lnTo>
                    <a:pt x="134394" y="400102"/>
                  </a:lnTo>
                  <a:close/>
                  <a:moveTo>
                    <a:pt x="370424" y="288786"/>
                  </a:moveTo>
                  <a:cubicBezTo>
                    <a:pt x="324196" y="402642"/>
                    <a:pt x="265014" y="517513"/>
                    <a:pt x="215865" y="630162"/>
                  </a:cubicBezTo>
                  <a:cubicBezTo>
                    <a:pt x="190274" y="688836"/>
                    <a:pt x="191989" y="747129"/>
                    <a:pt x="194973" y="811264"/>
                  </a:cubicBezTo>
                  <a:cubicBezTo>
                    <a:pt x="198275" y="883146"/>
                    <a:pt x="195735" y="955282"/>
                    <a:pt x="192878" y="1027926"/>
                  </a:cubicBezTo>
                  <a:cubicBezTo>
                    <a:pt x="181257" y="982778"/>
                    <a:pt x="176304" y="969252"/>
                    <a:pt x="170970" y="939661"/>
                  </a:cubicBezTo>
                  <a:cubicBezTo>
                    <a:pt x="157127" y="863080"/>
                    <a:pt x="145888" y="785991"/>
                    <a:pt x="133823" y="709029"/>
                  </a:cubicBezTo>
                  <a:cubicBezTo>
                    <a:pt x="130203" y="686106"/>
                    <a:pt x="131981" y="664770"/>
                    <a:pt x="143538" y="642672"/>
                  </a:cubicBezTo>
                  <a:cubicBezTo>
                    <a:pt x="200371" y="533452"/>
                    <a:pt x="260886" y="426454"/>
                    <a:pt x="333848" y="326823"/>
                  </a:cubicBezTo>
                  <a:cubicBezTo>
                    <a:pt x="344960" y="313107"/>
                    <a:pt x="354485" y="297867"/>
                    <a:pt x="370424" y="288786"/>
                  </a:cubicBezTo>
                  <a:lnTo>
                    <a:pt x="370424" y="288786"/>
                  </a:lnTo>
                  <a:close/>
                  <a:moveTo>
                    <a:pt x="1277458" y="265037"/>
                  </a:moveTo>
                  <a:cubicBezTo>
                    <a:pt x="1285649" y="261799"/>
                    <a:pt x="1295619" y="262561"/>
                    <a:pt x="1306668" y="265291"/>
                  </a:cubicBezTo>
                  <a:cubicBezTo>
                    <a:pt x="1316828" y="267831"/>
                    <a:pt x="1326734" y="270752"/>
                    <a:pt x="1337338" y="269736"/>
                  </a:cubicBezTo>
                  <a:cubicBezTo>
                    <a:pt x="1339688" y="272022"/>
                    <a:pt x="1341974" y="274245"/>
                    <a:pt x="1344323" y="276531"/>
                  </a:cubicBezTo>
                  <a:cubicBezTo>
                    <a:pt x="1322352" y="315393"/>
                    <a:pt x="1300318" y="354255"/>
                    <a:pt x="1278347" y="393053"/>
                  </a:cubicBezTo>
                  <a:cubicBezTo>
                    <a:pt x="1265901" y="415024"/>
                    <a:pt x="1250280" y="406833"/>
                    <a:pt x="1232881" y="399340"/>
                  </a:cubicBezTo>
                  <a:cubicBezTo>
                    <a:pt x="1213196" y="390894"/>
                    <a:pt x="1220625" y="379274"/>
                    <a:pt x="1226086" y="366764"/>
                  </a:cubicBezTo>
                  <a:cubicBezTo>
                    <a:pt x="1237199" y="340983"/>
                    <a:pt x="1250153" y="315837"/>
                    <a:pt x="1258535" y="289104"/>
                  </a:cubicBezTo>
                  <a:cubicBezTo>
                    <a:pt x="1262726" y="275642"/>
                    <a:pt x="1269266" y="268276"/>
                    <a:pt x="1277458" y="265037"/>
                  </a:cubicBezTo>
                  <a:lnTo>
                    <a:pt x="1277458" y="265037"/>
                  </a:lnTo>
                  <a:close/>
                  <a:moveTo>
                    <a:pt x="1454178" y="244844"/>
                  </a:moveTo>
                  <a:cubicBezTo>
                    <a:pt x="1461100" y="244908"/>
                    <a:pt x="1466180" y="246559"/>
                    <a:pt x="1467894" y="249988"/>
                  </a:cubicBezTo>
                  <a:cubicBezTo>
                    <a:pt x="1488659" y="291453"/>
                    <a:pt x="1492723" y="354826"/>
                    <a:pt x="1475324" y="387211"/>
                  </a:cubicBezTo>
                  <a:cubicBezTo>
                    <a:pt x="1458179" y="419025"/>
                    <a:pt x="1441796" y="451156"/>
                    <a:pt x="1425032" y="483160"/>
                  </a:cubicBezTo>
                  <a:cubicBezTo>
                    <a:pt x="1412586" y="505766"/>
                    <a:pt x="1405664" y="512687"/>
                    <a:pt x="1391821" y="533388"/>
                  </a:cubicBezTo>
                  <a:cubicBezTo>
                    <a:pt x="1383249" y="546215"/>
                    <a:pt x="1364135" y="561011"/>
                    <a:pt x="1357214" y="554153"/>
                  </a:cubicBezTo>
                  <a:cubicBezTo>
                    <a:pt x="1350292" y="547231"/>
                    <a:pt x="1350356" y="526721"/>
                    <a:pt x="1355880" y="514148"/>
                  </a:cubicBezTo>
                  <a:cubicBezTo>
                    <a:pt x="1374549" y="471476"/>
                    <a:pt x="1391567" y="428105"/>
                    <a:pt x="1410998" y="385751"/>
                  </a:cubicBezTo>
                  <a:cubicBezTo>
                    <a:pt x="1420587" y="364732"/>
                    <a:pt x="1423127" y="349111"/>
                    <a:pt x="1405601" y="332982"/>
                  </a:cubicBezTo>
                  <a:cubicBezTo>
                    <a:pt x="1392583" y="321044"/>
                    <a:pt x="1384836" y="319139"/>
                    <a:pt x="1370993" y="298438"/>
                  </a:cubicBezTo>
                  <a:cubicBezTo>
                    <a:pt x="1370993" y="291517"/>
                    <a:pt x="1375057" y="286818"/>
                    <a:pt x="1379248" y="281103"/>
                  </a:cubicBezTo>
                  <a:cubicBezTo>
                    <a:pt x="1395504" y="258814"/>
                    <a:pt x="1433350" y="244717"/>
                    <a:pt x="1454178" y="244844"/>
                  </a:cubicBezTo>
                  <a:lnTo>
                    <a:pt x="1454178" y="244844"/>
                  </a:lnTo>
                  <a:close/>
                  <a:moveTo>
                    <a:pt x="862041" y="86729"/>
                  </a:moveTo>
                  <a:cubicBezTo>
                    <a:pt x="884583" y="85904"/>
                    <a:pt x="907316" y="89904"/>
                    <a:pt x="935320" y="97905"/>
                  </a:cubicBezTo>
                  <a:cubicBezTo>
                    <a:pt x="1004471" y="111748"/>
                    <a:pt x="1046000" y="118670"/>
                    <a:pt x="1108230" y="132449"/>
                  </a:cubicBezTo>
                  <a:cubicBezTo>
                    <a:pt x="1087974" y="135053"/>
                    <a:pt x="946305" y="118289"/>
                    <a:pt x="873026" y="125528"/>
                  </a:cubicBezTo>
                  <a:cubicBezTo>
                    <a:pt x="780697" y="134672"/>
                    <a:pt x="706974" y="173915"/>
                    <a:pt x="617058" y="222302"/>
                  </a:cubicBezTo>
                  <a:cubicBezTo>
                    <a:pt x="568607" y="249988"/>
                    <a:pt x="527142" y="277610"/>
                    <a:pt x="495265" y="299899"/>
                  </a:cubicBezTo>
                  <a:cubicBezTo>
                    <a:pt x="515966" y="259132"/>
                    <a:pt x="610136" y="194679"/>
                    <a:pt x="658587" y="167057"/>
                  </a:cubicBezTo>
                  <a:cubicBezTo>
                    <a:pt x="720817" y="139434"/>
                    <a:pt x="738406" y="126734"/>
                    <a:pt x="790032" y="104827"/>
                  </a:cubicBezTo>
                  <a:cubicBezTo>
                    <a:pt x="817146" y="93333"/>
                    <a:pt x="839498" y="87618"/>
                    <a:pt x="862041" y="86729"/>
                  </a:cubicBezTo>
                  <a:lnTo>
                    <a:pt x="862041" y="86729"/>
                  </a:lnTo>
                  <a:close/>
                  <a:moveTo>
                    <a:pt x="746598" y="242"/>
                  </a:moveTo>
                  <a:cubicBezTo>
                    <a:pt x="822163" y="6529"/>
                    <a:pt x="1059780" y="28754"/>
                    <a:pt x="1124550" y="99112"/>
                  </a:cubicBezTo>
                  <a:cubicBezTo>
                    <a:pt x="1072480" y="90412"/>
                    <a:pt x="828132" y="56694"/>
                    <a:pt x="783047" y="49518"/>
                  </a:cubicBezTo>
                  <a:cubicBezTo>
                    <a:pt x="763870" y="46470"/>
                    <a:pt x="752186" y="56059"/>
                    <a:pt x="734596" y="63361"/>
                  </a:cubicBezTo>
                  <a:cubicBezTo>
                    <a:pt x="616169" y="112193"/>
                    <a:pt x="543461" y="163310"/>
                    <a:pt x="422303" y="204268"/>
                  </a:cubicBezTo>
                  <a:cubicBezTo>
                    <a:pt x="346167" y="229985"/>
                    <a:pt x="326418" y="243130"/>
                    <a:pt x="260124" y="342190"/>
                  </a:cubicBezTo>
                  <a:cubicBezTo>
                    <a:pt x="243805" y="363208"/>
                    <a:pt x="208816" y="395212"/>
                    <a:pt x="181130" y="450521"/>
                  </a:cubicBezTo>
                  <a:cubicBezTo>
                    <a:pt x="194973" y="381369"/>
                    <a:pt x="263426" y="268339"/>
                    <a:pt x="277968" y="236208"/>
                  </a:cubicBezTo>
                  <a:cubicBezTo>
                    <a:pt x="311877" y="185408"/>
                    <a:pt x="318036" y="187059"/>
                    <a:pt x="358105" y="169152"/>
                  </a:cubicBezTo>
                  <a:cubicBezTo>
                    <a:pt x="474183" y="117336"/>
                    <a:pt x="589118" y="62790"/>
                    <a:pt x="704243" y="8815"/>
                  </a:cubicBezTo>
                  <a:cubicBezTo>
                    <a:pt x="718086" y="2401"/>
                    <a:pt x="731675" y="-964"/>
                    <a:pt x="746598" y="242"/>
                  </a:cubicBezTo>
                  <a:lnTo>
                    <a:pt x="746598" y="242"/>
                  </a:lnTo>
                  <a:close/>
                </a:path>
              </a:pathLst>
            </a:custGeom>
            <a:solidFill>
              <a:srgbClr val="FDFDFD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2" name="자유형: 도형 51">
              <a:extLst>
                <a:ext uri="{FF2B5EF4-FFF2-40B4-BE49-F238E27FC236}">
                  <a16:creationId xmlns:a16="http://schemas.microsoft.com/office/drawing/2014/main" id="{8FDE499B-29BD-497C-B3A6-D29E24C10BE4}"/>
                </a:ext>
              </a:extLst>
            </p:cNvPr>
            <p:cNvSpPr/>
            <p:nvPr/>
          </p:nvSpPr>
          <p:spPr>
            <a:xfrm>
              <a:off x="1982008" y="902271"/>
              <a:ext cx="643213" cy="619073"/>
            </a:xfrm>
            <a:custGeom>
              <a:avLst/>
              <a:gdLst>
                <a:gd name="connsiteX0" fmla="*/ 27526 w 643213"/>
                <a:gd name="connsiteY0" fmla="*/ 486474 h 619073"/>
                <a:gd name="connsiteX1" fmla="*/ 139540 w 643213"/>
                <a:gd name="connsiteY1" fmla="*/ 619062 h 619073"/>
                <a:gd name="connsiteX2" fmla="*/ 88867 w 643213"/>
                <a:gd name="connsiteY2" fmla="*/ 595694 h 619073"/>
                <a:gd name="connsiteX3" fmla="*/ 25621 w 643213"/>
                <a:gd name="connsiteY3" fmla="*/ 555308 h 619073"/>
                <a:gd name="connsiteX4" fmla="*/ 16477 w 643213"/>
                <a:gd name="connsiteY4" fmla="*/ 501650 h 619073"/>
                <a:gd name="connsiteX5" fmla="*/ 27526 w 643213"/>
                <a:gd name="connsiteY5" fmla="*/ 486474 h 619073"/>
                <a:gd name="connsiteX6" fmla="*/ 27526 w 643213"/>
                <a:gd name="connsiteY6" fmla="*/ 486474 h 619073"/>
                <a:gd name="connsiteX7" fmla="*/ 542066 w 643213"/>
                <a:gd name="connsiteY7" fmla="*/ 0 h 619073"/>
                <a:gd name="connsiteX8" fmla="*/ 638650 w 643213"/>
                <a:gd name="connsiteY8" fmla="*/ 124460 h 619073"/>
                <a:gd name="connsiteX9" fmla="*/ 638586 w 643213"/>
                <a:gd name="connsiteY9" fmla="*/ 143320 h 619073"/>
                <a:gd name="connsiteX10" fmla="*/ 484281 w 643213"/>
                <a:gd name="connsiteY10" fmla="*/ 282829 h 619073"/>
                <a:gd name="connsiteX11" fmla="*/ 575023 w 643213"/>
                <a:gd name="connsiteY11" fmla="*/ 183134 h 619073"/>
                <a:gd name="connsiteX12" fmla="*/ 586262 w 643213"/>
                <a:gd name="connsiteY12" fmla="*/ 122936 h 619073"/>
                <a:gd name="connsiteX13" fmla="*/ 537494 w 643213"/>
                <a:gd name="connsiteY13" fmla="*/ 2604 h 619073"/>
                <a:gd name="connsiteX14" fmla="*/ 542066 w 643213"/>
                <a:gd name="connsiteY14" fmla="*/ 0 h 619073"/>
                <a:gd name="connsiteX15" fmla="*/ 542066 w 643213"/>
                <a:gd name="connsiteY15" fmla="*/ 0 h 619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43213" h="619073">
                  <a:moveTo>
                    <a:pt x="27526" y="486474"/>
                  </a:moveTo>
                  <a:cubicBezTo>
                    <a:pt x="64483" y="530289"/>
                    <a:pt x="100487" y="572834"/>
                    <a:pt x="139540" y="619062"/>
                  </a:cubicBezTo>
                  <a:cubicBezTo>
                    <a:pt x="114584" y="619570"/>
                    <a:pt x="103218" y="604139"/>
                    <a:pt x="88867" y="595694"/>
                  </a:cubicBezTo>
                  <a:cubicBezTo>
                    <a:pt x="67277" y="583057"/>
                    <a:pt x="46639" y="568960"/>
                    <a:pt x="25621" y="555308"/>
                  </a:cubicBezTo>
                  <a:cubicBezTo>
                    <a:pt x="-6828" y="534289"/>
                    <a:pt x="-6828" y="534226"/>
                    <a:pt x="16477" y="501650"/>
                  </a:cubicBezTo>
                  <a:cubicBezTo>
                    <a:pt x="19334" y="497459"/>
                    <a:pt x="22446" y="493332"/>
                    <a:pt x="27526" y="486474"/>
                  </a:cubicBezTo>
                  <a:lnTo>
                    <a:pt x="27526" y="486474"/>
                  </a:lnTo>
                  <a:close/>
                  <a:moveTo>
                    <a:pt x="542066" y="0"/>
                  </a:moveTo>
                  <a:cubicBezTo>
                    <a:pt x="574261" y="41465"/>
                    <a:pt x="606328" y="82995"/>
                    <a:pt x="638650" y="124460"/>
                  </a:cubicBezTo>
                  <a:cubicBezTo>
                    <a:pt x="643793" y="131001"/>
                    <a:pt x="645635" y="136652"/>
                    <a:pt x="638586" y="143320"/>
                  </a:cubicBezTo>
                  <a:cubicBezTo>
                    <a:pt x="588421" y="191008"/>
                    <a:pt x="538320" y="238951"/>
                    <a:pt x="484281" y="282829"/>
                  </a:cubicBezTo>
                  <a:cubicBezTo>
                    <a:pt x="514444" y="249428"/>
                    <a:pt x="543527" y="215138"/>
                    <a:pt x="575023" y="183134"/>
                  </a:cubicBezTo>
                  <a:cubicBezTo>
                    <a:pt x="593501" y="164402"/>
                    <a:pt x="598137" y="147955"/>
                    <a:pt x="586262" y="122936"/>
                  </a:cubicBezTo>
                  <a:cubicBezTo>
                    <a:pt x="567720" y="83884"/>
                    <a:pt x="553560" y="42799"/>
                    <a:pt x="537494" y="2604"/>
                  </a:cubicBezTo>
                  <a:cubicBezTo>
                    <a:pt x="539018" y="1715"/>
                    <a:pt x="540542" y="889"/>
                    <a:pt x="542066" y="0"/>
                  </a:cubicBezTo>
                  <a:lnTo>
                    <a:pt x="542066" y="0"/>
                  </a:lnTo>
                  <a:close/>
                </a:path>
              </a:pathLst>
            </a:custGeom>
            <a:solidFill>
              <a:srgbClr val="4D4D4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3" name="자유형: 도형 52">
              <a:extLst>
                <a:ext uri="{FF2B5EF4-FFF2-40B4-BE49-F238E27FC236}">
                  <a16:creationId xmlns:a16="http://schemas.microsoft.com/office/drawing/2014/main" id="{7C2D3BDD-E8DF-4888-85A1-6A83205EE101}"/>
                </a:ext>
              </a:extLst>
            </p:cNvPr>
            <p:cNvSpPr/>
            <p:nvPr/>
          </p:nvSpPr>
          <p:spPr>
            <a:xfrm>
              <a:off x="2914981" y="562038"/>
              <a:ext cx="476376" cy="388493"/>
            </a:xfrm>
            <a:custGeom>
              <a:avLst/>
              <a:gdLst>
                <a:gd name="connsiteX0" fmla="*/ 476377 w 476376"/>
                <a:gd name="connsiteY0" fmla="*/ 138938 h 388493"/>
                <a:gd name="connsiteX1" fmla="*/ 219138 w 476376"/>
                <a:gd name="connsiteY1" fmla="*/ 386080 h 388493"/>
                <a:gd name="connsiteX2" fmla="*/ 94551 w 476376"/>
                <a:gd name="connsiteY2" fmla="*/ 358521 h 388493"/>
                <a:gd name="connsiteX3" fmla="*/ 48704 w 476376"/>
                <a:gd name="connsiteY3" fmla="*/ 388493 h 388493"/>
                <a:gd name="connsiteX4" fmla="*/ 0 w 476376"/>
                <a:gd name="connsiteY4" fmla="*/ 378523 h 388493"/>
                <a:gd name="connsiteX5" fmla="*/ 198438 w 476376"/>
                <a:gd name="connsiteY5" fmla="*/ 117348 h 388493"/>
                <a:gd name="connsiteX6" fmla="*/ 347980 w 476376"/>
                <a:gd name="connsiteY6" fmla="*/ 0 h 388493"/>
                <a:gd name="connsiteX7" fmla="*/ 476377 w 476376"/>
                <a:gd name="connsiteY7" fmla="*/ 138938 h 388493"/>
                <a:gd name="connsiteX8" fmla="*/ 476377 w 476376"/>
                <a:gd name="connsiteY8" fmla="*/ 138938 h 3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376" h="388493">
                  <a:moveTo>
                    <a:pt x="476377" y="138938"/>
                  </a:moveTo>
                  <a:cubicBezTo>
                    <a:pt x="452183" y="154940"/>
                    <a:pt x="309118" y="289623"/>
                    <a:pt x="219138" y="386080"/>
                  </a:cubicBezTo>
                  <a:cubicBezTo>
                    <a:pt x="198374" y="365379"/>
                    <a:pt x="143002" y="344742"/>
                    <a:pt x="94551" y="358521"/>
                  </a:cubicBezTo>
                  <a:cubicBezTo>
                    <a:pt x="73787" y="365442"/>
                    <a:pt x="60769" y="376936"/>
                    <a:pt x="48704" y="388493"/>
                  </a:cubicBezTo>
                  <a:cubicBezTo>
                    <a:pt x="32258" y="386080"/>
                    <a:pt x="24320" y="383603"/>
                    <a:pt x="0" y="378523"/>
                  </a:cubicBezTo>
                  <a:cubicBezTo>
                    <a:pt x="39243" y="330962"/>
                    <a:pt x="177673" y="158686"/>
                    <a:pt x="198438" y="117348"/>
                  </a:cubicBezTo>
                  <a:cubicBezTo>
                    <a:pt x="244030" y="81470"/>
                    <a:pt x="288417" y="48450"/>
                    <a:pt x="347980" y="0"/>
                  </a:cubicBezTo>
                  <a:cubicBezTo>
                    <a:pt x="378269" y="34607"/>
                    <a:pt x="445071" y="102171"/>
                    <a:pt x="476377" y="138938"/>
                  </a:cubicBezTo>
                  <a:lnTo>
                    <a:pt x="476377" y="138938"/>
                  </a:lnTo>
                  <a:close/>
                </a:path>
              </a:pathLst>
            </a:custGeom>
            <a:solidFill>
              <a:srgbClr val="D8D6D3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id="{36A39C87-A929-4321-B4A3-096AB9ABB9BA}"/>
                </a:ext>
              </a:extLst>
            </p:cNvPr>
            <p:cNvSpPr/>
            <p:nvPr/>
          </p:nvSpPr>
          <p:spPr>
            <a:xfrm>
              <a:off x="2864498" y="493902"/>
              <a:ext cx="320484" cy="443483"/>
            </a:xfrm>
            <a:custGeom>
              <a:avLst/>
              <a:gdLst>
                <a:gd name="connsiteX0" fmla="*/ 50483 w 320484"/>
                <a:gd name="connsiteY0" fmla="*/ 443484 h 443483"/>
                <a:gd name="connsiteX1" fmla="*/ 0 w 320484"/>
                <a:gd name="connsiteY1" fmla="*/ 433959 h 443483"/>
                <a:gd name="connsiteX2" fmla="*/ 199009 w 320484"/>
                <a:gd name="connsiteY2" fmla="*/ 197929 h 443483"/>
                <a:gd name="connsiteX3" fmla="*/ 320485 w 320484"/>
                <a:gd name="connsiteY3" fmla="*/ 0 h 443483"/>
                <a:gd name="connsiteX4" fmla="*/ 255842 w 320484"/>
                <a:gd name="connsiteY4" fmla="*/ 171768 h 443483"/>
                <a:gd name="connsiteX5" fmla="*/ 50483 w 320484"/>
                <a:gd name="connsiteY5" fmla="*/ 443484 h 443483"/>
                <a:gd name="connsiteX6" fmla="*/ 50483 w 320484"/>
                <a:gd name="connsiteY6" fmla="*/ 443484 h 443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0484" h="443483">
                  <a:moveTo>
                    <a:pt x="50483" y="443484"/>
                  </a:moveTo>
                  <a:cubicBezTo>
                    <a:pt x="38100" y="441325"/>
                    <a:pt x="12383" y="436118"/>
                    <a:pt x="0" y="433959"/>
                  </a:cubicBezTo>
                  <a:cubicBezTo>
                    <a:pt x="62230" y="358077"/>
                    <a:pt x="140970" y="273812"/>
                    <a:pt x="199009" y="197929"/>
                  </a:cubicBezTo>
                  <a:cubicBezTo>
                    <a:pt x="233236" y="153162"/>
                    <a:pt x="269621" y="88900"/>
                    <a:pt x="320485" y="0"/>
                  </a:cubicBezTo>
                  <a:cubicBezTo>
                    <a:pt x="304229" y="68263"/>
                    <a:pt x="290386" y="95822"/>
                    <a:pt x="255842" y="171768"/>
                  </a:cubicBezTo>
                  <a:cubicBezTo>
                    <a:pt x="186563" y="295910"/>
                    <a:pt x="103632" y="378714"/>
                    <a:pt x="50483" y="443484"/>
                  </a:cubicBezTo>
                  <a:lnTo>
                    <a:pt x="50483" y="443484"/>
                  </a:lnTo>
                  <a:close/>
                </a:path>
              </a:pathLst>
            </a:custGeom>
            <a:solidFill>
              <a:srgbClr val="BAB9B7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5" name="자유형: 도형 54">
              <a:extLst>
                <a:ext uri="{FF2B5EF4-FFF2-40B4-BE49-F238E27FC236}">
                  <a16:creationId xmlns:a16="http://schemas.microsoft.com/office/drawing/2014/main" id="{F53748F3-5A2F-4FCC-87A6-A585194828E6}"/>
                </a:ext>
              </a:extLst>
            </p:cNvPr>
            <p:cNvSpPr/>
            <p:nvPr/>
          </p:nvSpPr>
          <p:spPr>
            <a:xfrm>
              <a:off x="2715093" y="3578256"/>
              <a:ext cx="2761731" cy="1855018"/>
            </a:xfrm>
            <a:custGeom>
              <a:avLst/>
              <a:gdLst>
                <a:gd name="connsiteX0" fmla="*/ 2761732 w 2761731"/>
                <a:gd name="connsiteY0" fmla="*/ 120999 h 1855018"/>
                <a:gd name="connsiteX1" fmla="*/ 2727188 w 2761731"/>
                <a:gd name="connsiteY1" fmla="*/ 114077 h 1855018"/>
                <a:gd name="connsiteX2" fmla="*/ 2580376 w 2761731"/>
                <a:gd name="connsiteY2" fmla="*/ 105124 h 1855018"/>
                <a:gd name="connsiteX3" fmla="*/ 2275639 w 2761731"/>
                <a:gd name="connsiteY3" fmla="*/ 57816 h 1855018"/>
                <a:gd name="connsiteX4" fmla="*/ 1996430 w 2761731"/>
                <a:gd name="connsiteY4" fmla="*/ 5302 h 1855018"/>
                <a:gd name="connsiteX5" fmla="*/ 1932930 w 2761731"/>
                <a:gd name="connsiteY5" fmla="*/ 3588 h 1855018"/>
                <a:gd name="connsiteX6" fmla="*/ 495671 w 2761731"/>
                <a:gd name="connsiteY6" fmla="*/ 548608 h 1855018"/>
                <a:gd name="connsiteX7" fmla="*/ 392674 w 2761731"/>
                <a:gd name="connsiteY7" fmla="*/ 652748 h 1855018"/>
                <a:gd name="connsiteX8" fmla="*/ 19611 w 2761731"/>
                <a:gd name="connsiteY8" fmla="*/ 1092930 h 1855018"/>
                <a:gd name="connsiteX9" fmla="*/ 1704 w 2761731"/>
                <a:gd name="connsiteY9" fmla="*/ 1161510 h 1855018"/>
                <a:gd name="connsiteX10" fmla="*/ 70792 w 2761731"/>
                <a:gd name="connsiteY10" fmla="*/ 1551083 h 1855018"/>
                <a:gd name="connsiteX11" fmla="*/ 168392 w 2761731"/>
                <a:gd name="connsiteY11" fmla="*/ 1711039 h 1855018"/>
                <a:gd name="connsiteX12" fmla="*/ 335778 w 2761731"/>
                <a:gd name="connsiteY12" fmla="*/ 1846294 h 1855018"/>
                <a:gd name="connsiteX13" fmla="*/ 396103 w 2761731"/>
                <a:gd name="connsiteY13" fmla="*/ 1832324 h 1855018"/>
                <a:gd name="connsiteX14" fmla="*/ 421884 w 2761731"/>
                <a:gd name="connsiteY14" fmla="*/ 1777396 h 1855018"/>
                <a:gd name="connsiteX15" fmla="*/ 408231 w 2761731"/>
                <a:gd name="connsiteY15" fmla="*/ 1733327 h 1855018"/>
                <a:gd name="connsiteX16" fmla="*/ 320347 w 2761731"/>
                <a:gd name="connsiteY16" fmla="*/ 1553686 h 1855018"/>
                <a:gd name="connsiteX17" fmla="*/ 293360 w 2761731"/>
                <a:gd name="connsiteY17" fmla="*/ 1455261 h 1855018"/>
                <a:gd name="connsiteX18" fmla="*/ 313680 w 2761731"/>
                <a:gd name="connsiteY18" fmla="*/ 1319625 h 1855018"/>
                <a:gd name="connsiteX19" fmla="*/ 382196 w 2761731"/>
                <a:gd name="connsiteY19" fmla="*/ 1237646 h 1855018"/>
                <a:gd name="connsiteX20" fmla="*/ 383593 w 2761731"/>
                <a:gd name="connsiteY20" fmla="*/ 1236186 h 1855018"/>
                <a:gd name="connsiteX21" fmla="*/ 436870 w 2761731"/>
                <a:gd name="connsiteY21" fmla="*/ 1310100 h 1855018"/>
                <a:gd name="connsiteX22" fmla="*/ 518086 w 2761731"/>
                <a:gd name="connsiteY22" fmla="*/ 1486567 h 1855018"/>
                <a:gd name="connsiteX23" fmla="*/ 602097 w 2761731"/>
                <a:gd name="connsiteY23" fmla="*/ 1492726 h 1855018"/>
                <a:gd name="connsiteX24" fmla="*/ 622480 w 2761731"/>
                <a:gd name="connsiteY24" fmla="*/ 1471200 h 1855018"/>
                <a:gd name="connsiteX25" fmla="*/ 623242 w 2761731"/>
                <a:gd name="connsiteY25" fmla="*/ 1378045 h 1855018"/>
                <a:gd name="connsiteX26" fmla="*/ 665152 w 2761731"/>
                <a:gd name="connsiteY26" fmla="*/ 1007205 h 1855018"/>
                <a:gd name="connsiteX27" fmla="*/ 661977 w 2761731"/>
                <a:gd name="connsiteY27" fmla="*/ 956596 h 1855018"/>
                <a:gd name="connsiteX28" fmla="*/ 1718744 w 2761731"/>
                <a:gd name="connsiteY28" fmla="*/ 680371 h 1855018"/>
                <a:gd name="connsiteX29" fmla="*/ 2439088 w 2761731"/>
                <a:gd name="connsiteY29" fmla="*/ 600234 h 1855018"/>
                <a:gd name="connsiteX30" fmla="*/ 2560945 w 2761731"/>
                <a:gd name="connsiteY30" fmla="*/ 578961 h 1855018"/>
                <a:gd name="connsiteX31" fmla="*/ 2710551 w 2761731"/>
                <a:gd name="connsiteY31" fmla="*/ 488283 h 1855018"/>
                <a:gd name="connsiteX32" fmla="*/ 2729220 w 2761731"/>
                <a:gd name="connsiteY32" fmla="*/ 455771 h 1855018"/>
                <a:gd name="connsiteX33" fmla="*/ 2761732 w 2761731"/>
                <a:gd name="connsiteY33" fmla="*/ 120999 h 1855018"/>
                <a:gd name="connsiteX34" fmla="*/ 2761732 w 2761731"/>
                <a:gd name="connsiteY34" fmla="*/ 120999 h 1855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761731" h="1855018">
                  <a:moveTo>
                    <a:pt x="2761732" y="120999"/>
                  </a:moveTo>
                  <a:cubicBezTo>
                    <a:pt x="2754810" y="120999"/>
                    <a:pt x="2735570" y="113823"/>
                    <a:pt x="2727188" y="114077"/>
                  </a:cubicBezTo>
                  <a:cubicBezTo>
                    <a:pt x="2674864" y="115983"/>
                    <a:pt x="2631938" y="105632"/>
                    <a:pt x="2580376" y="105124"/>
                  </a:cubicBezTo>
                  <a:cubicBezTo>
                    <a:pt x="2475982" y="104045"/>
                    <a:pt x="2376922" y="75343"/>
                    <a:pt x="2275639" y="57816"/>
                  </a:cubicBezTo>
                  <a:cubicBezTo>
                    <a:pt x="2182358" y="41751"/>
                    <a:pt x="2089584" y="22447"/>
                    <a:pt x="1996430" y="5302"/>
                  </a:cubicBezTo>
                  <a:cubicBezTo>
                    <a:pt x="1973760" y="1175"/>
                    <a:pt x="1953694" y="-3334"/>
                    <a:pt x="1932930" y="3588"/>
                  </a:cubicBezTo>
                  <a:cubicBezTo>
                    <a:pt x="1927977" y="7207"/>
                    <a:pt x="543042" y="530638"/>
                    <a:pt x="495671" y="548608"/>
                  </a:cubicBezTo>
                  <a:cubicBezTo>
                    <a:pt x="465000" y="561371"/>
                    <a:pt x="441061" y="590582"/>
                    <a:pt x="392674" y="652748"/>
                  </a:cubicBezTo>
                  <a:cubicBezTo>
                    <a:pt x="375465" y="674973"/>
                    <a:pt x="137785" y="954309"/>
                    <a:pt x="19611" y="1092930"/>
                  </a:cubicBezTo>
                  <a:cubicBezTo>
                    <a:pt x="1323" y="1114457"/>
                    <a:pt x="-2868" y="1135094"/>
                    <a:pt x="1704" y="1161510"/>
                  </a:cubicBezTo>
                  <a:cubicBezTo>
                    <a:pt x="13198" y="1227106"/>
                    <a:pt x="70729" y="1546257"/>
                    <a:pt x="70792" y="1551083"/>
                  </a:cubicBezTo>
                  <a:cubicBezTo>
                    <a:pt x="71554" y="1623853"/>
                    <a:pt x="106225" y="1675733"/>
                    <a:pt x="168392" y="1711039"/>
                  </a:cubicBezTo>
                  <a:cubicBezTo>
                    <a:pt x="169852" y="1711865"/>
                    <a:pt x="264721" y="1788953"/>
                    <a:pt x="335778" y="1846294"/>
                  </a:cubicBezTo>
                  <a:cubicBezTo>
                    <a:pt x="355590" y="1862296"/>
                    <a:pt x="385244" y="1855502"/>
                    <a:pt x="396103" y="1832324"/>
                  </a:cubicBezTo>
                  <a:cubicBezTo>
                    <a:pt x="404802" y="1813719"/>
                    <a:pt x="413375" y="1795558"/>
                    <a:pt x="421884" y="1777396"/>
                  </a:cubicBezTo>
                  <a:cubicBezTo>
                    <a:pt x="426138" y="1760125"/>
                    <a:pt x="413311" y="1747488"/>
                    <a:pt x="408231" y="1733327"/>
                  </a:cubicBezTo>
                  <a:cubicBezTo>
                    <a:pt x="385498" y="1670272"/>
                    <a:pt x="358828" y="1608550"/>
                    <a:pt x="320347" y="1553686"/>
                  </a:cubicBezTo>
                  <a:cubicBezTo>
                    <a:pt x="297551" y="1521301"/>
                    <a:pt x="286692" y="1489996"/>
                    <a:pt x="293360" y="1455261"/>
                  </a:cubicBezTo>
                  <a:cubicBezTo>
                    <a:pt x="301932" y="1410303"/>
                    <a:pt x="305107" y="1364583"/>
                    <a:pt x="313680" y="1319625"/>
                  </a:cubicBezTo>
                  <a:cubicBezTo>
                    <a:pt x="324919" y="1282605"/>
                    <a:pt x="359146" y="1264761"/>
                    <a:pt x="382196" y="1237646"/>
                  </a:cubicBezTo>
                  <a:cubicBezTo>
                    <a:pt x="382704" y="1237139"/>
                    <a:pt x="383149" y="1236694"/>
                    <a:pt x="383593" y="1236186"/>
                  </a:cubicBezTo>
                  <a:cubicBezTo>
                    <a:pt x="412295" y="1252378"/>
                    <a:pt x="428043" y="1278223"/>
                    <a:pt x="436870" y="1310100"/>
                  </a:cubicBezTo>
                  <a:cubicBezTo>
                    <a:pt x="440870" y="1324578"/>
                    <a:pt x="490718" y="1457484"/>
                    <a:pt x="518086" y="1486567"/>
                  </a:cubicBezTo>
                  <a:cubicBezTo>
                    <a:pt x="535612" y="1505236"/>
                    <a:pt x="601017" y="1492536"/>
                    <a:pt x="602097" y="1492726"/>
                  </a:cubicBezTo>
                  <a:cubicBezTo>
                    <a:pt x="619242" y="1495266"/>
                    <a:pt x="622861" y="1486694"/>
                    <a:pt x="622480" y="1471200"/>
                  </a:cubicBezTo>
                  <a:cubicBezTo>
                    <a:pt x="621782" y="1440212"/>
                    <a:pt x="622925" y="1409033"/>
                    <a:pt x="623242" y="1378045"/>
                  </a:cubicBezTo>
                  <a:cubicBezTo>
                    <a:pt x="623242" y="1353090"/>
                    <a:pt x="642483" y="1104614"/>
                    <a:pt x="665152" y="1007205"/>
                  </a:cubicBezTo>
                  <a:cubicBezTo>
                    <a:pt x="668899" y="991140"/>
                    <a:pt x="661977" y="984218"/>
                    <a:pt x="661977" y="956596"/>
                  </a:cubicBezTo>
                  <a:cubicBezTo>
                    <a:pt x="676138" y="941864"/>
                    <a:pt x="1407912" y="701071"/>
                    <a:pt x="1718744" y="680371"/>
                  </a:cubicBezTo>
                  <a:cubicBezTo>
                    <a:pt x="1961949" y="651732"/>
                    <a:pt x="2196010" y="630078"/>
                    <a:pt x="2439088" y="600234"/>
                  </a:cubicBezTo>
                  <a:cubicBezTo>
                    <a:pt x="2479919" y="595217"/>
                    <a:pt x="2523607" y="599726"/>
                    <a:pt x="2560945" y="578961"/>
                  </a:cubicBezTo>
                  <a:cubicBezTo>
                    <a:pt x="2611872" y="550577"/>
                    <a:pt x="2660322" y="517938"/>
                    <a:pt x="2710551" y="488283"/>
                  </a:cubicBezTo>
                  <a:cubicBezTo>
                    <a:pt x="2724140" y="480282"/>
                    <a:pt x="2727950" y="470440"/>
                    <a:pt x="2729220" y="455771"/>
                  </a:cubicBezTo>
                  <a:cubicBezTo>
                    <a:pt x="2734617" y="393604"/>
                    <a:pt x="2761732" y="134842"/>
                    <a:pt x="2761732" y="120999"/>
                  </a:cubicBezTo>
                  <a:lnTo>
                    <a:pt x="2761732" y="120999"/>
                  </a:lnTo>
                  <a:close/>
                </a:path>
              </a:pathLst>
            </a:custGeom>
            <a:solidFill>
              <a:srgbClr val="F39E7E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6" name="자유형: 도형 55">
              <a:extLst>
                <a:ext uri="{FF2B5EF4-FFF2-40B4-BE49-F238E27FC236}">
                  <a16:creationId xmlns:a16="http://schemas.microsoft.com/office/drawing/2014/main" id="{5B9C494F-311F-45AD-B733-432988241C9E}"/>
                </a:ext>
              </a:extLst>
            </p:cNvPr>
            <p:cNvSpPr/>
            <p:nvPr/>
          </p:nvSpPr>
          <p:spPr>
            <a:xfrm>
              <a:off x="3092781" y="4539741"/>
              <a:ext cx="287591" cy="535648"/>
            </a:xfrm>
            <a:custGeom>
              <a:avLst/>
              <a:gdLst>
                <a:gd name="connsiteX0" fmla="*/ 287591 w 287591"/>
                <a:gd name="connsiteY0" fmla="*/ 45974 h 535648"/>
                <a:gd name="connsiteX1" fmla="*/ 245618 w 287591"/>
                <a:gd name="connsiteY1" fmla="*/ 416878 h 535648"/>
                <a:gd name="connsiteX2" fmla="*/ 244856 w 287591"/>
                <a:gd name="connsiteY2" fmla="*/ 510032 h 535648"/>
                <a:gd name="connsiteX3" fmla="*/ 224472 w 287591"/>
                <a:gd name="connsiteY3" fmla="*/ 531559 h 535648"/>
                <a:gd name="connsiteX4" fmla="*/ 140462 w 287591"/>
                <a:gd name="connsiteY4" fmla="*/ 525399 h 535648"/>
                <a:gd name="connsiteX5" fmla="*/ 59182 w 287591"/>
                <a:gd name="connsiteY5" fmla="*/ 348933 h 535648"/>
                <a:gd name="connsiteX6" fmla="*/ 0 w 287591"/>
                <a:gd name="connsiteY6" fmla="*/ 271780 h 535648"/>
                <a:gd name="connsiteX7" fmla="*/ 282575 w 287591"/>
                <a:gd name="connsiteY7" fmla="*/ 0 h 535648"/>
                <a:gd name="connsiteX8" fmla="*/ 287591 w 287591"/>
                <a:gd name="connsiteY8" fmla="*/ 45974 h 535648"/>
                <a:gd name="connsiteX9" fmla="*/ 287591 w 287591"/>
                <a:gd name="connsiteY9" fmla="*/ 45974 h 535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7591" h="535648">
                  <a:moveTo>
                    <a:pt x="287591" y="45974"/>
                  </a:moveTo>
                  <a:cubicBezTo>
                    <a:pt x="264922" y="143447"/>
                    <a:pt x="245618" y="391922"/>
                    <a:pt x="245618" y="416878"/>
                  </a:cubicBezTo>
                  <a:cubicBezTo>
                    <a:pt x="245300" y="447929"/>
                    <a:pt x="244094" y="479044"/>
                    <a:pt x="244856" y="510032"/>
                  </a:cubicBezTo>
                  <a:cubicBezTo>
                    <a:pt x="245173" y="525526"/>
                    <a:pt x="241554" y="534099"/>
                    <a:pt x="224472" y="531559"/>
                  </a:cubicBezTo>
                  <a:cubicBezTo>
                    <a:pt x="223457" y="531432"/>
                    <a:pt x="157988" y="544132"/>
                    <a:pt x="140462" y="525399"/>
                  </a:cubicBezTo>
                  <a:cubicBezTo>
                    <a:pt x="113093" y="496316"/>
                    <a:pt x="63119" y="363411"/>
                    <a:pt x="59182" y="348933"/>
                  </a:cubicBezTo>
                  <a:cubicBezTo>
                    <a:pt x="49784" y="314960"/>
                    <a:pt x="32639" y="287592"/>
                    <a:pt x="0" y="271780"/>
                  </a:cubicBezTo>
                  <a:cubicBezTo>
                    <a:pt x="90551" y="177419"/>
                    <a:pt x="186626" y="88710"/>
                    <a:pt x="282575" y="0"/>
                  </a:cubicBezTo>
                  <a:cubicBezTo>
                    <a:pt x="284416" y="16066"/>
                    <a:pt x="284416" y="36830"/>
                    <a:pt x="287591" y="45974"/>
                  </a:cubicBezTo>
                  <a:lnTo>
                    <a:pt x="287591" y="45974"/>
                  </a:lnTo>
                  <a:close/>
                </a:path>
              </a:pathLst>
            </a:custGeom>
            <a:solidFill>
              <a:srgbClr val="DE957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32A2F0CE-DB2B-42DE-B2E2-3EDBFDB403EA}"/>
                </a:ext>
              </a:extLst>
            </p:cNvPr>
            <p:cNvSpPr/>
            <p:nvPr/>
          </p:nvSpPr>
          <p:spPr>
            <a:xfrm>
              <a:off x="2919362" y="4036186"/>
              <a:ext cx="283336" cy="150241"/>
            </a:xfrm>
            <a:custGeom>
              <a:avLst/>
              <a:gdLst>
                <a:gd name="connsiteX0" fmla="*/ 0 w 283336"/>
                <a:gd name="connsiteY0" fmla="*/ 76073 h 150241"/>
                <a:gd name="connsiteX1" fmla="*/ 215328 w 283336"/>
                <a:gd name="connsiteY1" fmla="*/ 150241 h 150241"/>
                <a:gd name="connsiteX2" fmla="*/ 283337 w 283336"/>
                <a:gd name="connsiteY2" fmla="*/ 89853 h 150241"/>
                <a:gd name="connsiteX3" fmla="*/ 27686 w 283336"/>
                <a:gd name="connsiteY3" fmla="*/ 0 h 150241"/>
                <a:gd name="connsiteX4" fmla="*/ 0 w 283336"/>
                <a:gd name="connsiteY4" fmla="*/ 76073 h 150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336" h="150241">
                  <a:moveTo>
                    <a:pt x="0" y="76073"/>
                  </a:moveTo>
                  <a:cubicBezTo>
                    <a:pt x="9335" y="85217"/>
                    <a:pt x="204788" y="144590"/>
                    <a:pt x="215328" y="150241"/>
                  </a:cubicBezTo>
                  <a:cubicBezTo>
                    <a:pt x="238633" y="132905"/>
                    <a:pt x="256032" y="103124"/>
                    <a:pt x="283337" y="89853"/>
                  </a:cubicBezTo>
                  <a:cubicBezTo>
                    <a:pt x="202501" y="54547"/>
                    <a:pt x="114554" y="16447"/>
                    <a:pt x="27686" y="0"/>
                  </a:cubicBezTo>
                  <a:cubicBezTo>
                    <a:pt x="18415" y="22289"/>
                    <a:pt x="4699" y="52705"/>
                    <a:pt x="0" y="76073"/>
                  </a:cubicBez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8" name="자유형: 도형 57">
              <a:extLst>
                <a:ext uri="{FF2B5EF4-FFF2-40B4-BE49-F238E27FC236}">
                  <a16:creationId xmlns:a16="http://schemas.microsoft.com/office/drawing/2014/main" id="{729D3B4A-9B4E-44E8-962C-9101C009E0FA}"/>
                </a:ext>
              </a:extLst>
            </p:cNvPr>
            <p:cNvSpPr/>
            <p:nvPr/>
          </p:nvSpPr>
          <p:spPr>
            <a:xfrm>
              <a:off x="5079422" y="4771485"/>
              <a:ext cx="386242" cy="413281"/>
            </a:xfrm>
            <a:custGeom>
              <a:avLst/>
              <a:gdLst>
                <a:gd name="connsiteX0" fmla="*/ 47772 w 386242"/>
                <a:gd name="connsiteY0" fmla="*/ 120682 h 413281"/>
                <a:gd name="connsiteX1" fmla="*/ 54122 w 386242"/>
                <a:gd name="connsiteY1" fmla="*/ 242094 h 413281"/>
                <a:gd name="connsiteX2" fmla="*/ 79014 w 386242"/>
                <a:gd name="connsiteY2" fmla="*/ 256889 h 413281"/>
                <a:gd name="connsiteX3" fmla="*/ 124163 w 386242"/>
                <a:gd name="connsiteY3" fmla="*/ 228886 h 413281"/>
                <a:gd name="connsiteX4" fmla="*/ 149435 w 386242"/>
                <a:gd name="connsiteY4" fmla="*/ 225774 h 413281"/>
                <a:gd name="connsiteX5" fmla="*/ 240876 w 386242"/>
                <a:gd name="connsiteY5" fmla="*/ 290671 h 413281"/>
                <a:gd name="connsiteX6" fmla="*/ 358604 w 386242"/>
                <a:gd name="connsiteY6" fmla="*/ 402685 h 413281"/>
                <a:gd name="connsiteX7" fmla="*/ 378670 w 386242"/>
                <a:gd name="connsiteY7" fmla="*/ 409924 h 413281"/>
                <a:gd name="connsiteX8" fmla="*/ 384513 w 386242"/>
                <a:gd name="connsiteY8" fmla="*/ 387064 h 413281"/>
                <a:gd name="connsiteX9" fmla="*/ 362859 w 386242"/>
                <a:gd name="connsiteY9" fmla="*/ 345472 h 413281"/>
                <a:gd name="connsiteX10" fmla="*/ 266593 w 386242"/>
                <a:gd name="connsiteY10" fmla="*/ 185071 h 413281"/>
                <a:gd name="connsiteX11" fmla="*/ 207030 w 386242"/>
                <a:gd name="connsiteY11" fmla="*/ 61944 h 413281"/>
                <a:gd name="connsiteX12" fmla="*/ 201696 w 386242"/>
                <a:gd name="connsiteY12" fmla="*/ 90329 h 413281"/>
                <a:gd name="connsiteX13" fmla="*/ 221127 w 386242"/>
                <a:gd name="connsiteY13" fmla="*/ 178340 h 413281"/>
                <a:gd name="connsiteX14" fmla="*/ 213507 w 386242"/>
                <a:gd name="connsiteY14" fmla="*/ 209963 h 413281"/>
                <a:gd name="connsiteX15" fmla="*/ 187408 w 386242"/>
                <a:gd name="connsiteY15" fmla="*/ 199803 h 413281"/>
                <a:gd name="connsiteX16" fmla="*/ 96984 w 386242"/>
                <a:gd name="connsiteY16" fmla="*/ 102013 h 413281"/>
                <a:gd name="connsiteX17" fmla="*/ 46375 w 386242"/>
                <a:gd name="connsiteY17" fmla="*/ 16224 h 413281"/>
                <a:gd name="connsiteX18" fmla="*/ 27389 w 386242"/>
                <a:gd name="connsiteY18" fmla="*/ 540 h 413281"/>
                <a:gd name="connsiteX19" fmla="*/ 6433 w 386242"/>
                <a:gd name="connsiteY19" fmla="*/ 3715 h 413281"/>
                <a:gd name="connsiteX20" fmla="*/ 10307 w 386242"/>
                <a:gd name="connsiteY20" fmla="*/ 32099 h 413281"/>
                <a:gd name="connsiteX21" fmla="*/ 47772 w 386242"/>
                <a:gd name="connsiteY21" fmla="*/ 120682 h 413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86242" h="413281">
                  <a:moveTo>
                    <a:pt x="47772" y="120682"/>
                  </a:moveTo>
                  <a:cubicBezTo>
                    <a:pt x="50947" y="161131"/>
                    <a:pt x="52662" y="201581"/>
                    <a:pt x="54122" y="242094"/>
                  </a:cubicBezTo>
                  <a:cubicBezTo>
                    <a:pt x="54820" y="261461"/>
                    <a:pt x="58059" y="271812"/>
                    <a:pt x="79014" y="256889"/>
                  </a:cubicBezTo>
                  <a:cubicBezTo>
                    <a:pt x="93365" y="246666"/>
                    <a:pt x="109494" y="238792"/>
                    <a:pt x="124163" y="228886"/>
                  </a:cubicBezTo>
                  <a:cubicBezTo>
                    <a:pt x="132608" y="223234"/>
                    <a:pt x="139910" y="218599"/>
                    <a:pt x="149435" y="225774"/>
                  </a:cubicBezTo>
                  <a:cubicBezTo>
                    <a:pt x="179281" y="248253"/>
                    <a:pt x="214015" y="263112"/>
                    <a:pt x="240876" y="290671"/>
                  </a:cubicBezTo>
                  <a:cubicBezTo>
                    <a:pt x="278595" y="329533"/>
                    <a:pt x="319044" y="365728"/>
                    <a:pt x="358604" y="402685"/>
                  </a:cubicBezTo>
                  <a:cubicBezTo>
                    <a:pt x="363939" y="407638"/>
                    <a:pt x="369019" y="418878"/>
                    <a:pt x="378670" y="409924"/>
                  </a:cubicBezTo>
                  <a:cubicBezTo>
                    <a:pt x="384703" y="404336"/>
                    <a:pt x="388703" y="395764"/>
                    <a:pt x="384513" y="387064"/>
                  </a:cubicBezTo>
                  <a:cubicBezTo>
                    <a:pt x="377782" y="372967"/>
                    <a:pt x="371368" y="358553"/>
                    <a:pt x="362859" y="345472"/>
                  </a:cubicBezTo>
                  <a:cubicBezTo>
                    <a:pt x="328823" y="293211"/>
                    <a:pt x="295232" y="240570"/>
                    <a:pt x="266593" y="185071"/>
                  </a:cubicBezTo>
                  <a:cubicBezTo>
                    <a:pt x="245702" y="144558"/>
                    <a:pt x="226778" y="103029"/>
                    <a:pt x="207030" y="61944"/>
                  </a:cubicBezTo>
                  <a:cubicBezTo>
                    <a:pt x="197569" y="72485"/>
                    <a:pt x="199410" y="81058"/>
                    <a:pt x="201696" y="90329"/>
                  </a:cubicBezTo>
                  <a:cubicBezTo>
                    <a:pt x="208745" y="119539"/>
                    <a:pt x="213952" y="149193"/>
                    <a:pt x="221127" y="178340"/>
                  </a:cubicBezTo>
                  <a:cubicBezTo>
                    <a:pt x="224239" y="190976"/>
                    <a:pt x="221127" y="203613"/>
                    <a:pt x="213507" y="209963"/>
                  </a:cubicBezTo>
                  <a:cubicBezTo>
                    <a:pt x="204236" y="217710"/>
                    <a:pt x="194013" y="206978"/>
                    <a:pt x="187408" y="199803"/>
                  </a:cubicBezTo>
                  <a:cubicBezTo>
                    <a:pt x="157500" y="167164"/>
                    <a:pt x="119781" y="142526"/>
                    <a:pt x="96984" y="102013"/>
                  </a:cubicBezTo>
                  <a:cubicBezTo>
                    <a:pt x="80728" y="73247"/>
                    <a:pt x="61742" y="45625"/>
                    <a:pt x="46375" y="16224"/>
                  </a:cubicBezTo>
                  <a:cubicBezTo>
                    <a:pt x="41422" y="6636"/>
                    <a:pt x="34564" y="2064"/>
                    <a:pt x="27389" y="540"/>
                  </a:cubicBezTo>
                  <a:cubicBezTo>
                    <a:pt x="20213" y="-921"/>
                    <a:pt x="12720" y="730"/>
                    <a:pt x="6433" y="3715"/>
                  </a:cubicBezTo>
                  <a:cubicBezTo>
                    <a:pt x="-8553" y="10763"/>
                    <a:pt x="6878" y="22955"/>
                    <a:pt x="10307" y="32099"/>
                  </a:cubicBezTo>
                  <a:cubicBezTo>
                    <a:pt x="21610" y="62198"/>
                    <a:pt x="45169" y="87344"/>
                    <a:pt x="47772" y="120682"/>
                  </a:cubicBez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9" name="자유형: 도형 58">
              <a:extLst>
                <a:ext uri="{FF2B5EF4-FFF2-40B4-BE49-F238E27FC236}">
                  <a16:creationId xmlns:a16="http://schemas.microsoft.com/office/drawing/2014/main" id="{08C0A00B-B1EC-4111-B14E-A86ED25C4BDE}"/>
                </a:ext>
              </a:extLst>
            </p:cNvPr>
            <p:cNvSpPr/>
            <p:nvPr/>
          </p:nvSpPr>
          <p:spPr>
            <a:xfrm>
              <a:off x="4348303" y="5349430"/>
              <a:ext cx="1277683" cy="445670"/>
            </a:xfrm>
            <a:custGeom>
              <a:avLst/>
              <a:gdLst>
                <a:gd name="connsiteX0" fmla="*/ 1264412 w 1277683"/>
                <a:gd name="connsiteY0" fmla="*/ 112204 h 445670"/>
                <a:gd name="connsiteX1" fmla="*/ 1037019 w 1277683"/>
                <a:gd name="connsiteY1" fmla="*/ 260541 h 445670"/>
                <a:gd name="connsiteX2" fmla="*/ 975995 w 1277683"/>
                <a:gd name="connsiteY2" fmla="*/ 272034 h 445670"/>
                <a:gd name="connsiteX3" fmla="*/ 543370 w 1277683"/>
                <a:gd name="connsiteY3" fmla="*/ 152273 h 445670"/>
                <a:gd name="connsiteX4" fmla="*/ 213551 w 1277683"/>
                <a:gd name="connsiteY4" fmla="*/ 59499 h 445670"/>
                <a:gd name="connsiteX5" fmla="*/ 1905 w 1277683"/>
                <a:gd name="connsiteY5" fmla="*/ 0 h 445670"/>
                <a:gd name="connsiteX6" fmla="*/ 0 w 1277683"/>
                <a:gd name="connsiteY6" fmla="*/ 6604 h 445670"/>
                <a:gd name="connsiteX7" fmla="*/ 459677 w 1277683"/>
                <a:gd name="connsiteY7" fmla="*/ 251206 h 445670"/>
                <a:gd name="connsiteX8" fmla="*/ 484188 w 1277683"/>
                <a:gd name="connsiteY8" fmla="*/ 273050 h 445670"/>
                <a:gd name="connsiteX9" fmla="*/ 518541 w 1277683"/>
                <a:gd name="connsiteY9" fmla="*/ 379857 h 445670"/>
                <a:gd name="connsiteX10" fmla="*/ 571309 w 1277683"/>
                <a:gd name="connsiteY10" fmla="*/ 420370 h 445670"/>
                <a:gd name="connsiteX11" fmla="*/ 716344 w 1277683"/>
                <a:gd name="connsiteY11" fmla="*/ 437134 h 445670"/>
                <a:gd name="connsiteX12" fmla="*/ 815403 w 1277683"/>
                <a:gd name="connsiteY12" fmla="*/ 442722 h 445670"/>
                <a:gd name="connsiteX13" fmla="*/ 1060323 w 1277683"/>
                <a:gd name="connsiteY13" fmla="*/ 381826 h 445670"/>
                <a:gd name="connsiteX14" fmla="*/ 1105471 w 1277683"/>
                <a:gd name="connsiteY14" fmla="*/ 351282 h 445670"/>
                <a:gd name="connsiteX15" fmla="*/ 1163764 w 1277683"/>
                <a:gd name="connsiteY15" fmla="*/ 270573 h 445670"/>
                <a:gd name="connsiteX16" fmla="*/ 1277683 w 1277683"/>
                <a:gd name="connsiteY16" fmla="*/ 112204 h 445670"/>
                <a:gd name="connsiteX17" fmla="*/ 1264412 w 1277683"/>
                <a:gd name="connsiteY17" fmla="*/ 112204 h 445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77683" h="445670">
                  <a:moveTo>
                    <a:pt x="1264412" y="112204"/>
                  </a:moveTo>
                  <a:cubicBezTo>
                    <a:pt x="1188466" y="161417"/>
                    <a:pt x="1112076" y="209995"/>
                    <a:pt x="1037019" y="260541"/>
                  </a:cubicBezTo>
                  <a:cubicBezTo>
                    <a:pt x="1017079" y="273939"/>
                    <a:pt x="999490" y="278638"/>
                    <a:pt x="975995" y="272034"/>
                  </a:cubicBezTo>
                  <a:cubicBezTo>
                    <a:pt x="831977" y="231521"/>
                    <a:pt x="687514" y="192341"/>
                    <a:pt x="543370" y="152273"/>
                  </a:cubicBezTo>
                  <a:cubicBezTo>
                    <a:pt x="433388" y="121666"/>
                    <a:pt x="323533" y="90424"/>
                    <a:pt x="213551" y="59499"/>
                  </a:cubicBezTo>
                  <a:cubicBezTo>
                    <a:pt x="143002" y="39688"/>
                    <a:pt x="72453" y="19812"/>
                    <a:pt x="1905" y="0"/>
                  </a:cubicBezTo>
                  <a:cubicBezTo>
                    <a:pt x="1270" y="2223"/>
                    <a:pt x="571" y="4445"/>
                    <a:pt x="0" y="6604"/>
                  </a:cubicBezTo>
                  <a:cubicBezTo>
                    <a:pt x="153289" y="88138"/>
                    <a:pt x="306514" y="169609"/>
                    <a:pt x="459677" y="251206"/>
                  </a:cubicBezTo>
                  <a:cubicBezTo>
                    <a:pt x="469519" y="256477"/>
                    <a:pt x="480885" y="259334"/>
                    <a:pt x="484188" y="273050"/>
                  </a:cubicBezTo>
                  <a:cubicBezTo>
                    <a:pt x="493077" y="309563"/>
                    <a:pt x="510096" y="343853"/>
                    <a:pt x="518541" y="379857"/>
                  </a:cubicBezTo>
                  <a:cubicBezTo>
                    <a:pt x="526161" y="412496"/>
                    <a:pt x="545465" y="417385"/>
                    <a:pt x="571309" y="420370"/>
                  </a:cubicBezTo>
                  <a:cubicBezTo>
                    <a:pt x="619696" y="426022"/>
                    <a:pt x="667829" y="434721"/>
                    <a:pt x="716344" y="437134"/>
                  </a:cubicBezTo>
                  <a:cubicBezTo>
                    <a:pt x="749364" y="438785"/>
                    <a:pt x="781685" y="451231"/>
                    <a:pt x="815403" y="442722"/>
                  </a:cubicBezTo>
                  <a:cubicBezTo>
                    <a:pt x="896938" y="422148"/>
                    <a:pt x="978662" y="402146"/>
                    <a:pt x="1060323" y="381826"/>
                  </a:cubicBezTo>
                  <a:cubicBezTo>
                    <a:pt x="1079056" y="377190"/>
                    <a:pt x="1094169" y="368491"/>
                    <a:pt x="1105471" y="351282"/>
                  </a:cubicBezTo>
                  <a:cubicBezTo>
                    <a:pt x="1123633" y="323596"/>
                    <a:pt x="1144397" y="297498"/>
                    <a:pt x="1163764" y="270573"/>
                  </a:cubicBezTo>
                  <a:cubicBezTo>
                    <a:pt x="1201864" y="217805"/>
                    <a:pt x="1239838" y="164846"/>
                    <a:pt x="1277683" y="112204"/>
                  </a:cubicBezTo>
                  <a:cubicBezTo>
                    <a:pt x="1271143" y="106743"/>
                    <a:pt x="1267587" y="110236"/>
                    <a:pt x="1264412" y="112204"/>
                  </a:cubicBez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0" name="자유형: 도형 59">
              <a:extLst>
                <a:ext uri="{FF2B5EF4-FFF2-40B4-BE49-F238E27FC236}">
                  <a16:creationId xmlns:a16="http://schemas.microsoft.com/office/drawing/2014/main" id="{357F22EE-0015-48D7-9D3A-8CCFD2CECF0A}"/>
                </a:ext>
              </a:extLst>
            </p:cNvPr>
            <p:cNvSpPr/>
            <p:nvPr/>
          </p:nvSpPr>
          <p:spPr>
            <a:xfrm>
              <a:off x="3134183" y="4186428"/>
              <a:ext cx="942" cy="428"/>
            </a:xfrm>
            <a:custGeom>
              <a:avLst/>
              <a:gdLst>
                <a:gd name="connsiteX0" fmla="*/ 508 w 942"/>
                <a:gd name="connsiteY0" fmla="*/ 0 h 428"/>
                <a:gd name="connsiteX1" fmla="*/ 0 w 942"/>
                <a:gd name="connsiteY1" fmla="*/ 381 h 428"/>
                <a:gd name="connsiteX2" fmla="*/ 508 w 942"/>
                <a:gd name="connsiteY2" fmla="*/ 0 h 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2" h="428">
                  <a:moveTo>
                    <a:pt x="508" y="0"/>
                  </a:moveTo>
                  <a:cubicBezTo>
                    <a:pt x="317" y="127"/>
                    <a:pt x="190" y="254"/>
                    <a:pt x="0" y="381"/>
                  </a:cubicBezTo>
                  <a:cubicBezTo>
                    <a:pt x="1080" y="508"/>
                    <a:pt x="1207" y="381"/>
                    <a:pt x="508" y="0"/>
                  </a:cubicBez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1" name="자유형: 도형 60">
              <a:extLst>
                <a:ext uri="{FF2B5EF4-FFF2-40B4-BE49-F238E27FC236}">
                  <a16:creationId xmlns:a16="http://schemas.microsoft.com/office/drawing/2014/main" id="{80D67B3A-0264-4EF0-AA6A-684D9DD71D1A}"/>
                </a:ext>
              </a:extLst>
            </p:cNvPr>
            <p:cNvSpPr/>
            <p:nvPr/>
          </p:nvSpPr>
          <p:spPr>
            <a:xfrm>
              <a:off x="4778769" y="5735008"/>
              <a:ext cx="816991" cy="330063"/>
            </a:xfrm>
            <a:custGeom>
              <a:avLst/>
              <a:gdLst>
                <a:gd name="connsiteX0" fmla="*/ 801307 w 816991"/>
                <a:gd name="connsiteY0" fmla="*/ 5518 h 330063"/>
                <a:gd name="connsiteX1" fmla="*/ 606997 w 816991"/>
                <a:gd name="connsiteY1" fmla="*/ 180397 h 330063"/>
                <a:gd name="connsiteX2" fmla="*/ 538671 w 816991"/>
                <a:gd name="connsiteY2" fmla="*/ 211131 h 330063"/>
                <a:gd name="connsiteX3" fmla="*/ 357060 w 816991"/>
                <a:gd name="connsiteY3" fmla="*/ 210115 h 330063"/>
                <a:gd name="connsiteX4" fmla="*/ 296101 w 816991"/>
                <a:gd name="connsiteY4" fmla="*/ 221164 h 330063"/>
                <a:gd name="connsiteX5" fmla="*/ 171704 w 816991"/>
                <a:gd name="connsiteY5" fmla="*/ 260534 h 330063"/>
                <a:gd name="connsiteX6" fmla="*/ 0 w 816991"/>
                <a:gd name="connsiteY6" fmla="*/ 312985 h 330063"/>
                <a:gd name="connsiteX7" fmla="*/ 1778 w 816991"/>
                <a:gd name="connsiteY7" fmla="*/ 322510 h 330063"/>
                <a:gd name="connsiteX8" fmla="*/ 150241 w 816991"/>
                <a:gd name="connsiteY8" fmla="*/ 328225 h 330063"/>
                <a:gd name="connsiteX9" fmla="*/ 396177 w 816991"/>
                <a:gd name="connsiteY9" fmla="*/ 317875 h 330063"/>
                <a:gd name="connsiteX10" fmla="*/ 594932 w 816991"/>
                <a:gd name="connsiteY10" fmla="*/ 304540 h 330063"/>
                <a:gd name="connsiteX11" fmla="*/ 623189 w 816991"/>
                <a:gd name="connsiteY11" fmla="*/ 288157 h 330063"/>
                <a:gd name="connsiteX12" fmla="*/ 776732 w 816991"/>
                <a:gd name="connsiteY12" fmla="*/ 64954 h 330063"/>
                <a:gd name="connsiteX13" fmla="*/ 816991 w 816991"/>
                <a:gd name="connsiteY13" fmla="*/ 819 h 330063"/>
                <a:gd name="connsiteX14" fmla="*/ 801307 w 816991"/>
                <a:gd name="connsiteY14" fmla="*/ 5518 h 330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16991" h="330063">
                  <a:moveTo>
                    <a:pt x="801307" y="5518"/>
                  </a:moveTo>
                  <a:cubicBezTo>
                    <a:pt x="736536" y="63875"/>
                    <a:pt x="672084" y="122485"/>
                    <a:pt x="606997" y="180397"/>
                  </a:cubicBezTo>
                  <a:cubicBezTo>
                    <a:pt x="587820" y="197479"/>
                    <a:pt x="568706" y="212528"/>
                    <a:pt x="538671" y="211131"/>
                  </a:cubicBezTo>
                  <a:cubicBezTo>
                    <a:pt x="478282" y="208337"/>
                    <a:pt x="417640" y="210814"/>
                    <a:pt x="357060" y="210115"/>
                  </a:cubicBezTo>
                  <a:cubicBezTo>
                    <a:pt x="335852" y="209925"/>
                    <a:pt x="315976" y="214878"/>
                    <a:pt x="296101" y="221164"/>
                  </a:cubicBezTo>
                  <a:cubicBezTo>
                    <a:pt x="254635" y="234372"/>
                    <a:pt x="213233" y="247707"/>
                    <a:pt x="171704" y="260534"/>
                  </a:cubicBezTo>
                  <a:cubicBezTo>
                    <a:pt x="114491" y="278251"/>
                    <a:pt x="57214" y="295523"/>
                    <a:pt x="0" y="312985"/>
                  </a:cubicBezTo>
                  <a:cubicBezTo>
                    <a:pt x="572" y="316160"/>
                    <a:pt x="1143" y="319272"/>
                    <a:pt x="1778" y="322510"/>
                  </a:cubicBezTo>
                  <a:cubicBezTo>
                    <a:pt x="51308" y="324352"/>
                    <a:pt x="100902" y="325495"/>
                    <a:pt x="150241" y="328225"/>
                  </a:cubicBezTo>
                  <a:cubicBezTo>
                    <a:pt x="232220" y="332861"/>
                    <a:pt x="314261" y="328479"/>
                    <a:pt x="396177" y="317875"/>
                  </a:cubicBezTo>
                  <a:cubicBezTo>
                    <a:pt x="461899" y="309366"/>
                    <a:pt x="528574" y="308286"/>
                    <a:pt x="594932" y="304540"/>
                  </a:cubicBezTo>
                  <a:cubicBezTo>
                    <a:pt x="607822" y="303778"/>
                    <a:pt x="616204" y="298190"/>
                    <a:pt x="623189" y="288157"/>
                  </a:cubicBezTo>
                  <a:cubicBezTo>
                    <a:pt x="674624" y="213925"/>
                    <a:pt x="727710" y="140773"/>
                    <a:pt x="776732" y="64954"/>
                  </a:cubicBezTo>
                  <a:cubicBezTo>
                    <a:pt x="790067" y="44317"/>
                    <a:pt x="812927" y="28124"/>
                    <a:pt x="816991" y="819"/>
                  </a:cubicBezTo>
                  <a:cubicBezTo>
                    <a:pt x="808736" y="-1721"/>
                    <a:pt x="805117" y="2153"/>
                    <a:pt x="801307" y="5518"/>
                  </a:cubicBez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2" name="자유형: 도형 61">
              <a:extLst>
                <a:ext uri="{FF2B5EF4-FFF2-40B4-BE49-F238E27FC236}">
                  <a16:creationId xmlns:a16="http://schemas.microsoft.com/office/drawing/2014/main" id="{913C5966-FC88-43E0-B07A-33B2E87B111A}"/>
                </a:ext>
              </a:extLst>
            </p:cNvPr>
            <p:cNvSpPr/>
            <p:nvPr/>
          </p:nvSpPr>
          <p:spPr>
            <a:xfrm>
              <a:off x="4519372" y="5904281"/>
              <a:ext cx="109372" cy="77735"/>
            </a:xfrm>
            <a:custGeom>
              <a:avLst/>
              <a:gdLst>
                <a:gd name="connsiteX0" fmla="*/ 109283 w 109372"/>
                <a:gd name="connsiteY0" fmla="*/ 68401 h 77735"/>
                <a:gd name="connsiteX1" fmla="*/ 102552 w 109372"/>
                <a:gd name="connsiteY1" fmla="*/ 16522 h 77735"/>
                <a:gd name="connsiteX2" fmla="*/ 68516 w 109372"/>
                <a:gd name="connsiteY2" fmla="*/ 12331 h 77735"/>
                <a:gd name="connsiteX3" fmla="*/ 0 w 109372"/>
                <a:gd name="connsiteY3" fmla="*/ 77736 h 77735"/>
                <a:gd name="connsiteX4" fmla="*/ 109283 w 109372"/>
                <a:gd name="connsiteY4" fmla="*/ 68401 h 77735"/>
                <a:gd name="connsiteX5" fmla="*/ 109283 w 109372"/>
                <a:gd name="connsiteY5" fmla="*/ 68401 h 77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9372" h="77735">
                  <a:moveTo>
                    <a:pt x="109283" y="68401"/>
                  </a:moveTo>
                  <a:cubicBezTo>
                    <a:pt x="109982" y="51066"/>
                    <a:pt x="106489" y="33794"/>
                    <a:pt x="102552" y="16522"/>
                  </a:cubicBezTo>
                  <a:cubicBezTo>
                    <a:pt x="97980" y="-3735"/>
                    <a:pt x="85471" y="-5640"/>
                    <a:pt x="68516" y="12331"/>
                  </a:cubicBezTo>
                  <a:cubicBezTo>
                    <a:pt x="46799" y="35381"/>
                    <a:pt x="23432" y="56590"/>
                    <a:pt x="0" y="77736"/>
                  </a:cubicBezTo>
                  <a:cubicBezTo>
                    <a:pt x="60134" y="72846"/>
                    <a:pt x="109283" y="68401"/>
                    <a:pt x="109283" y="68401"/>
                  </a:cubicBezTo>
                  <a:lnTo>
                    <a:pt x="109283" y="68401"/>
                  </a:lnTo>
                  <a:close/>
                </a:path>
              </a:pathLst>
            </a:custGeom>
            <a:no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3" name="자유형: 도형 62">
              <a:extLst>
                <a:ext uri="{FF2B5EF4-FFF2-40B4-BE49-F238E27FC236}">
                  <a16:creationId xmlns:a16="http://schemas.microsoft.com/office/drawing/2014/main" id="{60A613D7-EDF3-4BAC-A7E4-B96078443FAB}"/>
                </a:ext>
              </a:extLst>
            </p:cNvPr>
            <p:cNvSpPr/>
            <p:nvPr/>
          </p:nvSpPr>
          <p:spPr>
            <a:xfrm>
              <a:off x="3237124" y="4302886"/>
              <a:ext cx="2210965" cy="2024669"/>
            </a:xfrm>
            <a:custGeom>
              <a:avLst/>
              <a:gdLst>
                <a:gd name="connsiteX0" fmla="*/ 2209982 w 2210965"/>
                <a:gd name="connsiteY0" fmla="*/ 1868043 h 2024669"/>
                <a:gd name="connsiteX1" fmla="*/ 2194615 w 2210965"/>
                <a:gd name="connsiteY1" fmla="*/ 1869758 h 2024669"/>
                <a:gd name="connsiteX2" fmla="*/ 1907849 w 2210965"/>
                <a:gd name="connsiteY2" fmla="*/ 1965389 h 2024669"/>
                <a:gd name="connsiteX3" fmla="*/ 1838126 w 2210965"/>
                <a:gd name="connsiteY3" fmla="*/ 1980629 h 2024669"/>
                <a:gd name="connsiteX4" fmla="*/ 1615749 w 2210965"/>
                <a:gd name="connsiteY4" fmla="*/ 1980565 h 2024669"/>
                <a:gd name="connsiteX5" fmla="*/ 1583618 w 2210965"/>
                <a:gd name="connsiteY5" fmla="*/ 1972056 h 2024669"/>
                <a:gd name="connsiteX6" fmla="*/ 1493893 w 2210965"/>
                <a:gd name="connsiteY6" fmla="*/ 1899857 h 2024669"/>
                <a:gd name="connsiteX7" fmla="*/ 1464874 w 2210965"/>
                <a:gd name="connsiteY7" fmla="*/ 1867598 h 2024669"/>
                <a:gd name="connsiteX8" fmla="*/ 1423662 w 2210965"/>
                <a:gd name="connsiteY8" fmla="*/ 1805686 h 2024669"/>
                <a:gd name="connsiteX9" fmla="*/ 1409882 w 2210965"/>
                <a:gd name="connsiteY9" fmla="*/ 1771967 h 2024669"/>
                <a:gd name="connsiteX10" fmla="*/ 1415597 w 2210965"/>
                <a:gd name="connsiteY10" fmla="*/ 1764729 h 2024669"/>
                <a:gd name="connsiteX11" fmla="*/ 1432806 w 2210965"/>
                <a:gd name="connsiteY11" fmla="*/ 1786382 h 2024669"/>
                <a:gd name="connsiteX12" fmla="*/ 1423852 w 2210965"/>
                <a:gd name="connsiteY12" fmla="*/ 1630807 h 2024669"/>
                <a:gd name="connsiteX13" fmla="*/ 1408676 w 2210965"/>
                <a:gd name="connsiteY13" fmla="*/ 1576578 h 2024669"/>
                <a:gd name="connsiteX14" fmla="*/ 1123434 w 2210965"/>
                <a:gd name="connsiteY14" fmla="*/ 1360107 h 2024669"/>
                <a:gd name="connsiteX15" fmla="*/ 1086731 w 2210965"/>
                <a:gd name="connsiteY15" fmla="*/ 1327023 h 2024669"/>
                <a:gd name="connsiteX16" fmla="*/ 875149 w 2210965"/>
                <a:gd name="connsiteY16" fmla="*/ 1003427 h 2024669"/>
                <a:gd name="connsiteX17" fmla="*/ 854765 w 2210965"/>
                <a:gd name="connsiteY17" fmla="*/ 969201 h 2024669"/>
                <a:gd name="connsiteX18" fmla="*/ 754308 w 2210965"/>
                <a:gd name="connsiteY18" fmla="*/ 664654 h 2024669"/>
                <a:gd name="connsiteX19" fmla="*/ 729289 w 2210965"/>
                <a:gd name="connsiteY19" fmla="*/ 553339 h 2024669"/>
                <a:gd name="connsiteX20" fmla="*/ 711827 w 2210965"/>
                <a:gd name="connsiteY20" fmla="*/ 380365 h 2024669"/>
                <a:gd name="connsiteX21" fmla="*/ 791138 w 2210965"/>
                <a:gd name="connsiteY21" fmla="*/ 136589 h 2024669"/>
                <a:gd name="connsiteX22" fmla="*/ 901819 w 2210965"/>
                <a:gd name="connsiteY22" fmla="*/ 13779 h 2024669"/>
                <a:gd name="connsiteX23" fmla="*/ 899406 w 2210965"/>
                <a:gd name="connsiteY23" fmla="*/ 0 h 2024669"/>
                <a:gd name="connsiteX24" fmla="*/ 831080 w 2210965"/>
                <a:gd name="connsiteY24" fmla="*/ 19685 h 2024669"/>
                <a:gd name="connsiteX25" fmla="*/ 818507 w 2210965"/>
                <a:gd name="connsiteY25" fmla="*/ 47942 h 2024669"/>
                <a:gd name="connsiteX26" fmla="*/ 736338 w 2210965"/>
                <a:gd name="connsiteY26" fmla="*/ 154622 h 2024669"/>
                <a:gd name="connsiteX27" fmla="*/ 696269 w 2210965"/>
                <a:gd name="connsiteY27" fmla="*/ 231711 h 2024669"/>
                <a:gd name="connsiteX28" fmla="*/ 663186 w 2210965"/>
                <a:gd name="connsiteY28" fmla="*/ 381127 h 2024669"/>
                <a:gd name="connsiteX29" fmla="*/ 640453 w 2210965"/>
                <a:gd name="connsiteY29" fmla="*/ 462597 h 2024669"/>
                <a:gd name="connsiteX30" fmla="*/ 644707 w 2210965"/>
                <a:gd name="connsiteY30" fmla="*/ 526669 h 2024669"/>
                <a:gd name="connsiteX31" fmla="*/ 684712 w 2210965"/>
                <a:gd name="connsiteY31" fmla="*/ 627190 h 2024669"/>
                <a:gd name="connsiteX32" fmla="*/ 551553 w 2210965"/>
                <a:gd name="connsiteY32" fmla="*/ 555561 h 2024669"/>
                <a:gd name="connsiteX33" fmla="*/ 259580 w 2210965"/>
                <a:gd name="connsiteY33" fmla="*/ 404495 h 2024669"/>
                <a:gd name="connsiteX34" fmla="*/ 231195 w 2210965"/>
                <a:gd name="connsiteY34" fmla="*/ 401828 h 2024669"/>
                <a:gd name="connsiteX35" fmla="*/ 247197 w 2210965"/>
                <a:gd name="connsiteY35" fmla="*/ 427799 h 2024669"/>
                <a:gd name="connsiteX36" fmla="*/ 336034 w 2210965"/>
                <a:gd name="connsiteY36" fmla="*/ 491998 h 2024669"/>
                <a:gd name="connsiteX37" fmla="*/ 508627 w 2210965"/>
                <a:gd name="connsiteY37" fmla="*/ 614744 h 2024669"/>
                <a:gd name="connsiteX38" fmla="*/ 313936 w 2210965"/>
                <a:gd name="connsiteY38" fmla="*/ 605091 h 2024669"/>
                <a:gd name="connsiteX39" fmla="*/ 129976 w 2210965"/>
                <a:gd name="connsiteY39" fmla="*/ 573977 h 2024669"/>
                <a:gd name="connsiteX40" fmla="*/ 102671 w 2210965"/>
                <a:gd name="connsiteY40" fmla="*/ 567055 h 2024669"/>
                <a:gd name="connsiteX41" fmla="*/ 119 w 2210965"/>
                <a:gd name="connsiteY41" fmla="*/ 569214 h 2024669"/>
                <a:gd name="connsiteX42" fmla="*/ 85653 w 2210965"/>
                <a:gd name="connsiteY42" fmla="*/ 645414 h 2024669"/>
                <a:gd name="connsiteX43" fmla="*/ 362323 w 2210965"/>
                <a:gd name="connsiteY43" fmla="*/ 663702 h 2024669"/>
                <a:gd name="connsiteX44" fmla="*/ 411027 w 2210965"/>
                <a:gd name="connsiteY44" fmla="*/ 690182 h 2024669"/>
                <a:gd name="connsiteX45" fmla="*/ 593780 w 2210965"/>
                <a:gd name="connsiteY45" fmla="*/ 829691 h 2024669"/>
                <a:gd name="connsiteX46" fmla="*/ 708271 w 2210965"/>
                <a:gd name="connsiteY46" fmla="*/ 869633 h 2024669"/>
                <a:gd name="connsiteX47" fmla="*/ 707191 w 2210965"/>
                <a:gd name="connsiteY47" fmla="*/ 877570 h 2024669"/>
                <a:gd name="connsiteX48" fmla="*/ 275772 w 2210965"/>
                <a:gd name="connsiteY48" fmla="*/ 886523 h 2024669"/>
                <a:gd name="connsiteX49" fmla="*/ 288599 w 2210965"/>
                <a:gd name="connsiteY49" fmla="*/ 894397 h 2024669"/>
                <a:gd name="connsiteX50" fmla="*/ 496816 w 2210965"/>
                <a:gd name="connsiteY50" fmla="*/ 969963 h 2024669"/>
                <a:gd name="connsiteX51" fmla="*/ 531995 w 2210965"/>
                <a:gd name="connsiteY51" fmla="*/ 989330 h 2024669"/>
                <a:gd name="connsiteX52" fmla="*/ 687760 w 2210965"/>
                <a:gd name="connsiteY52" fmla="*/ 1138872 h 2024669"/>
                <a:gd name="connsiteX53" fmla="*/ 842065 w 2210965"/>
                <a:gd name="connsiteY53" fmla="*/ 1285304 h 2024669"/>
                <a:gd name="connsiteX54" fmla="*/ 966525 w 2210965"/>
                <a:gd name="connsiteY54" fmla="*/ 1388999 h 2024669"/>
                <a:gd name="connsiteX55" fmla="*/ 982845 w 2210965"/>
                <a:gd name="connsiteY55" fmla="*/ 1530922 h 2024669"/>
                <a:gd name="connsiteX56" fmla="*/ 958461 w 2210965"/>
                <a:gd name="connsiteY56" fmla="*/ 1555242 h 2024669"/>
                <a:gd name="connsiteX57" fmla="*/ 858893 w 2210965"/>
                <a:gd name="connsiteY57" fmla="*/ 1654810 h 2024669"/>
                <a:gd name="connsiteX58" fmla="*/ 1070793 w 2210965"/>
                <a:gd name="connsiteY58" fmla="*/ 1654366 h 2024669"/>
                <a:gd name="connsiteX59" fmla="*/ 1135499 w 2210965"/>
                <a:gd name="connsiteY59" fmla="*/ 1689481 h 2024669"/>
                <a:gd name="connsiteX60" fmla="*/ 1282184 w 2210965"/>
                <a:gd name="connsiteY60" fmla="*/ 1679004 h 2024669"/>
                <a:gd name="connsiteX61" fmla="*/ 1350700 w 2210965"/>
                <a:gd name="connsiteY61" fmla="*/ 1613598 h 2024669"/>
                <a:gd name="connsiteX62" fmla="*/ 1384737 w 2210965"/>
                <a:gd name="connsiteY62" fmla="*/ 1617790 h 2024669"/>
                <a:gd name="connsiteX63" fmla="*/ 1391468 w 2210965"/>
                <a:gd name="connsiteY63" fmla="*/ 1669669 h 2024669"/>
                <a:gd name="connsiteX64" fmla="*/ 1399468 w 2210965"/>
                <a:gd name="connsiteY64" fmla="*/ 1832420 h 2024669"/>
                <a:gd name="connsiteX65" fmla="*/ 1401500 w 2210965"/>
                <a:gd name="connsiteY65" fmla="*/ 1822260 h 2024669"/>
                <a:gd name="connsiteX66" fmla="*/ 1403151 w 2210965"/>
                <a:gd name="connsiteY66" fmla="*/ 1836103 h 2024669"/>
                <a:gd name="connsiteX67" fmla="*/ 1491924 w 2210965"/>
                <a:gd name="connsiteY67" fmla="*/ 1954466 h 2024669"/>
                <a:gd name="connsiteX68" fmla="*/ 1539994 w 2210965"/>
                <a:gd name="connsiteY68" fmla="*/ 1983486 h 2024669"/>
                <a:gd name="connsiteX69" fmla="*/ 1688266 w 2210965"/>
                <a:gd name="connsiteY69" fmla="*/ 2021269 h 2024669"/>
                <a:gd name="connsiteX70" fmla="*/ 1975858 w 2210965"/>
                <a:gd name="connsiteY70" fmla="*/ 1980692 h 2024669"/>
                <a:gd name="connsiteX71" fmla="*/ 2085649 w 2210965"/>
                <a:gd name="connsiteY71" fmla="*/ 1956943 h 2024669"/>
                <a:gd name="connsiteX72" fmla="*/ 2168517 w 2210965"/>
                <a:gd name="connsiteY72" fmla="*/ 1934654 h 2024669"/>
                <a:gd name="connsiteX73" fmla="*/ 2197473 w 2210965"/>
                <a:gd name="connsiteY73" fmla="*/ 1905317 h 2024669"/>
                <a:gd name="connsiteX74" fmla="*/ 2209982 w 2210965"/>
                <a:gd name="connsiteY74" fmla="*/ 1868043 h 2024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2210965" h="2024669">
                  <a:moveTo>
                    <a:pt x="2209982" y="1868043"/>
                  </a:moveTo>
                  <a:cubicBezTo>
                    <a:pt x="2204585" y="1868615"/>
                    <a:pt x="2199314" y="1868234"/>
                    <a:pt x="2194615" y="1869758"/>
                  </a:cubicBezTo>
                  <a:cubicBezTo>
                    <a:pt x="2098984" y="1901571"/>
                    <a:pt x="2003480" y="1933702"/>
                    <a:pt x="1907849" y="1965389"/>
                  </a:cubicBezTo>
                  <a:cubicBezTo>
                    <a:pt x="1885180" y="1972882"/>
                    <a:pt x="1862574" y="1980756"/>
                    <a:pt x="1838126" y="1980629"/>
                  </a:cubicBezTo>
                  <a:cubicBezTo>
                    <a:pt x="1763958" y="1980438"/>
                    <a:pt x="1689918" y="1980565"/>
                    <a:pt x="1615749" y="1980565"/>
                  </a:cubicBezTo>
                  <a:cubicBezTo>
                    <a:pt x="1604319" y="1980565"/>
                    <a:pt x="1593651" y="1980438"/>
                    <a:pt x="1583618" y="1972056"/>
                  </a:cubicBezTo>
                  <a:cubicBezTo>
                    <a:pt x="1554155" y="1947482"/>
                    <a:pt x="1523357" y="1924431"/>
                    <a:pt x="1493893" y="1899857"/>
                  </a:cubicBezTo>
                  <a:cubicBezTo>
                    <a:pt x="1482844" y="1890649"/>
                    <a:pt x="1470843" y="1881569"/>
                    <a:pt x="1464874" y="1867598"/>
                  </a:cubicBezTo>
                  <a:cubicBezTo>
                    <a:pt x="1454904" y="1844485"/>
                    <a:pt x="1440426" y="1824291"/>
                    <a:pt x="1423662" y="1805686"/>
                  </a:cubicBezTo>
                  <a:cubicBezTo>
                    <a:pt x="1414835" y="1795844"/>
                    <a:pt x="1411089" y="1784477"/>
                    <a:pt x="1409882" y="1771967"/>
                  </a:cubicBezTo>
                  <a:cubicBezTo>
                    <a:pt x="1409692" y="1769872"/>
                    <a:pt x="1413248" y="1767522"/>
                    <a:pt x="1415597" y="1764729"/>
                  </a:cubicBezTo>
                  <a:cubicBezTo>
                    <a:pt x="1423281" y="1770761"/>
                    <a:pt x="1419534" y="1784287"/>
                    <a:pt x="1432806" y="1786382"/>
                  </a:cubicBezTo>
                  <a:cubicBezTo>
                    <a:pt x="1430266" y="1733995"/>
                    <a:pt x="1430456" y="1681988"/>
                    <a:pt x="1423852" y="1630807"/>
                  </a:cubicBezTo>
                  <a:cubicBezTo>
                    <a:pt x="1421566" y="1613598"/>
                    <a:pt x="1429059" y="1591691"/>
                    <a:pt x="1408676" y="1576578"/>
                  </a:cubicBezTo>
                  <a:cubicBezTo>
                    <a:pt x="1312981" y="1505267"/>
                    <a:pt x="1217858" y="1433132"/>
                    <a:pt x="1123434" y="1360107"/>
                  </a:cubicBezTo>
                  <a:cubicBezTo>
                    <a:pt x="1110734" y="1350264"/>
                    <a:pt x="1096256" y="1341628"/>
                    <a:pt x="1086731" y="1327023"/>
                  </a:cubicBezTo>
                  <a:cubicBezTo>
                    <a:pt x="1016500" y="1218946"/>
                    <a:pt x="945443" y="1111441"/>
                    <a:pt x="875149" y="1003427"/>
                  </a:cubicBezTo>
                  <a:cubicBezTo>
                    <a:pt x="867973" y="992441"/>
                    <a:pt x="859210" y="983234"/>
                    <a:pt x="854765" y="969201"/>
                  </a:cubicBezTo>
                  <a:cubicBezTo>
                    <a:pt x="822571" y="867283"/>
                    <a:pt x="789043" y="765747"/>
                    <a:pt x="754308" y="664654"/>
                  </a:cubicBezTo>
                  <a:cubicBezTo>
                    <a:pt x="741799" y="628269"/>
                    <a:pt x="730559" y="593027"/>
                    <a:pt x="729289" y="553339"/>
                  </a:cubicBezTo>
                  <a:cubicBezTo>
                    <a:pt x="727511" y="495554"/>
                    <a:pt x="720717" y="437579"/>
                    <a:pt x="711827" y="380365"/>
                  </a:cubicBezTo>
                  <a:cubicBezTo>
                    <a:pt x="696968" y="284924"/>
                    <a:pt x="726749" y="205740"/>
                    <a:pt x="791138" y="136589"/>
                  </a:cubicBezTo>
                  <a:cubicBezTo>
                    <a:pt x="828667" y="96266"/>
                    <a:pt x="864925" y="54737"/>
                    <a:pt x="901819" y="13779"/>
                  </a:cubicBezTo>
                  <a:cubicBezTo>
                    <a:pt x="907153" y="7938"/>
                    <a:pt x="913312" y="2286"/>
                    <a:pt x="899406" y="0"/>
                  </a:cubicBezTo>
                  <a:cubicBezTo>
                    <a:pt x="876673" y="6541"/>
                    <a:pt x="853876" y="13145"/>
                    <a:pt x="831080" y="19685"/>
                  </a:cubicBezTo>
                  <a:cubicBezTo>
                    <a:pt x="828095" y="29654"/>
                    <a:pt x="825111" y="39243"/>
                    <a:pt x="818507" y="47942"/>
                  </a:cubicBezTo>
                  <a:cubicBezTo>
                    <a:pt x="791202" y="83566"/>
                    <a:pt x="764722" y="119888"/>
                    <a:pt x="736338" y="154622"/>
                  </a:cubicBezTo>
                  <a:cubicBezTo>
                    <a:pt x="717478" y="177673"/>
                    <a:pt x="705350" y="203327"/>
                    <a:pt x="696269" y="231711"/>
                  </a:cubicBezTo>
                  <a:cubicBezTo>
                    <a:pt x="680585" y="280607"/>
                    <a:pt x="680013" y="332549"/>
                    <a:pt x="663186" y="381127"/>
                  </a:cubicBezTo>
                  <a:cubicBezTo>
                    <a:pt x="653915" y="407670"/>
                    <a:pt x="647755" y="435356"/>
                    <a:pt x="640453" y="462597"/>
                  </a:cubicBezTo>
                  <a:cubicBezTo>
                    <a:pt x="634420" y="484822"/>
                    <a:pt x="636325" y="505206"/>
                    <a:pt x="644707" y="526669"/>
                  </a:cubicBezTo>
                  <a:cubicBezTo>
                    <a:pt x="657344" y="558927"/>
                    <a:pt x="673663" y="589915"/>
                    <a:pt x="684712" y="627190"/>
                  </a:cubicBezTo>
                  <a:cubicBezTo>
                    <a:pt x="637913" y="601535"/>
                    <a:pt x="595050" y="577914"/>
                    <a:pt x="551553" y="555561"/>
                  </a:cubicBezTo>
                  <a:cubicBezTo>
                    <a:pt x="454207" y="505333"/>
                    <a:pt x="361180" y="446469"/>
                    <a:pt x="259580" y="404495"/>
                  </a:cubicBezTo>
                  <a:cubicBezTo>
                    <a:pt x="250245" y="400622"/>
                    <a:pt x="237418" y="391732"/>
                    <a:pt x="231195" y="401828"/>
                  </a:cubicBezTo>
                  <a:cubicBezTo>
                    <a:pt x="223321" y="414528"/>
                    <a:pt x="239006" y="421196"/>
                    <a:pt x="247197" y="427799"/>
                  </a:cubicBezTo>
                  <a:cubicBezTo>
                    <a:pt x="275645" y="450660"/>
                    <a:pt x="306062" y="471043"/>
                    <a:pt x="336034" y="491998"/>
                  </a:cubicBezTo>
                  <a:cubicBezTo>
                    <a:pt x="393057" y="531876"/>
                    <a:pt x="448238" y="574230"/>
                    <a:pt x="508627" y="614744"/>
                  </a:cubicBezTo>
                  <a:cubicBezTo>
                    <a:pt x="440618" y="614680"/>
                    <a:pt x="377372" y="608140"/>
                    <a:pt x="313936" y="605091"/>
                  </a:cubicBezTo>
                  <a:cubicBezTo>
                    <a:pt x="251833" y="602171"/>
                    <a:pt x="188460" y="601282"/>
                    <a:pt x="129976" y="573977"/>
                  </a:cubicBezTo>
                  <a:cubicBezTo>
                    <a:pt x="121531" y="570040"/>
                    <a:pt x="112006" y="568452"/>
                    <a:pt x="102671" y="567055"/>
                  </a:cubicBezTo>
                  <a:cubicBezTo>
                    <a:pt x="92956" y="565595"/>
                    <a:pt x="4881" y="558229"/>
                    <a:pt x="119" y="569214"/>
                  </a:cubicBezTo>
                  <a:cubicBezTo>
                    <a:pt x="-3310" y="592772"/>
                    <a:pt x="68445" y="623888"/>
                    <a:pt x="85653" y="645414"/>
                  </a:cubicBezTo>
                  <a:cubicBezTo>
                    <a:pt x="177855" y="651701"/>
                    <a:pt x="269994" y="658940"/>
                    <a:pt x="362323" y="663702"/>
                  </a:cubicBezTo>
                  <a:cubicBezTo>
                    <a:pt x="384548" y="664845"/>
                    <a:pt x="400105" y="670814"/>
                    <a:pt x="411027" y="690182"/>
                  </a:cubicBezTo>
                  <a:cubicBezTo>
                    <a:pt x="451985" y="762635"/>
                    <a:pt x="507420" y="814324"/>
                    <a:pt x="593780" y="829691"/>
                  </a:cubicBezTo>
                  <a:cubicBezTo>
                    <a:pt x="633023" y="836676"/>
                    <a:pt x="670171" y="855916"/>
                    <a:pt x="708271" y="869633"/>
                  </a:cubicBezTo>
                  <a:cubicBezTo>
                    <a:pt x="707953" y="872300"/>
                    <a:pt x="707509" y="874966"/>
                    <a:pt x="707191" y="877570"/>
                  </a:cubicBezTo>
                  <a:cubicBezTo>
                    <a:pt x="564443" y="875919"/>
                    <a:pt x="421886" y="878205"/>
                    <a:pt x="275772" y="886523"/>
                  </a:cubicBezTo>
                  <a:cubicBezTo>
                    <a:pt x="281995" y="890397"/>
                    <a:pt x="285043" y="893064"/>
                    <a:pt x="288599" y="894397"/>
                  </a:cubicBezTo>
                  <a:cubicBezTo>
                    <a:pt x="357878" y="919734"/>
                    <a:pt x="427220" y="945261"/>
                    <a:pt x="496816" y="969963"/>
                  </a:cubicBezTo>
                  <a:cubicBezTo>
                    <a:pt x="509833" y="974598"/>
                    <a:pt x="521898" y="979551"/>
                    <a:pt x="531995" y="989330"/>
                  </a:cubicBezTo>
                  <a:cubicBezTo>
                    <a:pt x="583747" y="1039368"/>
                    <a:pt x="635754" y="1089025"/>
                    <a:pt x="687760" y="1138872"/>
                  </a:cubicBezTo>
                  <a:cubicBezTo>
                    <a:pt x="738941" y="1188022"/>
                    <a:pt x="788027" y="1239520"/>
                    <a:pt x="842065" y="1285304"/>
                  </a:cubicBezTo>
                  <a:cubicBezTo>
                    <a:pt x="883150" y="1320038"/>
                    <a:pt x="918011" y="1361631"/>
                    <a:pt x="966525" y="1388999"/>
                  </a:cubicBezTo>
                  <a:cubicBezTo>
                    <a:pt x="1026533" y="1422845"/>
                    <a:pt x="1030851" y="1482598"/>
                    <a:pt x="982845" y="1530922"/>
                  </a:cubicBezTo>
                  <a:cubicBezTo>
                    <a:pt x="974780" y="1538986"/>
                    <a:pt x="966589" y="1547114"/>
                    <a:pt x="958461" y="1555242"/>
                  </a:cubicBezTo>
                  <a:cubicBezTo>
                    <a:pt x="927155" y="1586547"/>
                    <a:pt x="895850" y="1617853"/>
                    <a:pt x="858893" y="1654810"/>
                  </a:cubicBezTo>
                  <a:cubicBezTo>
                    <a:pt x="935601" y="1654810"/>
                    <a:pt x="1003228" y="1655763"/>
                    <a:pt x="1070793" y="1654366"/>
                  </a:cubicBezTo>
                  <a:cubicBezTo>
                    <a:pt x="1100701" y="1653794"/>
                    <a:pt x="1118544" y="1669796"/>
                    <a:pt x="1135499" y="1689481"/>
                  </a:cubicBezTo>
                  <a:cubicBezTo>
                    <a:pt x="1178488" y="1687132"/>
                    <a:pt x="1233860" y="1682941"/>
                    <a:pt x="1282184" y="1679004"/>
                  </a:cubicBezTo>
                  <a:cubicBezTo>
                    <a:pt x="1305615" y="1657858"/>
                    <a:pt x="1328983" y="1636649"/>
                    <a:pt x="1350700" y="1613598"/>
                  </a:cubicBezTo>
                  <a:cubicBezTo>
                    <a:pt x="1367718" y="1595628"/>
                    <a:pt x="1380228" y="1597597"/>
                    <a:pt x="1384737" y="1617790"/>
                  </a:cubicBezTo>
                  <a:cubicBezTo>
                    <a:pt x="1388610" y="1635062"/>
                    <a:pt x="1392166" y="1652334"/>
                    <a:pt x="1391468" y="1669669"/>
                  </a:cubicBezTo>
                  <a:lnTo>
                    <a:pt x="1399468" y="1832420"/>
                  </a:lnTo>
                  <a:cubicBezTo>
                    <a:pt x="1400167" y="1829054"/>
                    <a:pt x="1400865" y="1825689"/>
                    <a:pt x="1401500" y="1822260"/>
                  </a:cubicBezTo>
                  <a:cubicBezTo>
                    <a:pt x="1400993" y="1826768"/>
                    <a:pt x="1401310" y="1831658"/>
                    <a:pt x="1403151" y="1836103"/>
                  </a:cubicBezTo>
                  <a:cubicBezTo>
                    <a:pt x="1423344" y="1882521"/>
                    <a:pt x="1437378" y="1933131"/>
                    <a:pt x="1491924" y="1954466"/>
                  </a:cubicBezTo>
                  <a:cubicBezTo>
                    <a:pt x="1509133" y="1961197"/>
                    <a:pt x="1525580" y="1971739"/>
                    <a:pt x="1539994" y="1983486"/>
                  </a:cubicBezTo>
                  <a:cubicBezTo>
                    <a:pt x="1583872" y="2019046"/>
                    <a:pt x="1631116" y="2031365"/>
                    <a:pt x="1688266" y="2021269"/>
                  </a:cubicBezTo>
                  <a:cubicBezTo>
                    <a:pt x="1783453" y="2004378"/>
                    <a:pt x="1881052" y="2002663"/>
                    <a:pt x="1975858" y="1980692"/>
                  </a:cubicBezTo>
                  <a:cubicBezTo>
                    <a:pt x="2012370" y="1972247"/>
                    <a:pt x="2047930" y="1959547"/>
                    <a:pt x="2085649" y="1956943"/>
                  </a:cubicBezTo>
                  <a:cubicBezTo>
                    <a:pt x="2113526" y="1950403"/>
                    <a:pt x="2141085" y="1942719"/>
                    <a:pt x="2168517" y="1934654"/>
                  </a:cubicBezTo>
                  <a:cubicBezTo>
                    <a:pt x="2182614" y="1930464"/>
                    <a:pt x="2199378" y="1926336"/>
                    <a:pt x="2197473" y="1905317"/>
                  </a:cubicBezTo>
                  <a:cubicBezTo>
                    <a:pt x="2195886" y="1891475"/>
                    <a:pt x="2215507" y="1884807"/>
                    <a:pt x="2209982" y="1868043"/>
                  </a:cubicBez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4" name="자유형: 도형 63">
              <a:extLst>
                <a:ext uri="{FF2B5EF4-FFF2-40B4-BE49-F238E27FC236}">
                  <a16:creationId xmlns:a16="http://schemas.microsoft.com/office/drawing/2014/main" id="{E2DD7DF7-78B7-46AC-B159-1526E2F0B346}"/>
                </a:ext>
              </a:extLst>
            </p:cNvPr>
            <p:cNvSpPr/>
            <p:nvPr/>
          </p:nvSpPr>
          <p:spPr>
            <a:xfrm>
              <a:off x="3692684" y="5972618"/>
              <a:ext cx="943909" cy="483560"/>
            </a:xfrm>
            <a:custGeom>
              <a:avLst/>
              <a:gdLst>
                <a:gd name="connsiteX0" fmla="*/ 826560 w 943909"/>
                <a:gd name="connsiteY0" fmla="*/ 9334 h 483560"/>
                <a:gd name="connsiteX1" fmla="*/ 763187 w 943909"/>
                <a:gd name="connsiteY1" fmla="*/ 68580 h 483560"/>
                <a:gd name="connsiteX2" fmla="*/ 679431 w 943909"/>
                <a:gd name="connsiteY2" fmla="*/ 142557 h 483560"/>
                <a:gd name="connsiteX3" fmla="*/ 675748 w 943909"/>
                <a:gd name="connsiteY3" fmla="*/ 146177 h 483560"/>
                <a:gd name="connsiteX4" fmla="*/ 677208 w 943909"/>
                <a:gd name="connsiteY4" fmla="*/ 144780 h 483560"/>
                <a:gd name="connsiteX5" fmla="*/ 707498 w 943909"/>
                <a:gd name="connsiteY5" fmla="*/ 149987 h 483560"/>
                <a:gd name="connsiteX6" fmla="*/ 690480 w 943909"/>
                <a:gd name="connsiteY6" fmla="*/ 175069 h 483560"/>
                <a:gd name="connsiteX7" fmla="*/ 580688 w 943909"/>
                <a:gd name="connsiteY7" fmla="*/ 241490 h 483560"/>
                <a:gd name="connsiteX8" fmla="*/ 572496 w 943909"/>
                <a:gd name="connsiteY8" fmla="*/ 245999 h 483560"/>
                <a:gd name="connsiteX9" fmla="*/ 299510 w 943909"/>
                <a:gd name="connsiteY9" fmla="*/ 299466 h 483560"/>
                <a:gd name="connsiteX10" fmla="*/ 187559 w 943909"/>
                <a:gd name="connsiteY10" fmla="*/ 253873 h 483560"/>
                <a:gd name="connsiteX11" fmla="*/ 62782 w 943909"/>
                <a:gd name="connsiteY11" fmla="*/ 196659 h 483560"/>
                <a:gd name="connsiteX12" fmla="*/ 11093 w 943909"/>
                <a:gd name="connsiteY12" fmla="*/ 141732 h 483560"/>
                <a:gd name="connsiteX13" fmla="*/ 1505 w 943909"/>
                <a:gd name="connsiteY13" fmla="*/ 120396 h 483560"/>
                <a:gd name="connsiteX14" fmla="*/ 2902 w 943909"/>
                <a:gd name="connsiteY14" fmla="*/ 114554 h 483560"/>
                <a:gd name="connsiteX15" fmla="*/ 11347 w 943909"/>
                <a:gd name="connsiteY15" fmla="*/ 117665 h 483560"/>
                <a:gd name="connsiteX16" fmla="*/ 69958 w 943909"/>
                <a:gd name="connsiteY16" fmla="*/ 136906 h 483560"/>
                <a:gd name="connsiteX17" fmla="*/ 341801 w 943909"/>
                <a:gd name="connsiteY17" fmla="*/ 244411 h 483560"/>
                <a:gd name="connsiteX18" fmla="*/ 409428 w 943909"/>
                <a:gd name="connsiteY18" fmla="*/ 244919 h 483560"/>
                <a:gd name="connsiteX19" fmla="*/ 519601 w 943909"/>
                <a:gd name="connsiteY19" fmla="*/ 223520 h 483560"/>
                <a:gd name="connsiteX20" fmla="*/ 532809 w 943909"/>
                <a:gd name="connsiteY20" fmla="*/ 197040 h 483560"/>
                <a:gd name="connsiteX21" fmla="*/ 430637 w 943909"/>
                <a:gd name="connsiteY21" fmla="*/ 60007 h 483560"/>
                <a:gd name="connsiteX22" fmla="*/ 520300 w 943909"/>
                <a:gd name="connsiteY22" fmla="*/ 111760 h 483560"/>
                <a:gd name="connsiteX23" fmla="*/ 547922 w 943909"/>
                <a:gd name="connsiteY23" fmla="*/ 156972 h 483560"/>
                <a:gd name="connsiteX24" fmla="*/ 580180 w 943909"/>
                <a:gd name="connsiteY24" fmla="*/ 167449 h 483560"/>
                <a:gd name="connsiteX25" fmla="*/ 602214 w 943909"/>
                <a:gd name="connsiteY25" fmla="*/ 121412 h 483560"/>
                <a:gd name="connsiteX26" fmla="*/ 573322 w 943909"/>
                <a:gd name="connsiteY26" fmla="*/ 42481 h 483560"/>
                <a:gd name="connsiteX27" fmla="*/ 583355 w 943909"/>
                <a:gd name="connsiteY27" fmla="*/ 27114 h 483560"/>
                <a:gd name="connsiteX28" fmla="*/ 684955 w 943909"/>
                <a:gd name="connsiteY28" fmla="*/ 25781 h 483560"/>
                <a:gd name="connsiteX29" fmla="*/ 679875 w 943909"/>
                <a:gd name="connsiteY29" fmla="*/ 19812 h 483560"/>
                <a:gd name="connsiteX30" fmla="*/ 826560 w 943909"/>
                <a:gd name="connsiteY30" fmla="*/ 9334 h 483560"/>
                <a:gd name="connsiteX31" fmla="*/ 935908 w 943909"/>
                <a:gd name="connsiteY31" fmla="*/ 0 h 483560"/>
                <a:gd name="connsiteX32" fmla="*/ 943909 w 943909"/>
                <a:gd name="connsiteY32" fmla="*/ 162751 h 483560"/>
                <a:gd name="connsiteX33" fmla="*/ 908285 w 943909"/>
                <a:gd name="connsiteY33" fmla="*/ 281305 h 483560"/>
                <a:gd name="connsiteX34" fmla="*/ 827196 w 943909"/>
                <a:gd name="connsiteY34" fmla="*/ 387350 h 483560"/>
                <a:gd name="connsiteX35" fmla="*/ 775634 w 943909"/>
                <a:gd name="connsiteY35" fmla="*/ 450152 h 483560"/>
                <a:gd name="connsiteX36" fmla="*/ 719627 w 943909"/>
                <a:gd name="connsiteY36" fmla="*/ 480441 h 483560"/>
                <a:gd name="connsiteX37" fmla="*/ 457689 w 943909"/>
                <a:gd name="connsiteY37" fmla="*/ 480885 h 483560"/>
                <a:gd name="connsiteX38" fmla="*/ 446196 w 943909"/>
                <a:gd name="connsiteY38" fmla="*/ 441706 h 483560"/>
                <a:gd name="connsiteX39" fmla="*/ 470516 w 943909"/>
                <a:gd name="connsiteY39" fmla="*/ 391732 h 483560"/>
                <a:gd name="connsiteX40" fmla="*/ 511855 w 943909"/>
                <a:gd name="connsiteY40" fmla="*/ 361442 h 483560"/>
                <a:gd name="connsiteX41" fmla="*/ 712515 w 943909"/>
                <a:gd name="connsiteY41" fmla="*/ 283591 h 483560"/>
                <a:gd name="connsiteX42" fmla="*/ 843579 w 943909"/>
                <a:gd name="connsiteY42" fmla="*/ 192596 h 483560"/>
                <a:gd name="connsiteX43" fmla="*/ 871201 w 943909"/>
                <a:gd name="connsiteY43" fmla="*/ 159385 h 483560"/>
                <a:gd name="connsiteX44" fmla="*/ 926827 w 943909"/>
                <a:gd name="connsiteY44" fmla="*/ 36830 h 483560"/>
                <a:gd name="connsiteX45" fmla="*/ 935908 w 943909"/>
                <a:gd name="connsiteY45" fmla="*/ 0 h 483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943909" h="483560">
                  <a:moveTo>
                    <a:pt x="826560" y="9334"/>
                  </a:moveTo>
                  <a:cubicBezTo>
                    <a:pt x="805097" y="28702"/>
                    <a:pt x="783570" y="48006"/>
                    <a:pt x="763187" y="68580"/>
                  </a:cubicBezTo>
                  <a:cubicBezTo>
                    <a:pt x="736073" y="95821"/>
                    <a:pt x="706164" y="120142"/>
                    <a:pt x="679431" y="142557"/>
                  </a:cubicBezTo>
                  <a:cubicBezTo>
                    <a:pt x="671302" y="144145"/>
                    <a:pt x="677780" y="149860"/>
                    <a:pt x="675748" y="146177"/>
                  </a:cubicBezTo>
                  <a:cubicBezTo>
                    <a:pt x="675430" y="145542"/>
                    <a:pt x="676001" y="145351"/>
                    <a:pt x="677208" y="144780"/>
                  </a:cubicBezTo>
                  <a:cubicBezTo>
                    <a:pt x="688701" y="139128"/>
                    <a:pt x="701656" y="138430"/>
                    <a:pt x="707498" y="149987"/>
                  </a:cubicBezTo>
                  <a:cubicBezTo>
                    <a:pt x="714800" y="164338"/>
                    <a:pt x="699370" y="169354"/>
                    <a:pt x="690480" y="175069"/>
                  </a:cubicBezTo>
                  <a:cubicBezTo>
                    <a:pt x="654539" y="198247"/>
                    <a:pt x="615232" y="215900"/>
                    <a:pt x="580688" y="241490"/>
                  </a:cubicBezTo>
                  <a:cubicBezTo>
                    <a:pt x="578021" y="243077"/>
                    <a:pt x="574782" y="243967"/>
                    <a:pt x="572496" y="245999"/>
                  </a:cubicBezTo>
                  <a:cubicBezTo>
                    <a:pt x="491598" y="315023"/>
                    <a:pt x="394443" y="303720"/>
                    <a:pt x="299510" y="299466"/>
                  </a:cubicBezTo>
                  <a:cubicBezTo>
                    <a:pt x="258235" y="297624"/>
                    <a:pt x="224517" y="269875"/>
                    <a:pt x="187559" y="253873"/>
                  </a:cubicBezTo>
                  <a:cubicBezTo>
                    <a:pt x="145650" y="235775"/>
                    <a:pt x="104311" y="216027"/>
                    <a:pt x="62782" y="196659"/>
                  </a:cubicBezTo>
                  <a:cubicBezTo>
                    <a:pt x="37763" y="184975"/>
                    <a:pt x="20174" y="167703"/>
                    <a:pt x="11093" y="141732"/>
                  </a:cubicBezTo>
                  <a:cubicBezTo>
                    <a:pt x="12300" y="132651"/>
                    <a:pt x="6394" y="126809"/>
                    <a:pt x="1505" y="120396"/>
                  </a:cubicBezTo>
                  <a:cubicBezTo>
                    <a:pt x="425" y="119062"/>
                    <a:pt x="-1861" y="114744"/>
                    <a:pt x="2902" y="114554"/>
                  </a:cubicBezTo>
                  <a:cubicBezTo>
                    <a:pt x="5696" y="114427"/>
                    <a:pt x="8553" y="116586"/>
                    <a:pt x="11347" y="117665"/>
                  </a:cubicBezTo>
                  <a:cubicBezTo>
                    <a:pt x="33064" y="117602"/>
                    <a:pt x="51479" y="127317"/>
                    <a:pt x="69958" y="136906"/>
                  </a:cubicBezTo>
                  <a:cubicBezTo>
                    <a:pt x="156825" y="182308"/>
                    <a:pt x="244138" y="225806"/>
                    <a:pt x="341801" y="244411"/>
                  </a:cubicBezTo>
                  <a:cubicBezTo>
                    <a:pt x="364852" y="248856"/>
                    <a:pt x="386696" y="250698"/>
                    <a:pt x="409428" y="244919"/>
                  </a:cubicBezTo>
                  <a:cubicBezTo>
                    <a:pt x="445878" y="235966"/>
                    <a:pt x="482707" y="229616"/>
                    <a:pt x="519601" y="223520"/>
                  </a:cubicBezTo>
                  <a:cubicBezTo>
                    <a:pt x="538270" y="221678"/>
                    <a:pt x="537000" y="211708"/>
                    <a:pt x="532809" y="197040"/>
                  </a:cubicBezTo>
                  <a:cubicBezTo>
                    <a:pt x="512680" y="127444"/>
                    <a:pt x="507282" y="119507"/>
                    <a:pt x="430637" y="60007"/>
                  </a:cubicBezTo>
                  <a:cubicBezTo>
                    <a:pt x="490264" y="60769"/>
                    <a:pt x="490201" y="60833"/>
                    <a:pt x="520300" y="111760"/>
                  </a:cubicBezTo>
                  <a:cubicBezTo>
                    <a:pt x="529253" y="127000"/>
                    <a:pt x="541382" y="140779"/>
                    <a:pt x="547922" y="156972"/>
                  </a:cubicBezTo>
                  <a:cubicBezTo>
                    <a:pt x="555606" y="175831"/>
                    <a:pt x="564369" y="173164"/>
                    <a:pt x="580180" y="167449"/>
                  </a:cubicBezTo>
                  <a:cubicBezTo>
                    <a:pt x="604564" y="158559"/>
                    <a:pt x="616312" y="149415"/>
                    <a:pt x="602214" y="121412"/>
                  </a:cubicBezTo>
                  <a:cubicBezTo>
                    <a:pt x="589705" y="96520"/>
                    <a:pt x="582657" y="68961"/>
                    <a:pt x="573322" y="42481"/>
                  </a:cubicBezTo>
                  <a:cubicBezTo>
                    <a:pt x="569957" y="32893"/>
                    <a:pt x="566464" y="19812"/>
                    <a:pt x="583355" y="27114"/>
                  </a:cubicBezTo>
                  <a:cubicBezTo>
                    <a:pt x="617772" y="42100"/>
                    <a:pt x="650538" y="17652"/>
                    <a:pt x="684955" y="25781"/>
                  </a:cubicBezTo>
                  <a:cubicBezTo>
                    <a:pt x="683240" y="23749"/>
                    <a:pt x="681589" y="21780"/>
                    <a:pt x="679875" y="19812"/>
                  </a:cubicBezTo>
                  <a:cubicBezTo>
                    <a:pt x="722864" y="17399"/>
                    <a:pt x="778237" y="13271"/>
                    <a:pt x="826560" y="9334"/>
                  </a:cubicBezTo>
                  <a:close/>
                  <a:moveTo>
                    <a:pt x="935908" y="0"/>
                  </a:moveTo>
                  <a:lnTo>
                    <a:pt x="943909" y="162751"/>
                  </a:lnTo>
                  <a:cubicBezTo>
                    <a:pt x="935717" y="202883"/>
                    <a:pt x="920858" y="241808"/>
                    <a:pt x="908285" y="281305"/>
                  </a:cubicBezTo>
                  <a:cubicBezTo>
                    <a:pt x="894125" y="325691"/>
                    <a:pt x="853802" y="351536"/>
                    <a:pt x="827196" y="387350"/>
                  </a:cubicBezTo>
                  <a:cubicBezTo>
                    <a:pt x="811003" y="409067"/>
                    <a:pt x="792334" y="428815"/>
                    <a:pt x="775634" y="450152"/>
                  </a:cubicBezTo>
                  <a:cubicBezTo>
                    <a:pt x="758806" y="463550"/>
                    <a:pt x="750678" y="493204"/>
                    <a:pt x="719627" y="480441"/>
                  </a:cubicBezTo>
                  <a:cubicBezTo>
                    <a:pt x="632314" y="469455"/>
                    <a:pt x="544938" y="471678"/>
                    <a:pt x="457689" y="480885"/>
                  </a:cubicBezTo>
                  <a:cubicBezTo>
                    <a:pt x="440798" y="464439"/>
                    <a:pt x="436925" y="455359"/>
                    <a:pt x="446196" y="441706"/>
                  </a:cubicBezTo>
                  <a:cubicBezTo>
                    <a:pt x="456864" y="426021"/>
                    <a:pt x="464293" y="409448"/>
                    <a:pt x="470516" y="391732"/>
                  </a:cubicBezTo>
                  <a:cubicBezTo>
                    <a:pt x="477184" y="372999"/>
                    <a:pt x="496170" y="369062"/>
                    <a:pt x="511855" y="361442"/>
                  </a:cubicBezTo>
                  <a:cubicBezTo>
                    <a:pt x="579482" y="337185"/>
                    <a:pt x="651237" y="322834"/>
                    <a:pt x="712515" y="283591"/>
                  </a:cubicBezTo>
                  <a:cubicBezTo>
                    <a:pt x="757219" y="255016"/>
                    <a:pt x="799573" y="222440"/>
                    <a:pt x="843579" y="192596"/>
                  </a:cubicBezTo>
                  <a:cubicBezTo>
                    <a:pt x="855834" y="184277"/>
                    <a:pt x="865232" y="173291"/>
                    <a:pt x="871201" y="159385"/>
                  </a:cubicBezTo>
                  <a:cubicBezTo>
                    <a:pt x="888918" y="118173"/>
                    <a:pt x="907015" y="77026"/>
                    <a:pt x="926827" y="36830"/>
                  </a:cubicBezTo>
                  <a:cubicBezTo>
                    <a:pt x="932860" y="24511"/>
                    <a:pt x="935463" y="12255"/>
                    <a:pt x="935908" y="0"/>
                  </a:cubicBez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5" name="자유형: 도형 64">
              <a:extLst>
                <a:ext uri="{FF2B5EF4-FFF2-40B4-BE49-F238E27FC236}">
                  <a16:creationId xmlns:a16="http://schemas.microsoft.com/office/drawing/2014/main" id="{9E52F8F8-167B-458B-8C90-F06F8415E91F}"/>
                </a:ext>
              </a:extLst>
            </p:cNvPr>
            <p:cNvSpPr/>
            <p:nvPr/>
          </p:nvSpPr>
          <p:spPr>
            <a:xfrm>
              <a:off x="3378472" y="4490211"/>
              <a:ext cx="433382" cy="245427"/>
            </a:xfrm>
            <a:custGeom>
              <a:avLst/>
              <a:gdLst>
                <a:gd name="connsiteX0" fmla="*/ 123629 w 433382"/>
                <a:gd name="connsiteY0" fmla="*/ 0 h 245427"/>
                <a:gd name="connsiteX1" fmla="*/ 312 w 433382"/>
                <a:gd name="connsiteY1" fmla="*/ 32576 h 245427"/>
                <a:gd name="connsiteX2" fmla="*/ 433382 w 433382"/>
                <a:gd name="connsiteY2" fmla="*/ 245428 h 245427"/>
                <a:gd name="connsiteX3" fmla="*/ 406521 w 433382"/>
                <a:gd name="connsiteY3" fmla="*/ 205613 h 245427"/>
                <a:gd name="connsiteX4" fmla="*/ 276220 w 433382"/>
                <a:gd name="connsiteY4" fmla="*/ 121412 h 245427"/>
                <a:gd name="connsiteX5" fmla="*/ 123629 w 433382"/>
                <a:gd name="connsiteY5" fmla="*/ 0 h 245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3382" h="245427">
                  <a:moveTo>
                    <a:pt x="123629" y="0"/>
                  </a:moveTo>
                  <a:cubicBezTo>
                    <a:pt x="82545" y="10859"/>
                    <a:pt x="41396" y="21717"/>
                    <a:pt x="312" y="32576"/>
                  </a:cubicBezTo>
                  <a:cubicBezTo>
                    <a:pt x="-10991" y="49085"/>
                    <a:pt x="287713" y="182309"/>
                    <a:pt x="433382" y="245428"/>
                  </a:cubicBezTo>
                  <a:cubicBezTo>
                    <a:pt x="425508" y="229679"/>
                    <a:pt x="414586" y="218567"/>
                    <a:pt x="406521" y="205613"/>
                  </a:cubicBezTo>
                  <a:cubicBezTo>
                    <a:pt x="376105" y="156909"/>
                    <a:pt x="334068" y="126492"/>
                    <a:pt x="276220" y="121412"/>
                  </a:cubicBezTo>
                  <a:cubicBezTo>
                    <a:pt x="198115" y="114491"/>
                    <a:pt x="162745" y="55182"/>
                    <a:pt x="123629" y="0"/>
                  </a:cubicBez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6" name="자유형: 도형 65">
              <a:extLst>
                <a:ext uri="{FF2B5EF4-FFF2-40B4-BE49-F238E27FC236}">
                  <a16:creationId xmlns:a16="http://schemas.microsoft.com/office/drawing/2014/main" id="{A3FC7632-956D-45D7-A2B0-F01EB09949BC}"/>
                </a:ext>
              </a:extLst>
            </p:cNvPr>
            <p:cNvSpPr/>
            <p:nvPr/>
          </p:nvSpPr>
          <p:spPr>
            <a:xfrm>
              <a:off x="3009466" y="3877309"/>
              <a:ext cx="418530" cy="193738"/>
            </a:xfrm>
            <a:custGeom>
              <a:avLst/>
              <a:gdLst>
                <a:gd name="connsiteX0" fmla="*/ 337124 w 418530"/>
                <a:gd name="connsiteY0" fmla="*/ 193739 h 193738"/>
                <a:gd name="connsiteX1" fmla="*/ 418531 w 418530"/>
                <a:gd name="connsiteY1" fmla="*/ 168402 h 193738"/>
                <a:gd name="connsiteX2" fmla="*/ 2 w 418530"/>
                <a:gd name="connsiteY2" fmla="*/ 0 h 193738"/>
                <a:gd name="connsiteX3" fmla="*/ 337124 w 418530"/>
                <a:gd name="connsiteY3" fmla="*/ 193739 h 19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8530" h="193738">
                  <a:moveTo>
                    <a:pt x="337124" y="193739"/>
                  </a:moveTo>
                  <a:cubicBezTo>
                    <a:pt x="364238" y="185230"/>
                    <a:pt x="391353" y="176784"/>
                    <a:pt x="418531" y="168402"/>
                  </a:cubicBezTo>
                  <a:cubicBezTo>
                    <a:pt x="406529" y="161925"/>
                    <a:pt x="127510" y="49593"/>
                    <a:pt x="2" y="0"/>
                  </a:cubicBezTo>
                  <a:cubicBezTo>
                    <a:pt x="-950" y="11049"/>
                    <a:pt x="308739" y="172149"/>
                    <a:pt x="337124" y="193739"/>
                  </a:cubicBez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7" name="자유형: 도형 66">
              <a:extLst>
                <a:ext uri="{FF2B5EF4-FFF2-40B4-BE49-F238E27FC236}">
                  <a16:creationId xmlns:a16="http://schemas.microsoft.com/office/drawing/2014/main" id="{B8963037-FFCB-434F-B06A-E6F9A5358D55}"/>
                </a:ext>
              </a:extLst>
            </p:cNvPr>
            <p:cNvSpPr/>
            <p:nvPr/>
          </p:nvSpPr>
          <p:spPr>
            <a:xfrm>
              <a:off x="3237243" y="3773614"/>
              <a:ext cx="434022" cy="209676"/>
            </a:xfrm>
            <a:custGeom>
              <a:avLst/>
              <a:gdLst>
                <a:gd name="connsiteX0" fmla="*/ 352996 w 434022"/>
                <a:gd name="connsiteY0" fmla="*/ 209677 h 209676"/>
                <a:gd name="connsiteX1" fmla="*/ 434022 w 434022"/>
                <a:gd name="connsiteY1" fmla="*/ 180149 h 209676"/>
                <a:gd name="connsiteX2" fmla="*/ 0 w 434022"/>
                <a:gd name="connsiteY2" fmla="*/ 0 h 209676"/>
                <a:gd name="connsiteX3" fmla="*/ 352996 w 434022"/>
                <a:gd name="connsiteY3" fmla="*/ 209677 h 20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4022" h="209676">
                  <a:moveTo>
                    <a:pt x="352996" y="209677"/>
                  </a:moveTo>
                  <a:cubicBezTo>
                    <a:pt x="381191" y="202819"/>
                    <a:pt x="407352" y="191008"/>
                    <a:pt x="434022" y="180149"/>
                  </a:cubicBezTo>
                  <a:cubicBezTo>
                    <a:pt x="424751" y="175006"/>
                    <a:pt x="3873" y="889"/>
                    <a:pt x="0" y="0"/>
                  </a:cubicBezTo>
                  <a:cubicBezTo>
                    <a:pt x="9144" y="17463"/>
                    <a:pt x="249936" y="149733"/>
                    <a:pt x="352996" y="209677"/>
                  </a:cubicBez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8" name="자유형: 도형 67">
              <a:extLst>
                <a:ext uri="{FF2B5EF4-FFF2-40B4-BE49-F238E27FC236}">
                  <a16:creationId xmlns:a16="http://schemas.microsoft.com/office/drawing/2014/main" id="{85D378EF-B87F-4199-9ED8-3F0DF8737611}"/>
                </a:ext>
              </a:extLst>
            </p:cNvPr>
            <p:cNvSpPr/>
            <p:nvPr/>
          </p:nvSpPr>
          <p:spPr>
            <a:xfrm>
              <a:off x="5297691" y="4342257"/>
              <a:ext cx="1390958" cy="994709"/>
            </a:xfrm>
            <a:custGeom>
              <a:avLst/>
              <a:gdLst>
                <a:gd name="connsiteX0" fmla="*/ 1384173 w 1390958"/>
                <a:gd name="connsiteY0" fmla="*/ 0 h 994709"/>
                <a:gd name="connsiteX1" fmla="*/ 1191451 w 1390958"/>
                <a:gd name="connsiteY1" fmla="*/ 15875 h 994709"/>
                <a:gd name="connsiteX2" fmla="*/ 1147382 w 1390958"/>
                <a:gd name="connsiteY2" fmla="*/ 44323 h 994709"/>
                <a:gd name="connsiteX3" fmla="*/ 970407 w 1390958"/>
                <a:gd name="connsiteY3" fmla="*/ 207264 h 994709"/>
                <a:gd name="connsiteX4" fmla="*/ 870712 w 1390958"/>
                <a:gd name="connsiteY4" fmla="*/ 298958 h 994709"/>
                <a:gd name="connsiteX5" fmla="*/ 820738 w 1390958"/>
                <a:gd name="connsiteY5" fmla="*/ 34353 h 994709"/>
                <a:gd name="connsiteX6" fmla="*/ 763207 w 1390958"/>
                <a:gd name="connsiteY6" fmla="*/ 173672 h 994709"/>
                <a:gd name="connsiteX7" fmla="*/ 748855 w 1390958"/>
                <a:gd name="connsiteY7" fmla="*/ 235648 h 994709"/>
                <a:gd name="connsiteX8" fmla="*/ 776288 w 1390958"/>
                <a:gd name="connsiteY8" fmla="*/ 473456 h 994709"/>
                <a:gd name="connsiteX9" fmla="*/ 762381 w 1390958"/>
                <a:gd name="connsiteY9" fmla="*/ 505396 h 994709"/>
                <a:gd name="connsiteX10" fmla="*/ 651764 w 1390958"/>
                <a:gd name="connsiteY10" fmla="*/ 586613 h 994709"/>
                <a:gd name="connsiteX11" fmla="*/ 555815 w 1390958"/>
                <a:gd name="connsiteY11" fmla="*/ 635508 h 994709"/>
                <a:gd name="connsiteX12" fmla="*/ 525780 w 1390958"/>
                <a:gd name="connsiteY12" fmla="*/ 619315 h 994709"/>
                <a:gd name="connsiteX13" fmla="*/ 500126 w 1390958"/>
                <a:gd name="connsiteY13" fmla="*/ 469138 h 994709"/>
                <a:gd name="connsiteX14" fmla="*/ 471360 w 1390958"/>
                <a:gd name="connsiteY14" fmla="*/ 320865 h 994709"/>
                <a:gd name="connsiteX15" fmla="*/ 462915 w 1390958"/>
                <a:gd name="connsiteY15" fmla="*/ 340741 h 994709"/>
                <a:gd name="connsiteX16" fmla="*/ 438531 w 1390958"/>
                <a:gd name="connsiteY16" fmla="*/ 544385 h 994709"/>
                <a:gd name="connsiteX17" fmla="*/ 425005 w 1390958"/>
                <a:gd name="connsiteY17" fmla="*/ 567880 h 994709"/>
                <a:gd name="connsiteX18" fmla="*/ 379222 w 1390958"/>
                <a:gd name="connsiteY18" fmla="*/ 557975 h 994709"/>
                <a:gd name="connsiteX19" fmla="*/ 311658 w 1390958"/>
                <a:gd name="connsiteY19" fmla="*/ 460629 h 994709"/>
                <a:gd name="connsiteX20" fmla="*/ 253809 w 1390958"/>
                <a:gd name="connsiteY20" fmla="*/ 379540 h 994709"/>
                <a:gd name="connsiteX21" fmla="*/ 343408 w 1390958"/>
                <a:gd name="connsiteY21" fmla="*/ 622745 h 994709"/>
                <a:gd name="connsiteX22" fmla="*/ 332930 w 1390958"/>
                <a:gd name="connsiteY22" fmla="*/ 661924 h 994709"/>
                <a:gd name="connsiteX23" fmla="*/ 298767 w 1390958"/>
                <a:gd name="connsiteY23" fmla="*/ 648335 h 994709"/>
                <a:gd name="connsiteX24" fmla="*/ 156782 w 1390958"/>
                <a:gd name="connsiteY24" fmla="*/ 439229 h 994709"/>
                <a:gd name="connsiteX25" fmla="*/ 0 w 1390958"/>
                <a:gd name="connsiteY25" fmla="*/ 328740 h 994709"/>
                <a:gd name="connsiteX26" fmla="*/ 232601 w 1390958"/>
                <a:gd name="connsiteY26" fmla="*/ 593408 h 994709"/>
                <a:gd name="connsiteX27" fmla="*/ 259080 w 1390958"/>
                <a:gd name="connsiteY27" fmla="*/ 655002 h 994709"/>
                <a:gd name="connsiteX28" fmla="*/ 231203 w 1390958"/>
                <a:gd name="connsiteY28" fmla="*/ 955358 h 994709"/>
                <a:gd name="connsiteX29" fmla="*/ 285559 w 1390958"/>
                <a:gd name="connsiteY29" fmla="*/ 989266 h 994709"/>
                <a:gd name="connsiteX30" fmla="*/ 349123 w 1390958"/>
                <a:gd name="connsiteY30" fmla="*/ 963485 h 994709"/>
                <a:gd name="connsiteX31" fmla="*/ 337439 w 1390958"/>
                <a:gd name="connsiteY31" fmla="*/ 939546 h 994709"/>
                <a:gd name="connsiteX32" fmla="*/ 277622 w 1390958"/>
                <a:gd name="connsiteY32" fmla="*/ 859536 h 994709"/>
                <a:gd name="connsiteX33" fmla="*/ 269303 w 1390958"/>
                <a:gd name="connsiteY33" fmla="*/ 825309 h 994709"/>
                <a:gd name="connsiteX34" fmla="*/ 299847 w 1390958"/>
                <a:gd name="connsiteY34" fmla="*/ 821309 h 994709"/>
                <a:gd name="connsiteX35" fmla="*/ 589788 w 1390958"/>
                <a:gd name="connsiteY35" fmla="*/ 844233 h 994709"/>
                <a:gd name="connsiteX36" fmla="*/ 628396 w 1390958"/>
                <a:gd name="connsiteY36" fmla="*/ 836549 h 994709"/>
                <a:gd name="connsiteX37" fmla="*/ 1186625 w 1390958"/>
                <a:gd name="connsiteY37" fmla="*/ 512635 h 994709"/>
                <a:gd name="connsiteX38" fmla="*/ 1207579 w 1390958"/>
                <a:gd name="connsiteY38" fmla="*/ 491046 h 994709"/>
                <a:gd name="connsiteX39" fmla="*/ 1378267 w 1390958"/>
                <a:gd name="connsiteY39" fmla="*/ 91377 h 994709"/>
                <a:gd name="connsiteX40" fmla="*/ 1384173 w 1390958"/>
                <a:gd name="connsiteY40" fmla="*/ 0 h 994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390958" h="994709">
                  <a:moveTo>
                    <a:pt x="1384173" y="0"/>
                  </a:moveTo>
                  <a:cubicBezTo>
                    <a:pt x="1319975" y="5842"/>
                    <a:pt x="1259014" y="51117"/>
                    <a:pt x="1191451" y="15875"/>
                  </a:cubicBezTo>
                  <a:cubicBezTo>
                    <a:pt x="1173988" y="21018"/>
                    <a:pt x="1160399" y="32258"/>
                    <a:pt x="1147382" y="44323"/>
                  </a:cubicBezTo>
                  <a:cubicBezTo>
                    <a:pt x="1088644" y="98933"/>
                    <a:pt x="1031303" y="155130"/>
                    <a:pt x="970407" y="207264"/>
                  </a:cubicBezTo>
                  <a:cubicBezTo>
                    <a:pt x="937387" y="235521"/>
                    <a:pt x="908685" y="268605"/>
                    <a:pt x="870712" y="298958"/>
                  </a:cubicBezTo>
                  <a:cubicBezTo>
                    <a:pt x="853567" y="208090"/>
                    <a:pt x="837120" y="121221"/>
                    <a:pt x="820738" y="34353"/>
                  </a:cubicBezTo>
                  <a:cubicBezTo>
                    <a:pt x="797052" y="80391"/>
                    <a:pt x="779716" y="126873"/>
                    <a:pt x="763207" y="173672"/>
                  </a:cubicBezTo>
                  <a:cubicBezTo>
                    <a:pt x="756158" y="193548"/>
                    <a:pt x="745172" y="210884"/>
                    <a:pt x="748855" y="235648"/>
                  </a:cubicBezTo>
                  <a:cubicBezTo>
                    <a:pt x="760413" y="314579"/>
                    <a:pt x="767461" y="394145"/>
                    <a:pt x="776288" y="473456"/>
                  </a:cubicBezTo>
                  <a:cubicBezTo>
                    <a:pt x="777748" y="486791"/>
                    <a:pt x="774509" y="496824"/>
                    <a:pt x="762381" y="505396"/>
                  </a:cubicBezTo>
                  <a:cubicBezTo>
                    <a:pt x="725043" y="531876"/>
                    <a:pt x="689483" y="560832"/>
                    <a:pt x="651764" y="586613"/>
                  </a:cubicBezTo>
                  <a:cubicBezTo>
                    <a:pt x="622109" y="606870"/>
                    <a:pt x="594487" y="631444"/>
                    <a:pt x="555815" y="635508"/>
                  </a:cubicBezTo>
                  <a:cubicBezTo>
                    <a:pt x="540258" y="637096"/>
                    <a:pt x="528955" y="638111"/>
                    <a:pt x="525780" y="619315"/>
                  </a:cubicBezTo>
                  <a:cubicBezTo>
                    <a:pt x="517334" y="569214"/>
                    <a:pt x="509270" y="519113"/>
                    <a:pt x="500126" y="469138"/>
                  </a:cubicBezTo>
                  <a:cubicBezTo>
                    <a:pt x="491172" y="419862"/>
                    <a:pt x="481139" y="370840"/>
                    <a:pt x="471360" y="320865"/>
                  </a:cubicBezTo>
                  <a:cubicBezTo>
                    <a:pt x="459803" y="326009"/>
                    <a:pt x="463677" y="334264"/>
                    <a:pt x="462915" y="340741"/>
                  </a:cubicBezTo>
                  <a:cubicBezTo>
                    <a:pt x="454787" y="408622"/>
                    <a:pt x="446913" y="476504"/>
                    <a:pt x="438531" y="544385"/>
                  </a:cubicBezTo>
                  <a:cubicBezTo>
                    <a:pt x="437388" y="553720"/>
                    <a:pt x="440817" y="568452"/>
                    <a:pt x="425005" y="567880"/>
                  </a:cubicBezTo>
                  <a:cubicBezTo>
                    <a:pt x="409511" y="567309"/>
                    <a:pt x="391604" y="576453"/>
                    <a:pt x="379222" y="557975"/>
                  </a:cubicBezTo>
                  <a:cubicBezTo>
                    <a:pt x="357188" y="525209"/>
                    <a:pt x="334391" y="492951"/>
                    <a:pt x="311658" y="460629"/>
                  </a:cubicBezTo>
                  <a:cubicBezTo>
                    <a:pt x="292608" y="433451"/>
                    <a:pt x="273113" y="406527"/>
                    <a:pt x="253809" y="379540"/>
                  </a:cubicBezTo>
                  <a:cubicBezTo>
                    <a:pt x="280924" y="462344"/>
                    <a:pt x="311213" y="542861"/>
                    <a:pt x="343408" y="622745"/>
                  </a:cubicBezTo>
                  <a:cubicBezTo>
                    <a:pt x="350647" y="640715"/>
                    <a:pt x="349440" y="651701"/>
                    <a:pt x="332930" y="661924"/>
                  </a:cubicBezTo>
                  <a:cubicBezTo>
                    <a:pt x="314452" y="673290"/>
                    <a:pt x="307594" y="661352"/>
                    <a:pt x="298767" y="648335"/>
                  </a:cubicBezTo>
                  <a:cubicBezTo>
                    <a:pt x="251777" y="578421"/>
                    <a:pt x="204089" y="508889"/>
                    <a:pt x="156782" y="439229"/>
                  </a:cubicBezTo>
                  <a:cubicBezTo>
                    <a:pt x="119634" y="384492"/>
                    <a:pt x="62992" y="343852"/>
                    <a:pt x="0" y="328740"/>
                  </a:cubicBezTo>
                  <a:cubicBezTo>
                    <a:pt x="79121" y="418338"/>
                    <a:pt x="156718" y="505142"/>
                    <a:pt x="232601" y="593408"/>
                  </a:cubicBezTo>
                  <a:cubicBezTo>
                    <a:pt x="246761" y="609854"/>
                    <a:pt x="264414" y="623824"/>
                    <a:pt x="259080" y="655002"/>
                  </a:cubicBezTo>
                  <a:cubicBezTo>
                    <a:pt x="242316" y="754190"/>
                    <a:pt x="232473" y="854520"/>
                    <a:pt x="231203" y="955358"/>
                  </a:cubicBezTo>
                  <a:cubicBezTo>
                    <a:pt x="230759" y="989203"/>
                    <a:pt x="254000" y="1003427"/>
                    <a:pt x="285559" y="989266"/>
                  </a:cubicBezTo>
                  <a:cubicBezTo>
                    <a:pt x="306514" y="979869"/>
                    <a:pt x="326453" y="968439"/>
                    <a:pt x="349123" y="963485"/>
                  </a:cubicBezTo>
                  <a:cubicBezTo>
                    <a:pt x="352425" y="952119"/>
                    <a:pt x="342709" y="946595"/>
                    <a:pt x="337439" y="939546"/>
                  </a:cubicBezTo>
                  <a:cubicBezTo>
                    <a:pt x="317945" y="912559"/>
                    <a:pt x="298513" y="885444"/>
                    <a:pt x="277622" y="859536"/>
                  </a:cubicBezTo>
                  <a:cubicBezTo>
                    <a:pt x="268795" y="848614"/>
                    <a:pt x="264223" y="836168"/>
                    <a:pt x="269303" y="825309"/>
                  </a:cubicBezTo>
                  <a:cubicBezTo>
                    <a:pt x="275209" y="812800"/>
                    <a:pt x="289496" y="820547"/>
                    <a:pt x="299847" y="821309"/>
                  </a:cubicBezTo>
                  <a:cubicBezTo>
                    <a:pt x="396494" y="828611"/>
                    <a:pt x="493141" y="836422"/>
                    <a:pt x="589788" y="844233"/>
                  </a:cubicBezTo>
                  <a:cubicBezTo>
                    <a:pt x="603440" y="845312"/>
                    <a:pt x="615696" y="843978"/>
                    <a:pt x="628396" y="836549"/>
                  </a:cubicBezTo>
                  <a:cubicBezTo>
                    <a:pt x="814260" y="728218"/>
                    <a:pt x="1000442" y="620395"/>
                    <a:pt x="1186625" y="512635"/>
                  </a:cubicBezTo>
                  <a:cubicBezTo>
                    <a:pt x="1195832" y="507238"/>
                    <a:pt x="1204023" y="501904"/>
                    <a:pt x="1207579" y="491046"/>
                  </a:cubicBezTo>
                  <a:cubicBezTo>
                    <a:pt x="1252283" y="352615"/>
                    <a:pt x="1319911" y="223965"/>
                    <a:pt x="1378267" y="91377"/>
                  </a:cubicBezTo>
                  <a:cubicBezTo>
                    <a:pt x="1392174" y="60008"/>
                    <a:pt x="1395413" y="31433"/>
                    <a:pt x="1384173" y="0"/>
                  </a:cubicBez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69" name="Group 19">
            <a:extLst>
              <a:ext uri="{FF2B5EF4-FFF2-40B4-BE49-F238E27FC236}">
                <a16:creationId xmlns:a16="http://schemas.microsoft.com/office/drawing/2014/main" id="{EA4192A7-7348-4DB8-B82D-DD2C6A0FBF68}"/>
              </a:ext>
            </a:extLst>
          </p:cNvPr>
          <p:cNvGrpSpPr/>
          <p:nvPr/>
        </p:nvGrpSpPr>
        <p:grpSpPr>
          <a:xfrm>
            <a:off x="8485892" y="4371691"/>
            <a:ext cx="923719" cy="1052918"/>
            <a:chOff x="9271661" y="927087"/>
            <a:chExt cx="1690381" cy="1717565"/>
          </a:xfrm>
          <a:solidFill>
            <a:schemeClr val="tx1"/>
          </a:solidFill>
        </p:grpSpPr>
        <p:sp>
          <p:nvSpPr>
            <p:cNvPr id="70" name="Freeform: Shape 20">
              <a:extLst>
                <a:ext uri="{FF2B5EF4-FFF2-40B4-BE49-F238E27FC236}">
                  <a16:creationId xmlns:a16="http://schemas.microsoft.com/office/drawing/2014/main" id="{4BDF0BF6-1F1E-419C-9663-CAEDB07A6380}"/>
                </a:ext>
              </a:extLst>
            </p:cNvPr>
            <p:cNvSpPr/>
            <p:nvPr/>
          </p:nvSpPr>
          <p:spPr>
            <a:xfrm rot="2411044">
              <a:off x="9825722" y="927087"/>
              <a:ext cx="487932" cy="1717565"/>
            </a:xfrm>
            <a:custGeom>
              <a:avLst/>
              <a:gdLst>
                <a:gd name="connsiteX0" fmla="*/ 398295 w 480600"/>
                <a:gd name="connsiteY0" fmla="*/ 1046026 h 1345680"/>
                <a:gd name="connsiteX1" fmla="*/ 348313 w 480600"/>
                <a:gd name="connsiteY1" fmla="*/ 1015268 h 1345680"/>
                <a:gd name="connsiteX2" fmla="*/ 329088 w 480600"/>
                <a:gd name="connsiteY2" fmla="*/ 334738 h 1345680"/>
                <a:gd name="connsiteX3" fmla="*/ 379071 w 480600"/>
                <a:gd name="connsiteY3" fmla="*/ 303980 h 1345680"/>
                <a:gd name="connsiteX4" fmla="*/ 440588 w 480600"/>
                <a:gd name="connsiteY4" fmla="*/ 167489 h 1345680"/>
                <a:gd name="connsiteX5" fmla="*/ 430976 w 480600"/>
                <a:gd name="connsiteY5" fmla="*/ 109817 h 1345680"/>
                <a:gd name="connsiteX6" fmla="*/ 334856 w 480600"/>
                <a:gd name="connsiteY6" fmla="*/ 29076 h 1345680"/>
                <a:gd name="connsiteX7" fmla="*/ 309864 w 480600"/>
                <a:gd name="connsiteY7" fmla="*/ 54068 h 1345680"/>
                <a:gd name="connsiteX8" fmla="*/ 309864 w 480600"/>
                <a:gd name="connsiteY8" fmla="*/ 173256 h 1345680"/>
                <a:gd name="connsiteX9" fmla="*/ 271416 w 480600"/>
                <a:gd name="connsiteY9" fmla="*/ 211704 h 1345680"/>
                <a:gd name="connsiteX10" fmla="*/ 219512 w 480600"/>
                <a:gd name="connsiteY10" fmla="*/ 211704 h 1345680"/>
                <a:gd name="connsiteX11" fmla="*/ 181064 w 480600"/>
                <a:gd name="connsiteY11" fmla="*/ 173256 h 1345680"/>
                <a:gd name="connsiteX12" fmla="*/ 181064 w 480600"/>
                <a:gd name="connsiteY12" fmla="*/ 55990 h 1345680"/>
                <a:gd name="connsiteX13" fmla="*/ 156072 w 480600"/>
                <a:gd name="connsiteY13" fmla="*/ 30999 h 1345680"/>
                <a:gd name="connsiteX14" fmla="*/ 59952 w 480600"/>
                <a:gd name="connsiteY14" fmla="*/ 111740 h 1345680"/>
                <a:gd name="connsiteX15" fmla="*/ 50340 w 480600"/>
                <a:gd name="connsiteY15" fmla="*/ 169412 h 1345680"/>
                <a:gd name="connsiteX16" fmla="*/ 111857 w 480600"/>
                <a:gd name="connsiteY16" fmla="*/ 305902 h 1345680"/>
                <a:gd name="connsiteX17" fmla="*/ 161840 w 480600"/>
                <a:gd name="connsiteY17" fmla="*/ 336660 h 1345680"/>
                <a:gd name="connsiteX18" fmla="*/ 142616 w 480600"/>
                <a:gd name="connsiteY18" fmla="*/ 1017190 h 1345680"/>
                <a:gd name="connsiteX19" fmla="*/ 92633 w 480600"/>
                <a:gd name="connsiteY19" fmla="*/ 1047949 h 1345680"/>
                <a:gd name="connsiteX20" fmla="*/ 31116 w 480600"/>
                <a:gd name="connsiteY20" fmla="*/ 1184439 h 1345680"/>
                <a:gd name="connsiteX21" fmla="*/ 40728 w 480600"/>
                <a:gd name="connsiteY21" fmla="*/ 1242111 h 1345680"/>
                <a:gd name="connsiteX22" fmla="*/ 136848 w 480600"/>
                <a:gd name="connsiteY22" fmla="*/ 1322852 h 1345680"/>
                <a:gd name="connsiteX23" fmla="*/ 161840 w 480600"/>
                <a:gd name="connsiteY23" fmla="*/ 1297861 h 1345680"/>
                <a:gd name="connsiteX24" fmla="*/ 161840 w 480600"/>
                <a:gd name="connsiteY24" fmla="*/ 1178672 h 1345680"/>
                <a:gd name="connsiteX25" fmla="*/ 200288 w 480600"/>
                <a:gd name="connsiteY25" fmla="*/ 1140224 h 1345680"/>
                <a:gd name="connsiteX26" fmla="*/ 290640 w 480600"/>
                <a:gd name="connsiteY26" fmla="*/ 1140224 h 1345680"/>
                <a:gd name="connsiteX27" fmla="*/ 329088 w 480600"/>
                <a:gd name="connsiteY27" fmla="*/ 1178672 h 1345680"/>
                <a:gd name="connsiteX28" fmla="*/ 329088 w 480600"/>
                <a:gd name="connsiteY28" fmla="*/ 1297861 h 1345680"/>
                <a:gd name="connsiteX29" fmla="*/ 354080 w 480600"/>
                <a:gd name="connsiteY29" fmla="*/ 1322852 h 1345680"/>
                <a:gd name="connsiteX30" fmla="*/ 450200 w 480600"/>
                <a:gd name="connsiteY30" fmla="*/ 1242111 h 1345680"/>
                <a:gd name="connsiteX31" fmla="*/ 459812 w 480600"/>
                <a:gd name="connsiteY31" fmla="*/ 1184439 h 1345680"/>
                <a:gd name="connsiteX32" fmla="*/ 398295 w 480600"/>
                <a:gd name="connsiteY32" fmla="*/ 1046026 h 1345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80600" h="1345680">
                  <a:moveTo>
                    <a:pt x="398295" y="1046026"/>
                  </a:moveTo>
                  <a:lnTo>
                    <a:pt x="348313" y="1015268"/>
                  </a:lnTo>
                  <a:lnTo>
                    <a:pt x="329088" y="334738"/>
                  </a:lnTo>
                  <a:lnTo>
                    <a:pt x="379071" y="303980"/>
                  </a:lnTo>
                  <a:cubicBezTo>
                    <a:pt x="425209" y="275144"/>
                    <a:pt x="450200" y="221316"/>
                    <a:pt x="440588" y="167489"/>
                  </a:cubicBezTo>
                  <a:lnTo>
                    <a:pt x="430976" y="109817"/>
                  </a:lnTo>
                  <a:cubicBezTo>
                    <a:pt x="423286" y="63680"/>
                    <a:pt x="382916" y="29076"/>
                    <a:pt x="334856" y="29076"/>
                  </a:cubicBezTo>
                  <a:cubicBezTo>
                    <a:pt x="321399" y="29076"/>
                    <a:pt x="309864" y="40611"/>
                    <a:pt x="309864" y="54068"/>
                  </a:cubicBezTo>
                  <a:lnTo>
                    <a:pt x="309864" y="173256"/>
                  </a:lnTo>
                  <a:cubicBezTo>
                    <a:pt x="309864" y="194403"/>
                    <a:pt x="292563" y="211704"/>
                    <a:pt x="271416" y="211704"/>
                  </a:cubicBezTo>
                  <a:lnTo>
                    <a:pt x="219512" y="211704"/>
                  </a:lnTo>
                  <a:cubicBezTo>
                    <a:pt x="198365" y="211704"/>
                    <a:pt x="181064" y="194403"/>
                    <a:pt x="181064" y="173256"/>
                  </a:cubicBezTo>
                  <a:lnTo>
                    <a:pt x="181064" y="55990"/>
                  </a:lnTo>
                  <a:cubicBezTo>
                    <a:pt x="181064" y="42533"/>
                    <a:pt x="169529" y="30999"/>
                    <a:pt x="156072" y="30999"/>
                  </a:cubicBezTo>
                  <a:cubicBezTo>
                    <a:pt x="108012" y="30999"/>
                    <a:pt x="67642" y="65602"/>
                    <a:pt x="59952" y="111740"/>
                  </a:cubicBezTo>
                  <a:lnTo>
                    <a:pt x="50340" y="169412"/>
                  </a:lnTo>
                  <a:cubicBezTo>
                    <a:pt x="40728" y="223239"/>
                    <a:pt x="65720" y="277066"/>
                    <a:pt x="111857" y="305902"/>
                  </a:cubicBezTo>
                  <a:lnTo>
                    <a:pt x="161840" y="336660"/>
                  </a:lnTo>
                  <a:lnTo>
                    <a:pt x="142616" y="1017190"/>
                  </a:lnTo>
                  <a:lnTo>
                    <a:pt x="92633" y="1047949"/>
                  </a:lnTo>
                  <a:cubicBezTo>
                    <a:pt x="46496" y="1076785"/>
                    <a:pt x="21504" y="1130612"/>
                    <a:pt x="31116" y="1184439"/>
                  </a:cubicBezTo>
                  <a:lnTo>
                    <a:pt x="40728" y="1242111"/>
                  </a:lnTo>
                  <a:cubicBezTo>
                    <a:pt x="48418" y="1288249"/>
                    <a:pt x="88788" y="1322852"/>
                    <a:pt x="136848" y="1322852"/>
                  </a:cubicBezTo>
                  <a:cubicBezTo>
                    <a:pt x="150305" y="1322852"/>
                    <a:pt x="161840" y="1311317"/>
                    <a:pt x="161840" y="1297861"/>
                  </a:cubicBezTo>
                  <a:lnTo>
                    <a:pt x="161840" y="1178672"/>
                  </a:lnTo>
                  <a:cubicBezTo>
                    <a:pt x="161840" y="1157525"/>
                    <a:pt x="179141" y="1140224"/>
                    <a:pt x="200288" y="1140224"/>
                  </a:cubicBezTo>
                  <a:lnTo>
                    <a:pt x="290640" y="1140224"/>
                  </a:lnTo>
                  <a:cubicBezTo>
                    <a:pt x="311787" y="1140224"/>
                    <a:pt x="329088" y="1157525"/>
                    <a:pt x="329088" y="1178672"/>
                  </a:cubicBezTo>
                  <a:lnTo>
                    <a:pt x="329088" y="1297861"/>
                  </a:lnTo>
                  <a:cubicBezTo>
                    <a:pt x="329088" y="1311317"/>
                    <a:pt x="340623" y="1322852"/>
                    <a:pt x="354080" y="1322852"/>
                  </a:cubicBezTo>
                  <a:cubicBezTo>
                    <a:pt x="402140" y="1322852"/>
                    <a:pt x="442510" y="1288249"/>
                    <a:pt x="450200" y="1242111"/>
                  </a:cubicBezTo>
                  <a:lnTo>
                    <a:pt x="459812" y="1184439"/>
                  </a:lnTo>
                  <a:cubicBezTo>
                    <a:pt x="469424" y="1128689"/>
                    <a:pt x="446355" y="1074862"/>
                    <a:pt x="398295" y="1046026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21">
              <a:extLst>
                <a:ext uri="{FF2B5EF4-FFF2-40B4-BE49-F238E27FC236}">
                  <a16:creationId xmlns:a16="http://schemas.microsoft.com/office/drawing/2014/main" id="{CFEDE532-4D4A-402A-B443-758CA9B155AC}"/>
                </a:ext>
              </a:extLst>
            </p:cNvPr>
            <p:cNvSpPr/>
            <p:nvPr/>
          </p:nvSpPr>
          <p:spPr>
            <a:xfrm rot="18712925">
              <a:off x="9675227" y="1020217"/>
              <a:ext cx="883249" cy="1690381"/>
            </a:xfrm>
            <a:custGeom>
              <a:avLst/>
              <a:gdLst>
                <a:gd name="connsiteX0" fmla="*/ 335181 w 883249"/>
                <a:gd name="connsiteY0" fmla="*/ 0 h 1563687"/>
                <a:gd name="connsiteX1" fmla="*/ 631293 w 883249"/>
                <a:gd name="connsiteY1" fmla="*/ 0 h 1563687"/>
                <a:gd name="connsiteX2" fmla="*/ 665062 w 883249"/>
                <a:gd name="connsiteY2" fmla="*/ 49352 h 1563687"/>
                <a:gd name="connsiteX3" fmla="*/ 717011 w 883249"/>
                <a:gd name="connsiteY3" fmla="*/ 49352 h 1563687"/>
                <a:gd name="connsiteX4" fmla="*/ 750778 w 883249"/>
                <a:gd name="connsiteY4" fmla="*/ 0 h 1563687"/>
                <a:gd name="connsiteX5" fmla="*/ 844287 w 883249"/>
                <a:gd name="connsiteY5" fmla="*/ 0 h 1563687"/>
                <a:gd name="connsiteX6" fmla="*/ 883249 w 883249"/>
                <a:gd name="connsiteY6" fmla="*/ 111692 h 1563687"/>
                <a:gd name="connsiteX7" fmla="*/ 844287 w 883249"/>
                <a:gd name="connsiteY7" fmla="*/ 223384 h 1563687"/>
                <a:gd name="connsiteX8" fmla="*/ 750778 w 883249"/>
                <a:gd name="connsiteY8" fmla="*/ 223384 h 1563687"/>
                <a:gd name="connsiteX9" fmla="*/ 750777 w 883249"/>
                <a:gd name="connsiteY9" fmla="*/ 223384 h 1563687"/>
                <a:gd name="connsiteX10" fmla="*/ 748180 w 883249"/>
                <a:gd name="connsiteY10" fmla="*/ 223384 h 1563687"/>
                <a:gd name="connsiteX11" fmla="*/ 714413 w 883249"/>
                <a:gd name="connsiteY11" fmla="*/ 174032 h 1563687"/>
                <a:gd name="connsiteX12" fmla="*/ 665062 w 883249"/>
                <a:gd name="connsiteY12" fmla="*/ 174032 h 1563687"/>
                <a:gd name="connsiteX13" fmla="*/ 659785 w 883249"/>
                <a:gd name="connsiteY13" fmla="*/ 200372 h 1563687"/>
                <a:gd name="connsiteX14" fmla="*/ 631293 w 883249"/>
                <a:gd name="connsiteY14" fmla="*/ 223384 h 1563687"/>
                <a:gd name="connsiteX15" fmla="*/ 532589 w 883249"/>
                <a:gd name="connsiteY15" fmla="*/ 223384 h 1563687"/>
                <a:gd name="connsiteX16" fmla="*/ 532589 w 883249"/>
                <a:gd name="connsiteY16" fmla="*/ 737686 h 1563687"/>
                <a:gd name="connsiteX17" fmla="*/ 529992 w 883249"/>
                <a:gd name="connsiteY17" fmla="*/ 737686 h 1563687"/>
                <a:gd name="connsiteX18" fmla="*/ 529992 w 883249"/>
                <a:gd name="connsiteY18" fmla="*/ 748076 h 1563687"/>
                <a:gd name="connsiteX19" fmla="*/ 558564 w 883249"/>
                <a:gd name="connsiteY19" fmla="*/ 781843 h 1563687"/>
                <a:gd name="connsiteX20" fmla="*/ 581942 w 883249"/>
                <a:gd name="connsiteY20" fmla="*/ 1355888 h 1563687"/>
                <a:gd name="connsiteX21" fmla="*/ 537784 w 883249"/>
                <a:gd name="connsiteY21" fmla="*/ 1501346 h 1563687"/>
                <a:gd name="connsiteX22" fmla="*/ 467652 w 883249"/>
                <a:gd name="connsiteY22" fmla="*/ 1563687 h 1563687"/>
                <a:gd name="connsiteX23" fmla="*/ 397520 w 883249"/>
                <a:gd name="connsiteY23" fmla="*/ 1501346 h 1563687"/>
                <a:gd name="connsiteX24" fmla="*/ 353363 w 883249"/>
                <a:gd name="connsiteY24" fmla="*/ 1355888 h 1563687"/>
                <a:gd name="connsiteX25" fmla="*/ 376740 w 883249"/>
                <a:gd name="connsiteY25" fmla="*/ 781843 h 1563687"/>
                <a:gd name="connsiteX26" fmla="*/ 405313 w 883249"/>
                <a:gd name="connsiteY26" fmla="*/ 748076 h 1563687"/>
                <a:gd name="connsiteX27" fmla="*/ 405313 w 883249"/>
                <a:gd name="connsiteY27" fmla="*/ 225982 h 1563687"/>
                <a:gd name="connsiteX28" fmla="*/ 332583 w 883249"/>
                <a:gd name="connsiteY28" fmla="*/ 225982 h 1563687"/>
                <a:gd name="connsiteX29" fmla="*/ 327389 w 883249"/>
                <a:gd name="connsiteY29" fmla="*/ 223384 h 1563687"/>
                <a:gd name="connsiteX30" fmla="*/ 114395 w 883249"/>
                <a:gd name="connsiteY30" fmla="*/ 238969 h 1563687"/>
                <a:gd name="connsiteX31" fmla="*/ 41665 w 883249"/>
                <a:gd name="connsiteY31" fmla="*/ 277932 h 1563687"/>
                <a:gd name="connsiteX32" fmla="*/ 28678 w 883249"/>
                <a:gd name="connsiteY32" fmla="*/ 280529 h 1563687"/>
                <a:gd name="connsiteX33" fmla="*/ 2703 w 883249"/>
                <a:gd name="connsiteY33" fmla="*/ 262346 h 1563687"/>
                <a:gd name="connsiteX34" fmla="*/ 430 w 883249"/>
                <a:gd name="connsiteY34" fmla="*/ 245788 h 1563687"/>
                <a:gd name="connsiteX35" fmla="*/ 711 w 883249"/>
                <a:gd name="connsiteY35" fmla="*/ 245238 h 1563687"/>
                <a:gd name="connsiteX36" fmla="*/ 430 w 883249"/>
                <a:gd name="connsiteY36" fmla="*/ 243190 h 1563687"/>
                <a:gd name="connsiteX37" fmla="*/ 7897 w 883249"/>
                <a:gd name="connsiteY37" fmla="*/ 228579 h 1563687"/>
                <a:gd name="connsiteX38" fmla="*/ 54653 w 883249"/>
                <a:gd name="connsiteY38" fmla="*/ 176630 h 1563687"/>
                <a:gd name="connsiteX39" fmla="*/ 335181 w 883249"/>
                <a:gd name="connsiteY39" fmla="*/ 0 h 156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83249" h="1563687">
                  <a:moveTo>
                    <a:pt x="335181" y="0"/>
                  </a:moveTo>
                  <a:lnTo>
                    <a:pt x="631293" y="0"/>
                  </a:lnTo>
                  <a:cubicBezTo>
                    <a:pt x="646879" y="0"/>
                    <a:pt x="659866" y="5195"/>
                    <a:pt x="665062" y="49352"/>
                  </a:cubicBezTo>
                  <a:lnTo>
                    <a:pt x="717011" y="49352"/>
                  </a:lnTo>
                  <a:cubicBezTo>
                    <a:pt x="722205" y="5195"/>
                    <a:pt x="735193" y="0"/>
                    <a:pt x="750778" y="0"/>
                  </a:cubicBezTo>
                  <a:lnTo>
                    <a:pt x="844287" y="0"/>
                  </a:lnTo>
                  <a:cubicBezTo>
                    <a:pt x="865067" y="0"/>
                    <a:pt x="883249" y="36365"/>
                    <a:pt x="883249" y="111692"/>
                  </a:cubicBezTo>
                  <a:cubicBezTo>
                    <a:pt x="883249" y="187019"/>
                    <a:pt x="865067" y="223384"/>
                    <a:pt x="844287" y="223384"/>
                  </a:cubicBezTo>
                  <a:lnTo>
                    <a:pt x="750778" y="223384"/>
                  </a:lnTo>
                  <a:lnTo>
                    <a:pt x="750777" y="223384"/>
                  </a:lnTo>
                  <a:lnTo>
                    <a:pt x="748180" y="223384"/>
                  </a:lnTo>
                  <a:cubicBezTo>
                    <a:pt x="732596" y="223384"/>
                    <a:pt x="719608" y="218190"/>
                    <a:pt x="714413" y="174032"/>
                  </a:cubicBezTo>
                  <a:lnTo>
                    <a:pt x="665062" y="174032"/>
                  </a:lnTo>
                  <a:lnTo>
                    <a:pt x="659785" y="200372"/>
                  </a:lnTo>
                  <a:cubicBezTo>
                    <a:pt x="653210" y="220462"/>
                    <a:pt x="642982" y="223384"/>
                    <a:pt x="631293" y="223384"/>
                  </a:cubicBezTo>
                  <a:lnTo>
                    <a:pt x="532589" y="223384"/>
                  </a:lnTo>
                  <a:lnTo>
                    <a:pt x="532589" y="737686"/>
                  </a:lnTo>
                  <a:lnTo>
                    <a:pt x="529992" y="737686"/>
                  </a:lnTo>
                  <a:lnTo>
                    <a:pt x="529992" y="748076"/>
                  </a:lnTo>
                  <a:cubicBezTo>
                    <a:pt x="545576" y="750674"/>
                    <a:pt x="555967" y="763662"/>
                    <a:pt x="558564" y="781843"/>
                  </a:cubicBezTo>
                  <a:lnTo>
                    <a:pt x="581942" y="1355888"/>
                  </a:lnTo>
                  <a:cubicBezTo>
                    <a:pt x="584539" y="1410434"/>
                    <a:pt x="568954" y="1462384"/>
                    <a:pt x="537784" y="1501346"/>
                  </a:cubicBezTo>
                  <a:cubicBezTo>
                    <a:pt x="506614" y="1540309"/>
                    <a:pt x="514406" y="1563687"/>
                    <a:pt x="467652" y="1563687"/>
                  </a:cubicBezTo>
                  <a:cubicBezTo>
                    <a:pt x="420898" y="1563687"/>
                    <a:pt x="428690" y="1540309"/>
                    <a:pt x="397520" y="1501346"/>
                  </a:cubicBezTo>
                  <a:cubicBezTo>
                    <a:pt x="363753" y="1462384"/>
                    <a:pt x="348168" y="1407837"/>
                    <a:pt x="353363" y="1355888"/>
                  </a:cubicBezTo>
                  <a:lnTo>
                    <a:pt x="376740" y="781843"/>
                  </a:lnTo>
                  <a:cubicBezTo>
                    <a:pt x="376740" y="763662"/>
                    <a:pt x="389727" y="750674"/>
                    <a:pt x="405313" y="748076"/>
                  </a:cubicBezTo>
                  <a:lnTo>
                    <a:pt x="405313" y="225982"/>
                  </a:lnTo>
                  <a:lnTo>
                    <a:pt x="332583" y="225982"/>
                  </a:lnTo>
                  <a:lnTo>
                    <a:pt x="327389" y="223384"/>
                  </a:lnTo>
                  <a:cubicBezTo>
                    <a:pt x="241671" y="189617"/>
                    <a:pt x="197514" y="197409"/>
                    <a:pt x="114395" y="238969"/>
                  </a:cubicBezTo>
                  <a:lnTo>
                    <a:pt x="41665" y="277932"/>
                  </a:lnTo>
                  <a:cubicBezTo>
                    <a:pt x="39067" y="280529"/>
                    <a:pt x="33872" y="280529"/>
                    <a:pt x="28678" y="280529"/>
                  </a:cubicBezTo>
                  <a:cubicBezTo>
                    <a:pt x="18288" y="280529"/>
                    <a:pt x="7897" y="272737"/>
                    <a:pt x="2703" y="262346"/>
                  </a:cubicBezTo>
                  <a:cubicBezTo>
                    <a:pt x="106" y="257151"/>
                    <a:pt x="-544" y="251307"/>
                    <a:pt x="430" y="245788"/>
                  </a:cubicBezTo>
                  <a:lnTo>
                    <a:pt x="711" y="245238"/>
                  </a:lnTo>
                  <a:lnTo>
                    <a:pt x="430" y="243190"/>
                  </a:lnTo>
                  <a:cubicBezTo>
                    <a:pt x="1404" y="237670"/>
                    <a:pt x="4001" y="232475"/>
                    <a:pt x="7897" y="228579"/>
                  </a:cubicBezTo>
                  <a:lnTo>
                    <a:pt x="54653" y="176630"/>
                  </a:lnTo>
                  <a:cubicBezTo>
                    <a:pt x="145565" y="75327"/>
                    <a:pt x="207904" y="49352"/>
                    <a:pt x="335181" y="0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2" name="Group 22">
            <a:extLst>
              <a:ext uri="{FF2B5EF4-FFF2-40B4-BE49-F238E27FC236}">
                <a16:creationId xmlns:a16="http://schemas.microsoft.com/office/drawing/2014/main" id="{C83DF9E5-5808-4132-909C-4A72F72ED990}"/>
              </a:ext>
            </a:extLst>
          </p:cNvPr>
          <p:cNvGrpSpPr/>
          <p:nvPr/>
        </p:nvGrpSpPr>
        <p:grpSpPr>
          <a:xfrm>
            <a:off x="8513443" y="5344593"/>
            <a:ext cx="962790" cy="1172116"/>
            <a:chOff x="6064791" y="2003286"/>
            <a:chExt cx="4244393" cy="4606061"/>
          </a:xfrm>
        </p:grpSpPr>
        <p:sp>
          <p:nvSpPr>
            <p:cNvPr id="73" name="Freeform: Shape 23">
              <a:extLst>
                <a:ext uri="{FF2B5EF4-FFF2-40B4-BE49-F238E27FC236}">
                  <a16:creationId xmlns:a16="http://schemas.microsoft.com/office/drawing/2014/main" id="{227EB83A-01B1-4BD7-891F-5EF1217DD5F4}"/>
                </a:ext>
              </a:extLst>
            </p:cNvPr>
            <p:cNvSpPr/>
            <p:nvPr/>
          </p:nvSpPr>
          <p:spPr>
            <a:xfrm>
              <a:off x="6064791" y="5552161"/>
              <a:ext cx="4244393" cy="1057186"/>
            </a:xfrm>
            <a:custGeom>
              <a:avLst/>
              <a:gdLst>
                <a:gd name="connsiteX0" fmla="*/ 4229829 w 4244392"/>
                <a:gd name="connsiteY0" fmla="*/ 72820 h 1081903"/>
                <a:gd name="connsiteX1" fmla="*/ 4229829 w 4244392"/>
                <a:gd name="connsiteY1" fmla="*/ 31209 h 1081903"/>
                <a:gd name="connsiteX2" fmla="*/ 31209 w 4244392"/>
                <a:gd name="connsiteY2" fmla="*/ 31209 h 1081903"/>
                <a:gd name="connsiteX3" fmla="*/ 31209 w 4244392"/>
                <a:gd name="connsiteY3" fmla="*/ 72820 h 1081903"/>
                <a:gd name="connsiteX4" fmla="*/ 2132599 w 4244392"/>
                <a:gd name="connsiteY4" fmla="*/ 1054856 h 108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4392" h="1081903">
                  <a:moveTo>
                    <a:pt x="4229829" y="72820"/>
                  </a:moveTo>
                  <a:lnTo>
                    <a:pt x="4229829" y="31209"/>
                  </a:lnTo>
                  <a:lnTo>
                    <a:pt x="31209" y="31209"/>
                  </a:lnTo>
                  <a:lnTo>
                    <a:pt x="31209" y="72820"/>
                  </a:lnTo>
                  <a:lnTo>
                    <a:pt x="2132599" y="1054856"/>
                  </a:lnTo>
                  <a:close/>
                </a:path>
              </a:pathLst>
            </a:custGeom>
            <a:gradFill>
              <a:gsLst>
                <a:gs pos="100000">
                  <a:srgbClr val="FF7F00">
                    <a:alpha val="77000"/>
                    <a:lumMod val="15000"/>
                  </a:srgbClr>
                </a:gs>
                <a:gs pos="0">
                  <a:srgbClr val="FF7F00">
                    <a:lumMod val="35000"/>
                  </a:srgbClr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24">
              <a:extLst>
                <a:ext uri="{FF2B5EF4-FFF2-40B4-BE49-F238E27FC236}">
                  <a16:creationId xmlns:a16="http://schemas.microsoft.com/office/drawing/2014/main" id="{7CF8B0A5-EA5C-448B-9B4B-F0D78203688F}"/>
                </a:ext>
              </a:extLst>
            </p:cNvPr>
            <p:cNvSpPr/>
            <p:nvPr/>
          </p:nvSpPr>
          <p:spPr>
            <a:xfrm>
              <a:off x="6064791" y="4616500"/>
              <a:ext cx="4244393" cy="1955749"/>
            </a:xfrm>
            <a:custGeom>
              <a:avLst/>
              <a:gdLst>
                <a:gd name="connsiteX0" fmla="*/ 4229829 w 4244392"/>
                <a:gd name="connsiteY0" fmla="*/ 950827 h 1955749"/>
                <a:gd name="connsiteX1" fmla="*/ 2132599 w 4244392"/>
                <a:gd name="connsiteY1" fmla="*/ 31209 h 1955749"/>
                <a:gd name="connsiteX2" fmla="*/ 2132599 w 4244392"/>
                <a:gd name="connsiteY2" fmla="*/ 31209 h 1955749"/>
                <a:gd name="connsiteX3" fmla="*/ 2132599 w 4244392"/>
                <a:gd name="connsiteY3" fmla="*/ 31209 h 1955749"/>
                <a:gd name="connsiteX4" fmla="*/ 31209 w 4244392"/>
                <a:gd name="connsiteY4" fmla="*/ 950827 h 1955749"/>
                <a:gd name="connsiteX5" fmla="*/ 2132599 w 4244392"/>
                <a:gd name="connsiteY5" fmla="*/ 1928702 h 1955749"/>
                <a:gd name="connsiteX6" fmla="*/ 2132599 w 4244392"/>
                <a:gd name="connsiteY6" fmla="*/ 1928702 h 1955749"/>
                <a:gd name="connsiteX7" fmla="*/ 2132599 w 4244392"/>
                <a:gd name="connsiteY7" fmla="*/ 1928702 h 1955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44392" h="1955749">
                  <a:moveTo>
                    <a:pt x="4229829" y="950827"/>
                  </a:moveTo>
                  <a:lnTo>
                    <a:pt x="2132599" y="31209"/>
                  </a:lnTo>
                  <a:lnTo>
                    <a:pt x="2132599" y="31209"/>
                  </a:lnTo>
                  <a:lnTo>
                    <a:pt x="2132599" y="31209"/>
                  </a:lnTo>
                  <a:lnTo>
                    <a:pt x="31209" y="950827"/>
                  </a:lnTo>
                  <a:lnTo>
                    <a:pt x="2132599" y="1928702"/>
                  </a:lnTo>
                  <a:lnTo>
                    <a:pt x="2132599" y="1928702"/>
                  </a:lnTo>
                  <a:lnTo>
                    <a:pt x="2132599" y="1928702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25">
              <a:extLst>
                <a:ext uri="{FF2B5EF4-FFF2-40B4-BE49-F238E27FC236}">
                  <a16:creationId xmlns:a16="http://schemas.microsoft.com/office/drawing/2014/main" id="{FA29AA4E-5C2D-488B-9261-66B017396450}"/>
                </a:ext>
              </a:extLst>
            </p:cNvPr>
            <p:cNvSpPr/>
            <p:nvPr/>
          </p:nvSpPr>
          <p:spPr>
            <a:xfrm>
              <a:off x="6709772" y="2461015"/>
              <a:ext cx="2954430" cy="3412159"/>
            </a:xfrm>
            <a:custGeom>
              <a:avLst/>
              <a:gdLst>
                <a:gd name="connsiteX0" fmla="*/ 1845479 w 2954430"/>
                <a:gd name="connsiteY0" fmla="*/ 31209 h 3412158"/>
                <a:gd name="connsiteX1" fmla="*/ 1487618 w 2954430"/>
                <a:gd name="connsiteY1" fmla="*/ 56176 h 3412158"/>
                <a:gd name="connsiteX2" fmla="*/ 1129758 w 2954430"/>
                <a:gd name="connsiteY2" fmla="*/ 31209 h 3412158"/>
                <a:gd name="connsiteX3" fmla="*/ 31209 w 2954430"/>
                <a:gd name="connsiteY3" fmla="*/ 2993961 h 3412158"/>
                <a:gd name="connsiteX4" fmla="*/ 1487618 w 2954430"/>
                <a:gd name="connsiteY4" fmla="*/ 3405917 h 3412158"/>
                <a:gd name="connsiteX5" fmla="*/ 2944027 w 2954430"/>
                <a:gd name="connsiteY5" fmla="*/ 2993961 h 3412158"/>
                <a:gd name="connsiteX6" fmla="*/ 1845479 w 2954430"/>
                <a:gd name="connsiteY6" fmla="*/ 31209 h 341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4430" h="3412158">
                  <a:moveTo>
                    <a:pt x="1845479" y="31209"/>
                  </a:moveTo>
                  <a:cubicBezTo>
                    <a:pt x="1724805" y="47853"/>
                    <a:pt x="1608292" y="56176"/>
                    <a:pt x="1487618" y="56176"/>
                  </a:cubicBezTo>
                  <a:cubicBezTo>
                    <a:pt x="1366944" y="56176"/>
                    <a:pt x="1246270" y="47853"/>
                    <a:pt x="1129758" y="31209"/>
                  </a:cubicBezTo>
                  <a:cubicBezTo>
                    <a:pt x="746930" y="1083985"/>
                    <a:pt x="372425" y="2099310"/>
                    <a:pt x="31209" y="2993961"/>
                  </a:cubicBezTo>
                  <a:cubicBezTo>
                    <a:pt x="476454" y="3268599"/>
                    <a:pt x="984117" y="3405917"/>
                    <a:pt x="1487618" y="3405917"/>
                  </a:cubicBezTo>
                  <a:cubicBezTo>
                    <a:pt x="1991120" y="3405917"/>
                    <a:pt x="2498782" y="3268599"/>
                    <a:pt x="2944027" y="2993961"/>
                  </a:cubicBezTo>
                  <a:cubicBezTo>
                    <a:pt x="2602812" y="2099310"/>
                    <a:pt x="2228306" y="1083985"/>
                    <a:pt x="1845479" y="3120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26">
              <a:extLst>
                <a:ext uri="{FF2B5EF4-FFF2-40B4-BE49-F238E27FC236}">
                  <a16:creationId xmlns:a16="http://schemas.microsoft.com/office/drawing/2014/main" id="{C8BD68B6-31E4-4041-BAFF-CF6A4B6D2516}"/>
                </a:ext>
              </a:extLst>
            </p:cNvPr>
            <p:cNvSpPr/>
            <p:nvPr/>
          </p:nvSpPr>
          <p:spPr>
            <a:xfrm>
              <a:off x="6709772" y="4870332"/>
              <a:ext cx="2954430" cy="998681"/>
            </a:xfrm>
            <a:custGeom>
              <a:avLst/>
              <a:gdLst>
                <a:gd name="connsiteX0" fmla="*/ 31209 w 2954430"/>
                <a:gd name="connsiteY0" fmla="*/ 584644 h 998680"/>
                <a:gd name="connsiteX1" fmla="*/ 1487618 w 2954430"/>
                <a:gd name="connsiteY1" fmla="*/ 996600 h 998680"/>
                <a:gd name="connsiteX2" fmla="*/ 2944027 w 2954430"/>
                <a:gd name="connsiteY2" fmla="*/ 584644 h 998680"/>
                <a:gd name="connsiteX3" fmla="*/ 2731808 w 2954430"/>
                <a:gd name="connsiteY3" fmla="*/ 31209 h 998680"/>
                <a:gd name="connsiteX4" fmla="*/ 239267 w 2954430"/>
                <a:gd name="connsiteY4" fmla="*/ 31209 h 998680"/>
                <a:gd name="connsiteX5" fmla="*/ 31209 w 2954430"/>
                <a:gd name="connsiteY5" fmla="*/ 584644 h 99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4430" h="998680">
                  <a:moveTo>
                    <a:pt x="31209" y="584644"/>
                  </a:moveTo>
                  <a:cubicBezTo>
                    <a:pt x="476454" y="859282"/>
                    <a:pt x="984117" y="996600"/>
                    <a:pt x="1487618" y="996600"/>
                  </a:cubicBezTo>
                  <a:cubicBezTo>
                    <a:pt x="1991120" y="996600"/>
                    <a:pt x="2498782" y="859282"/>
                    <a:pt x="2944027" y="584644"/>
                  </a:cubicBezTo>
                  <a:cubicBezTo>
                    <a:pt x="2873288" y="405714"/>
                    <a:pt x="2806709" y="218461"/>
                    <a:pt x="2731808" y="31209"/>
                  </a:cubicBezTo>
                  <a:cubicBezTo>
                    <a:pt x="1949508" y="422359"/>
                    <a:pt x="1025728" y="422359"/>
                    <a:pt x="239267" y="31209"/>
                  </a:cubicBezTo>
                  <a:cubicBezTo>
                    <a:pt x="168527" y="222622"/>
                    <a:pt x="97787" y="405714"/>
                    <a:pt x="31209" y="58464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27">
              <a:extLst>
                <a:ext uri="{FF2B5EF4-FFF2-40B4-BE49-F238E27FC236}">
                  <a16:creationId xmlns:a16="http://schemas.microsoft.com/office/drawing/2014/main" id="{CB2DA575-26AD-499A-AC05-EC9A2CF87B6B}"/>
                </a:ext>
              </a:extLst>
            </p:cNvPr>
            <p:cNvSpPr/>
            <p:nvPr/>
          </p:nvSpPr>
          <p:spPr>
            <a:xfrm>
              <a:off x="7130051" y="3642787"/>
              <a:ext cx="2122196" cy="915457"/>
            </a:xfrm>
            <a:custGeom>
              <a:avLst/>
              <a:gdLst>
                <a:gd name="connsiteX0" fmla="*/ 31209 w 2122196"/>
                <a:gd name="connsiteY0" fmla="*/ 705318 h 915457"/>
                <a:gd name="connsiteX1" fmla="*/ 2099310 w 2122196"/>
                <a:gd name="connsiteY1" fmla="*/ 705318 h 915457"/>
                <a:gd name="connsiteX2" fmla="*/ 1874607 w 2122196"/>
                <a:gd name="connsiteY2" fmla="*/ 31209 h 915457"/>
                <a:gd name="connsiteX3" fmla="*/ 251751 w 2122196"/>
                <a:gd name="connsiteY3" fmla="*/ 31209 h 915457"/>
                <a:gd name="connsiteX4" fmla="*/ 31209 w 2122196"/>
                <a:gd name="connsiteY4" fmla="*/ 705318 h 915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2196" h="915457">
                  <a:moveTo>
                    <a:pt x="31209" y="705318"/>
                  </a:moveTo>
                  <a:cubicBezTo>
                    <a:pt x="692835" y="971633"/>
                    <a:pt x="1437684" y="971633"/>
                    <a:pt x="2099310" y="705318"/>
                  </a:cubicBezTo>
                  <a:cubicBezTo>
                    <a:pt x="2024409" y="509743"/>
                    <a:pt x="1949508" y="230945"/>
                    <a:pt x="1874607" y="31209"/>
                  </a:cubicBezTo>
                  <a:cubicBezTo>
                    <a:pt x="1346138" y="193494"/>
                    <a:pt x="780219" y="193494"/>
                    <a:pt x="251751" y="31209"/>
                  </a:cubicBezTo>
                  <a:cubicBezTo>
                    <a:pt x="181011" y="230945"/>
                    <a:pt x="106110" y="509743"/>
                    <a:pt x="31209" y="70531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28">
              <a:extLst>
                <a:ext uri="{FF2B5EF4-FFF2-40B4-BE49-F238E27FC236}">
                  <a16:creationId xmlns:a16="http://schemas.microsoft.com/office/drawing/2014/main" id="{3C70CDBA-20AC-46CA-8E1B-9B8DCD57CA65}"/>
                </a:ext>
              </a:extLst>
            </p:cNvPr>
            <p:cNvSpPr/>
            <p:nvPr/>
          </p:nvSpPr>
          <p:spPr>
            <a:xfrm>
              <a:off x="7579457" y="2461015"/>
              <a:ext cx="1206739" cy="749010"/>
            </a:xfrm>
            <a:custGeom>
              <a:avLst/>
              <a:gdLst>
                <a:gd name="connsiteX0" fmla="*/ 975794 w 1206739"/>
                <a:gd name="connsiteY0" fmla="*/ 31209 h 749010"/>
                <a:gd name="connsiteX1" fmla="*/ 617934 w 1206739"/>
                <a:gd name="connsiteY1" fmla="*/ 56176 h 749010"/>
                <a:gd name="connsiteX2" fmla="*/ 260073 w 1206739"/>
                <a:gd name="connsiteY2" fmla="*/ 31209 h 749010"/>
                <a:gd name="connsiteX3" fmla="*/ 31209 w 1206739"/>
                <a:gd name="connsiteY3" fmla="*/ 659545 h 749010"/>
                <a:gd name="connsiteX4" fmla="*/ 1208820 w 1206739"/>
                <a:gd name="connsiteY4" fmla="*/ 659545 h 749010"/>
                <a:gd name="connsiteX5" fmla="*/ 975794 w 1206739"/>
                <a:gd name="connsiteY5" fmla="*/ 31209 h 749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6739" h="749010">
                  <a:moveTo>
                    <a:pt x="975794" y="31209"/>
                  </a:moveTo>
                  <a:cubicBezTo>
                    <a:pt x="855120" y="47853"/>
                    <a:pt x="738608" y="56176"/>
                    <a:pt x="617934" y="56176"/>
                  </a:cubicBezTo>
                  <a:cubicBezTo>
                    <a:pt x="497260" y="56176"/>
                    <a:pt x="376586" y="47853"/>
                    <a:pt x="260073" y="31209"/>
                  </a:cubicBezTo>
                  <a:cubicBezTo>
                    <a:pt x="181011" y="243428"/>
                    <a:pt x="106110" y="455648"/>
                    <a:pt x="31209" y="659545"/>
                  </a:cubicBezTo>
                  <a:cubicBezTo>
                    <a:pt x="418197" y="742769"/>
                    <a:pt x="821831" y="742769"/>
                    <a:pt x="1208820" y="659545"/>
                  </a:cubicBezTo>
                  <a:cubicBezTo>
                    <a:pt x="1129757" y="455648"/>
                    <a:pt x="1054856" y="243428"/>
                    <a:pt x="975794" y="312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29">
              <a:extLst>
                <a:ext uri="{FF2B5EF4-FFF2-40B4-BE49-F238E27FC236}">
                  <a16:creationId xmlns:a16="http://schemas.microsoft.com/office/drawing/2014/main" id="{44331CB5-7A6C-4409-9F25-A8BEA17800A5}"/>
                </a:ext>
              </a:extLst>
            </p:cNvPr>
            <p:cNvSpPr/>
            <p:nvPr/>
          </p:nvSpPr>
          <p:spPr>
            <a:xfrm>
              <a:off x="7807245" y="2003286"/>
              <a:ext cx="749010" cy="582564"/>
            </a:xfrm>
            <a:custGeom>
              <a:avLst/>
              <a:gdLst>
                <a:gd name="connsiteX0" fmla="*/ 748006 w 749010"/>
                <a:gd name="connsiteY0" fmla="*/ 488937 h 582563"/>
                <a:gd name="connsiteX1" fmla="*/ 390146 w 749010"/>
                <a:gd name="connsiteY1" fmla="*/ 572161 h 582563"/>
                <a:gd name="connsiteX2" fmla="*/ 32285 w 749010"/>
                <a:gd name="connsiteY2" fmla="*/ 488937 h 582563"/>
                <a:gd name="connsiteX3" fmla="*/ 390146 w 749010"/>
                <a:gd name="connsiteY3" fmla="*/ 31209 h 582563"/>
                <a:gd name="connsiteX4" fmla="*/ 748006 w 749010"/>
                <a:gd name="connsiteY4" fmla="*/ 488937 h 582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9010" h="582563">
                  <a:moveTo>
                    <a:pt x="748006" y="488937"/>
                  </a:moveTo>
                  <a:cubicBezTo>
                    <a:pt x="764651" y="530549"/>
                    <a:pt x="585721" y="572161"/>
                    <a:pt x="390146" y="572161"/>
                  </a:cubicBezTo>
                  <a:cubicBezTo>
                    <a:pt x="194571" y="572161"/>
                    <a:pt x="15641" y="534710"/>
                    <a:pt x="32285" y="488937"/>
                  </a:cubicBezTo>
                  <a:cubicBezTo>
                    <a:pt x="53091" y="422359"/>
                    <a:pt x="194571" y="31209"/>
                    <a:pt x="390146" y="31209"/>
                  </a:cubicBezTo>
                  <a:cubicBezTo>
                    <a:pt x="585721" y="31209"/>
                    <a:pt x="689750" y="351619"/>
                    <a:pt x="748006" y="48893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0" name="Freeform: Shape 30">
            <a:extLst>
              <a:ext uri="{FF2B5EF4-FFF2-40B4-BE49-F238E27FC236}">
                <a16:creationId xmlns:a16="http://schemas.microsoft.com/office/drawing/2014/main" id="{3B92BA64-E99B-487A-A0EE-EB025EEB0267}"/>
              </a:ext>
            </a:extLst>
          </p:cNvPr>
          <p:cNvSpPr/>
          <p:nvPr/>
        </p:nvSpPr>
        <p:spPr>
          <a:xfrm>
            <a:off x="4453998" y="4300599"/>
            <a:ext cx="303630" cy="953736"/>
          </a:xfrm>
          <a:custGeom>
            <a:avLst/>
            <a:gdLst>
              <a:gd name="connsiteX0" fmla="*/ 398295 w 480600"/>
              <a:gd name="connsiteY0" fmla="*/ 1046026 h 1345680"/>
              <a:gd name="connsiteX1" fmla="*/ 348313 w 480600"/>
              <a:gd name="connsiteY1" fmla="*/ 1015268 h 1345680"/>
              <a:gd name="connsiteX2" fmla="*/ 329088 w 480600"/>
              <a:gd name="connsiteY2" fmla="*/ 334738 h 1345680"/>
              <a:gd name="connsiteX3" fmla="*/ 379071 w 480600"/>
              <a:gd name="connsiteY3" fmla="*/ 303980 h 1345680"/>
              <a:gd name="connsiteX4" fmla="*/ 440588 w 480600"/>
              <a:gd name="connsiteY4" fmla="*/ 167489 h 1345680"/>
              <a:gd name="connsiteX5" fmla="*/ 430976 w 480600"/>
              <a:gd name="connsiteY5" fmla="*/ 109817 h 1345680"/>
              <a:gd name="connsiteX6" fmla="*/ 334856 w 480600"/>
              <a:gd name="connsiteY6" fmla="*/ 29076 h 1345680"/>
              <a:gd name="connsiteX7" fmla="*/ 309864 w 480600"/>
              <a:gd name="connsiteY7" fmla="*/ 54068 h 1345680"/>
              <a:gd name="connsiteX8" fmla="*/ 309864 w 480600"/>
              <a:gd name="connsiteY8" fmla="*/ 173256 h 1345680"/>
              <a:gd name="connsiteX9" fmla="*/ 271416 w 480600"/>
              <a:gd name="connsiteY9" fmla="*/ 211704 h 1345680"/>
              <a:gd name="connsiteX10" fmla="*/ 219512 w 480600"/>
              <a:gd name="connsiteY10" fmla="*/ 211704 h 1345680"/>
              <a:gd name="connsiteX11" fmla="*/ 181064 w 480600"/>
              <a:gd name="connsiteY11" fmla="*/ 173256 h 1345680"/>
              <a:gd name="connsiteX12" fmla="*/ 181064 w 480600"/>
              <a:gd name="connsiteY12" fmla="*/ 55990 h 1345680"/>
              <a:gd name="connsiteX13" fmla="*/ 156072 w 480600"/>
              <a:gd name="connsiteY13" fmla="*/ 30999 h 1345680"/>
              <a:gd name="connsiteX14" fmla="*/ 59952 w 480600"/>
              <a:gd name="connsiteY14" fmla="*/ 111740 h 1345680"/>
              <a:gd name="connsiteX15" fmla="*/ 50340 w 480600"/>
              <a:gd name="connsiteY15" fmla="*/ 169412 h 1345680"/>
              <a:gd name="connsiteX16" fmla="*/ 111857 w 480600"/>
              <a:gd name="connsiteY16" fmla="*/ 305902 h 1345680"/>
              <a:gd name="connsiteX17" fmla="*/ 161840 w 480600"/>
              <a:gd name="connsiteY17" fmla="*/ 336660 h 1345680"/>
              <a:gd name="connsiteX18" fmla="*/ 142616 w 480600"/>
              <a:gd name="connsiteY18" fmla="*/ 1017190 h 1345680"/>
              <a:gd name="connsiteX19" fmla="*/ 92633 w 480600"/>
              <a:gd name="connsiteY19" fmla="*/ 1047949 h 1345680"/>
              <a:gd name="connsiteX20" fmla="*/ 31116 w 480600"/>
              <a:gd name="connsiteY20" fmla="*/ 1184439 h 1345680"/>
              <a:gd name="connsiteX21" fmla="*/ 40728 w 480600"/>
              <a:gd name="connsiteY21" fmla="*/ 1242111 h 1345680"/>
              <a:gd name="connsiteX22" fmla="*/ 136848 w 480600"/>
              <a:gd name="connsiteY22" fmla="*/ 1322852 h 1345680"/>
              <a:gd name="connsiteX23" fmla="*/ 161840 w 480600"/>
              <a:gd name="connsiteY23" fmla="*/ 1297861 h 1345680"/>
              <a:gd name="connsiteX24" fmla="*/ 161840 w 480600"/>
              <a:gd name="connsiteY24" fmla="*/ 1178672 h 1345680"/>
              <a:gd name="connsiteX25" fmla="*/ 200288 w 480600"/>
              <a:gd name="connsiteY25" fmla="*/ 1140224 h 1345680"/>
              <a:gd name="connsiteX26" fmla="*/ 290640 w 480600"/>
              <a:gd name="connsiteY26" fmla="*/ 1140224 h 1345680"/>
              <a:gd name="connsiteX27" fmla="*/ 329088 w 480600"/>
              <a:gd name="connsiteY27" fmla="*/ 1178672 h 1345680"/>
              <a:gd name="connsiteX28" fmla="*/ 329088 w 480600"/>
              <a:gd name="connsiteY28" fmla="*/ 1297861 h 1345680"/>
              <a:gd name="connsiteX29" fmla="*/ 354080 w 480600"/>
              <a:gd name="connsiteY29" fmla="*/ 1322852 h 1345680"/>
              <a:gd name="connsiteX30" fmla="*/ 450200 w 480600"/>
              <a:gd name="connsiteY30" fmla="*/ 1242111 h 1345680"/>
              <a:gd name="connsiteX31" fmla="*/ 459812 w 480600"/>
              <a:gd name="connsiteY31" fmla="*/ 1184439 h 1345680"/>
              <a:gd name="connsiteX32" fmla="*/ 398295 w 480600"/>
              <a:gd name="connsiteY32" fmla="*/ 1046026 h 1345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80600" h="1345680">
                <a:moveTo>
                  <a:pt x="398295" y="1046026"/>
                </a:moveTo>
                <a:lnTo>
                  <a:pt x="348313" y="1015268"/>
                </a:lnTo>
                <a:lnTo>
                  <a:pt x="329088" y="334738"/>
                </a:lnTo>
                <a:lnTo>
                  <a:pt x="379071" y="303980"/>
                </a:lnTo>
                <a:cubicBezTo>
                  <a:pt x="425209" y="275144"/>
                  <a:pt x="450200" y="221316"/>
                  <a:pt x="440588" y="167489"/>
                </a:cubicBezTo>
                <a:lnTo>
                  <a:pt x="430976" y="109817"/>
                </a:lnTo>
                <a:cubicBezTo>
                  <a:pt x="423286" y="63680"/>
                  <a:pt x="382916" y="29076"/>
                  <a:pt x="334856" y="29076"/>
                </a:cubicBezTo>
                <a:cubicBezTo>
                  <a:pt x="321399" y="29076"/>
                  <a:pt x="309864" y="40611"/>
                  <a:pt x="309864" y="54068"/>
                </a:cubicBezTo>
                <a:lnTo>
                  <a:pt x="309864" y="173256"/>
                </a:lnTo>
                <a:cubicBezTo>
                  <a:pt x="309864" y="194403"/>
                  <a:pt x="292563" y="211704"/>
                  <a:pt x="271416" y="211704"/>
                </a:cubicBezTo>
                <a:lnTo>
                  <a:pt x="219512" y="211704"/>
                </a:lnTo>
                <a:cubicBezTo>
                  <a:pt x="198365" y="211704"/>
                  <a:pt x="181064" y="194403"/>
                  <a:pt x="181064" y="173256"/>
                </a:cubicBezTo>
                <a:lnTo>
                  <a:pt x="181064" y="55990"/>
                </a:lnTo>
                <a:cubicBezTo>
                  <a:pt x="181064" y="42533"/>
                  <a:pt x="169529" y="30999"/>
                  <a:pt x="156072" y="30999"/>
                </a:cubicBezTo>
                <a:cubicBezTo>
                  <a:pt x="108012" y="30999"/>
                  <a:pt x="67642" y="65602"/>
                  <a:pt x="59952" y="111740"/>
                </a:cubicBezTo>
                <a:lnTo>
                  <a:pt x="50340" y="169412"/>
                </a:lnTo>
                <a:cubicBezTo>
                  <a:pt x="40728" y="223239"/>
                  <a:pt x="65720" y="277066"/>
                  <a:pt x="111857" y="305902"/>
                </a:cubicBezTo>
                <a:lnTo>
                  <a:pt x="161840" y="336660"/>
                </a:lnTo>
                <a:lnTo>
                  <a:pt x="142616" y="1017190"/>
                </a:lnTo>
                <a:lnTo>
                  <a:pt x="92633" y="1047949"/>
                </a:lnTo>
                <a:cubicBezTo>
                  <a:pt x="46496" y="1076785"/>
                  <a:pt x="21504" y="1130612"/>
                  <a:pt x="31116" y="1184439"/>
                </a:cubicBezTo>
                <a:lnTo>
                  <a:pt x="40728" y="1242111"/>
                </a:lnTo>
                <a:cubicBezTo>
                  <a:pt x="48418" y="1288249"/>
                  <a:pt x="88788" y="1322852"/>
                  <a:pt x="136848" y="1322852"/>
                </a:cubicBezTo>
                <a:cubicBezTo>
                  <a:pt x="150305" y="1322852"/>
                  <a:pt x="161840" y="1311317"/>
                  <a:pt x="161840" y="1297861"/>
                </a:cubicBezTo>
                <a:lnTo>
                  <a:pt x="161840" y="1178672"/>
                </a:lnTo>
                <a:cubicBezTo>
                  <a:pt x="161840" y="1157525"/>
                  <a:pt x="179141" y="1140224"/>
                  <a:pt x="200288" y="1140224"/>
                </a:cubicBezTo>
                <a:lnTo>
                  <a:pt x="290640" y="1140224"/>
                </a:lnTo>
                <a:cubicBezTo>
                  <a:pt x="311787" y="1140224"/>
                  <a:pt x="329088" y="1157525"/>
                  <a:pt x="329088" y="1178672"/>
                </a:cubicBezTo>
                <a:lnTo>
                  <a:pt x="329088" y="1297861"/>
                </a:lnTo>
                <a:cubicBezTo>
                  <a:pt x="329088" y="1311317"/>
                  <a:pt x="340623" y="1322852"/>
                  <a:pt x="354080" y="1322852"/>
                </a:cubicBezTo>
                <a:cubicBezTo>
                  <a:pt x="402140" y="1322852"/>
                  <a:pt x="442510" y="1288249"/>
                  <a:pt x="450200" y="1242111"/>
                </a:cubicBezTo>
                <a:lnTo>
                  <a:pt x="459812" y="1184439"/>
                </a:lnTo>
                <a:cubicBezTo>
                  <a:pt x="469424" y="1128689"/>
                  <a:pt x="446355" y="1074862"/>
                  <a:pt x="398295" y="1046026"/>
                </a:cubicBezTo>
                <a:close/>
              </a:path>
            </a:pathLst>
          </a:custGeom>
          <a:solidFill>
            <a:schemeClr val="accent6"/>
          </a:solidFill>
          <a:ln w="1920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1" name="Group 31">
            <a:extLst>
              <a:ext uri="{FF2B5EF4-FFF2-40B4-BE49-F238E27FC236}">
                <a16:creationId xmlns:a16="http://schemas.microsoft.com/office/drawing/2014/main" id="{961DEE5E-8F99-4F5C-8B2A-7D90A533287C}"/>
              </a:ext>
            </a:extLst>
          </p:cNvPr>
          <p:cNvGrpSpPr/>
          <p:nvPr/>
        </p:nvGrpSpPr>
        <p:grpSpPr>
          <a:xfrm>
            <a:off x="5053733" y="4305456"/>
            <a:ext cx="215500" cy="942840"/>
            <a:chOff x="4068687" y="1502547"/>
            <a:chExt cx="384480" cy="1499472"/>
          </a:xfrm>
        </p:grpSpPr>
        <p:sp>
          <p:nvSpPr>
            <p:cNvPr id="82" name="Freeform: Shape 32">
              <a:extLst>
                <a:ext uri="{FF2B5EF4-FFF2-40B4-BE49-F238E27FC236}">
                  <a16:creationId xmlns:a16="http://schemas.microsoft.com/office/drawing/2014/main" id="{AC78BE6A-9104-437E-9553-FD3BA36F3526}"/>
                </a:ext>
              </a:extLst>
            </p:cNvPr>
            <p:cNvSpPr/>
            <p:nvPr/>
          </p:nvSpPr>
          <p:spPr>
            <a:xfrm>
              <a:off x="4068687" y="1502547"/>
              <a:ext cx="384480" cy="1499472"/>
            </a:xfrm>
            <a:custGeom>
              <a:avLst/>
              <a:gdLst>
                <a:gd name="connsiteX0" fmla="*/ 315514 w 384480"/>
                <a:gd name="connsiteY0" fmla="*/ 798037 h 1499472"/>
                <a:gd name="connsiteX1" fmla="*/ 230928 w 384480"/>
                <a:gd name="connsiteY1" fmla="*/ 798037 h 1499472"/>
                <a:gd name="connsiteX2" fmla="*/ 230928 w 384480"/>
                <a:gd name="connsiteY2" fmla="*/ 244385 h 1499472"/>
                <a:gd name="connsiteX3" fmla="*/ 261687 w 384480"/>
                <a:gd name="connsiteY3" fmla="*/ 200170 h 1499472"/>
                <a:gd name="connsiteX4" fmla="*/ 242463 w 384480"/>
                <a:gd name="connsiteY4" fmla="*/ 29076 h 1499472"/>
                <a:gd name="connsiteX5" fmla="*/ 140576 w 384480"/>
                <a:gd name="connsiteY5" fmla="*/ 29076 h 1499472"/>
                <a:gd name="connsiteX6" fmla="*/ 121352 w 384480"/>
                <a:gd name="connsiteY6" fmla="*/ 200170 h 1499472"/>
                <a:gd name="connsiteX7" fmla="*/ 152110 w 384480"/>
                <a:gd name="connsiteY7" fmla="*/ 244385 h 1499472"/>
                <a:gd name="connsiteX8" fmla="*/ 152110 w 384480"/>
                <a:gd name="connsiteY8" fmla="*/ 796114 h 1499472"/>
                <a:gd name="connsiteX9" fmla="*/ 67524 w 384480"/>
                <a:gd name="connsiteY9" fmla="*/ 796114 h 1499472"/>
                <a:gd name="connsiteX10" fmla="*/ 29076 w 384480"/>
                <a:gd name="connsiteY10" fmla="*/ 834562 h 1499472"/>
                <a:gd name="connsiteX11" fmla="*/ 67524 w 384480"/>
                <a:gd name="connsiteY11" fmla="*/ 873010 h 1499472"/>
                <a:gd name="connsiteX12" fmla="*/ 77136 w 384480"/>
                <a:gd name="connsiteY12" fmla="*/ 873010 h 1499472"/>
                <a:gd name="connsiteX13" fmla="*/ 77136 w 384480"/>
                <a:gd name="connsiteY13" fmla="*/ 1380524 h 1499472"/>
                <a:gd name="connsiteX14" fmla="*/ 167489 w 384480"/>
                <a:gd name="connsiteY14" fmla="*/ 1470877 h 1499472"/>
                <a:gd name="connsiteX15" fmla="*/ 227084 w 384480"/>
                <a:gd name="connsiteY15" fmla="*/ 1470877 h 1499472"/>
                <a:gd name="connsiteX16" fmla="*/ 317436 w 384480"/>
                <a:gd name="connsiteY16" fmla="*/ 1380524 h 1499472"/>
                <a:gd name="connsiteX17" fmla="*/ 317436 w 384480"/>
                <a:gd name="connsiteY17" fmla="*/ 876855 h 1499472"/>
                <a:gd name="connsiteX18" fmla="*/ 355884 w 384480"/>
                <a:gd name="connsiteY18" fmla="*/ 838407 h 1499472"/>
                <a:gd name="connsiteX19" fmla="*/ 315514 w 384480"/>
                <a:gd name="connsiteY19" fmla="*/ 798037 h 1499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84480" h="1499472">
                  <a:moveTo>
                    <a:pt x="315514" y="798037"/>
                  </a:moveTo>
                  <a:lnTo>
                    <a:pt x="230928" y="798037"/>
                  </a:lnTo>
                  <a:lnTo>
                    <a:pt x="230928" y="244385"/>
                  </a:lnTo>
                  <a:cubicBezTo>
                    <a:pt x="248230" y="236696"/>
                    <a:pt x="261687" y="219394"/>
                    <a:pt x="261687" y="200170"/>
                  </a:cubicBezTo>
                  <a:lnTo>
                    <a:pt x="242463" y="29076"/>
                  </a:lnTo>
                  <a:lnTo>
                    <a:pt x="140576" y="29076"/>
                  </a:lnTo>
                  <a:lnTo>
                    <a:pt x="121352" y="200170"/>
                  </a:lnTo>
                  <a:cubicBezTo>
                    <a:pt x="121352" y="221316"/>
                    <a:pt x="134808" y="238618"/>
                    <a:pt x="152110" y="244385"/>
                  </a:cubicBezTo>
                  <a:lnTo>
                    <a:pt x="152110" y="796114"/>
                  </a:lnTo>
                  <a:lnTo>
                    <a:pt x="67524" y="796114"/>
                  </a:lnTo>
                  <a:cubicBezTo>
                    <a:pt x="46378" y="796114"/>
                    <a:pt x="29076" y="813416"/>
                    <a:pt x="29076" y="834562"/>
                  </a:cubicBezTo>
                  <a:cubicBezTo>
                    <a:pt x="29076" y="855709"/>
                    <a:pt x="46378" y="873010"/>
                    <a:pt x="67524" y="873010"/>
                  </a:cubicBezTo>
                  <a:lnTo>
                    <a:pt x="77136" y="873010"/>
                  </a:lnTo>
                  <a:lnTo>
                    <a:pt x="77136" y="1380524"/>
                  </a:lnTo>
                  <a:cubicBezTo>
                    <a:pt x="77136" y="1430506"/>
                    <a:pt x="117507" y="1470877"/>
                    <a:pt x="167489" y="1470877"/>
                  </a:cubicBezTo>
                  <a:lnTo>
                    <a:pt x="227084" y="1470877"/>
                  </a:lnTo>
                  <a:cubicBezTo>
                    <a:pt x="277066" y="1470877"/>
                    <a:pt x="317436" y="1430506"/>
                    <a:pt x="317436" y="1380524"/>
                  </a:cubicBezTo>
                  <a:lnTo>
                    <a:pt x="317436" y="876855"/>
                  </a:lnTo>
                  <a:cubicBezTo>
                    <a:pt x="338583" y="876855"/>
                    <a:pt x="355884" y="859553"/>
                    <a:pt x="355884" y="838407"/>
                  </a:cubicBezTo>
                  <a:cubicBezTo>
                    <a:pt x="355884" y="817261"/>
                    <a:pt x="336660" y="798037"/>
                    <a:pt x="315514" y="798037"/>
                  </a:cubicBezTo>
                  <a:close/>
                </a:path>
              </a:pathLst>
            </a:custGeom>
            <a:solidFill>
              <a:schemeClr val="accent1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33">
              <a:extLst>
                <a:ext uri="{FF2B5EF4-FFF2-40B4-BE49-F238E27FC236}">
                  <a16:creationId xmlns:a16="http://schemas.microsoft.com/office/drawing/2014/main" id="{947DCDC1-797B-4151-9B04-C488048C7DE9}"/>
                </a:ext>
              </a:extLst>
            </p:cNvPr>
            <p:cNvSpPr/>
            <p:nvPr/>
          </p:nvSpPr>
          <p:spPr>
            <a:xfrm>
              <a:off x="4160962" y="1502547"/>
              <a:ext cx="192240" cy="807408"/>
            </a:xfrm>
            <a:custGeom>
              <a:avLst/>
              <a:gdLst>
                <a:gd name="connsiteX0" fmla="*/ 59835 w 192240"/>
                <a:gd name="connsiteY0" fmla="*/ 244385 h 807408"/>
                <a:gd name="connsiteX1" fmla="*/ 59835 w 192240"/>
                <a:gd name="connsiteY1" fmla="*/ 796114 h 807408"/>
                <a:gd name="connsiteX2" fmla="*/ 138653 w 192240"/>
                <a:gd name="connsiteY2" fmla="*/ 796114 h 807408"/>
                <a:gd name="connsiteX3" fmla="*/ 138653 w 192240"/>
                <a:gd name="connsiteY3" fmla="*/ 244385 h 807408"/>
                <a:gd name="connsiteX4" fmla="*/ 169412 w 192240"/>
                <a:gd name="connsiteY4" fmla="*/ 200170 h 807408"/>
                <a:gd name="connsiteX5" fmla="*/ 150188 w 192240"/>
                <a:gd name="connsiteY5" fmla="*/ 29076 h 807408"/>
                <a:gd name="connsiteX6" fmla="*/ 48300 w 192240"/>
                <a:gd name="connsiteY6" fmla="*/ 29076 h 807408"/>
                <a:gd name="connsiteX7" fmla="*/ 29076 w 192240"/>
                <a:gd name="connsiteY7" fmla="*/ 200170 h 807408"/>
                <a:gd name="connsiteX8" fmla="*/ 59835 w 192240"/>
                <a:gd name="connsiteY8" fmla="*/ 244385 h 80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2240" h="807408">
                  <a:moveTo>
                    <a:pt x="59835" y="244385"/>
                  </a:moveTo>
                  <a:lnTo>
                    <a:pt x="59835" y="796114"/>
                  </a:lnTo>
                  <a:lnTo>
                    <a:pt x="138653" y="796114"/>
                  </a:lnTo>
                  <a:lnTo>
                    <a:pt x="138653" y="244385"/>
                  </a:lnTo>
                  <a:cubicBezTo>
                    <a:pt x="155955" y="236696"/>
                    <a:pt x="169412" y="219394"/>
                    <a:pt x="169412" y="200170"/>
                  </a:cubicBezTo>
                  <a:lnTo>
                    <a:pt x="150188" y="29076"/>
                  </a:lnTo>
                  <a:lnTo>
                    <a:pt x="48300" y="29076"/>
                  </a:lnTo>
                  <a:lnTo>
                    <a:pt x="29076" y="200170"/>
                  </a:lnTo>
                  <a:cubicBezTo>
                    <a:pt x="29076" y="221316"/>
                    <a:pt x="42533" y="238618"/>
                    <a:pt x="59835" y="244385"/>
                  </a:cubicBezTo>
                  <a:close/>
                </a:path>
              </a:pathLst>
            </a:custGeom>
            <a:solidFill>
              <a:schemeClr val="accent6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4" name="Group 34">
            <a:extLst>
              <a:ext uri="{FF2B5EF4-FFF2-40B4-BE49-F238E27FC236}">
                <a16:creationId xmlns:a16="http://schemas.microsoft.com/office/drawing/2014/main" id="{B4EACBF7-F28C-418D-A60C-8A72E20A73CB}"/>
              </a:ext>
            </a:extLst>
          </p:cNvPr>
          <p:cNvGrpSpPr/>
          <p:nvPr/>
        </p:nvGrpSpPr>
        <p:grpSpPr>
          <a:xfrm>
            <a:off x="5565339" y="4342500"/>
            <a:ext cx="449372" cy="859724"/>
            <a:chOff x="4877940" y="1698632"/>
            <a:chExt cx="711288" cy="1213035"/>
          </a:xfrm>
        </p:grpSpPr>
        <p:sp>
          <p:nvSpPr>
            <p:cNvPr id="85" name="Freeform: Shape 35">
              <a:extLst>
                <a:ext uri="{FF2B5EF4-FFF2-40B4-BE49-F238E27FC236}">
                  <a16:creationId xmlns:a16="http://schemas.microsoft.com/office/drawing/2014/main" id="{5EC0525E-D843-42DE-869F-31122F59D120}"/>
                </a:ext>
              </a:extLst>
            </p:cNvPr>
            <p:cNvSpPr/>
            <p:nvPr/>
          </p:nvSpPr>
          <p:spPr>
            <a:xfrm>
              <a:off x="4877940" y="1700555"/>
              <a:ext cx="692064" cy="1211112"/>
            </a:xfrm>
            <a:custGeom>
              <a:avLst/>
              <a:gdLst>
                <a:gd name="connsiteX0" fmla="*/ 653934 w 692064"/>
                <a:gd name="connsiteY0" fmla="*/ 29076 h 1211112"/>
                <a:gd name="connsiteX1" fmla="*/ 584728 w 692064"/>
                <a:gd name="connsiteY1" fmla="*/ 29076 h 1211112"/>
                <a:gd name="connsiteX2" fmla="*/ 559737 w 692064"/>
                <a:gd name="connsiteY2" fmla="*/ 65602 h 1211112"/>
                <a:gd name="connsiteX3" fmla="*/ 521289 w 692064"/>
                <a:gd name="connsiteY3" fmla="*/ 65602 h 1211112"/>
                <a:gd name="connsiteX4" fmla="*/ 496297 w 692064"/>
                <a:gd name="connsiteY4" fmla="*/ 29076 h 1211112"/>
                <a:gd name="connsiteX5" fmla="*/ 277144 w 692064"/>
                <a:gd name="connsiteY5" fmla="*/ 29076 h 1211112"/>
                <a:gd name="connsiteX6" fmla="*/ 69525 w 692064"/>
                <a:gd name="connsiteY6" fmla="*/ 159800 h 1211112"/>
                <a:gd name="connsiteX7" fmla="*/ 34921 w 692064"/>
                <a:gd name="connsiteY7" fmla="*/ 198248 h 1211112"/>
                <a:gd name="connsiteX8" fmla="*/ 31077 w 692064"/>
                <a:gd name="connsiteY8" fmla="*/ 221316 h 1211112"/>
                <a:gd name="connsiteX9" fmla="*/ 50301 w 692064"/>
                <a:gd name="connsiteY9" fmla="*/ 234773 h 1211112"/>
                <a:gd name="connsiteX10" fmla="*/ 59913 w 692064"/>
                <a:gd name="connsiteY10" fmla="*/ 232851 h 1211112"/>
                <a:gd name="connsiteX11" fmla="*/ 113740 w 692064"/>
                <a:gd name="connsiteY11" fmla="*/ 204015 h 1211112"/>
                <a:gd name="connsiteX12" fmla="*/ 271377 w 692064"/>
                <a:gd name="connsiteY12" fmla="*/ 192480 h 1211112"/>
                <a:gd name="connsiteX13" fmla="*/ 275221 w 692064"/>
                <a:gd name="connsiteY13" fmla="*/ 194403 h 1211112"/>
                <a:gd name="connsiteX14" fmla="*/ 329049 w 692064"/>
                <a:gd name="connsiteY14" fmla="*/ 194403 h 1211112"/>
                <a:gd name="connsiteX15" fmla="*/ 329049 w 692064"/>
                <a:gd name="connsiteY15" fmla="*/ 580805 h 1211112"/>
                <a:gd name="connsiteX16" fmla="*/ 307902 w 692064"/>
                <a:gd name="connsiteY16" fmla="*/ 605796 h 1211112"/>
                <a:gd name="connsiteX17" fmla="*/ 290601 w 692064"/>
                <a:gd name="connsiteY17" fmla="*/ 1030647 h 1211112"/>
                <a:gd name="connsiteX18" fmla="*/ 323281 w 692064"/>
                <a:gd name="connsiteY18" fmla="*/ 1138301 h 1211112"/>
                <a:gd name="connsiteX19" fmla="*/ 375186 w 692064"/>
                <a:gd name="connsiteY19" fmla="*/ 1184439 h 1211112"/>
                <a:gd name="connsiteX20" fmla="*/ 427091 w 692064"/>
                <a:gd name="connsiteY20" fmla="*/ 1138301 h 1211112"/>
                <a:gd name="connsiteX21" fmla="*/ 459772 w 692064"/>
                <a:gd name="connsiteY21" fmla="*/ 1030647 h 1211112"/>
                <a:gd name="connsiteX22" fmla="*/ 442470 w 692064"/>
                <a:gd name="connsiteY22" fmla="*/ 605796 h 1211112"/>
                <a:gd name="connsiteX23" fmla="*/ 421324 w 692064"/>
                <a:gd name="connsiteY23" fmla="*/ 580805 h 1211112"/>
                <a:gd name="connsiteX24" fmla="*/ 421324 w 692064"/>
                <a:gd name="connsiteY24" fmla="*/ 192480 h 1211112"/>
                <a:gd name="connsiteX25" fmla="*/ 494375 w 692064"/>
                <a:gd name="connsiteY25" fmla="*/ 192480 h 1211112"/>
                <a:gd name="connsiteX26" fmla="*/ 519366 w 692064"/>
                <a:gd name="connsiteY26" fmla="*/ 155955 h 1211112"/>
                <a:gd name="connsiteX27" fmla="*/ 557814 w 692064"/>
                <a:gd name="connsiteY27" fmla="*/ 155955 h 1211112"/>
                <a:gd name="connsiteX28" fmla="*/ 582805 w 692064"/>
                <a:gd name="connsiteY28" fmla="*/ 192480 h 1211112"/>
                <a:gd name="connsiteX29" fmla="*/ 652012 w 692064"/>
                <a:gd name="connsiteY29" fmla="*/ 192480 h 1211112"/>
                <a:gd name="connsiteX30" fmla="*/ 680848 w 692064"/>
                <a:gd name="connsiteY30" fmla="*/ 109817 h 1211112"/>
                <a:gd name="connsiteX31" fmla="*/ 653934 w 692064"/>
                <a:gd name="connsiteY31" fmla="*/ 29076 h 121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92064" h="1211112">
                  <a:moveTo>
                    <a:pt x="653934" y="29076"/>
                  </a:moveTo>
                  <a:lnTo>
                    <a:pt x="584728" y="29076"/>
                  </a:lnTo>
                  <a:cubicBezTo>
                    <a:pt x="573193" y="29076"/>
                    <a:pt x="563581" y="32921"/>
                    <a:pt x="559737" y="65602"/>
                  </a:cubicBezTo>
                  <a:lnTo>
                    <a:pt x="521289" y="65602"/>
                  </a:lnTo>
                  <a:cubicBezTo>
                    <a:pt x="517444" y="32921"/>
                    <a:pt x="507832" y="29076"/>
                    <a:pt x="496297" y="29076"/>
                  </a:cubicBezTo>
                  <a:lnTo>
                    <a:pt x="277144" y="29076"/>
                  </a:lnTo>
                  <a:cubicBezTo>
                    <a:pt x="182946" y="65602"/>
                    <a:pt x="136809" y="84826"/>
                    <a:pt x="69525" y="159800"/>
                  </a:cubicBezTo>
                  <a:lnTo>
                    <a:pt x="34921" y="198248"/>
                  </a:lnTo>
                  <a:cubicBezTo>
                    <a:pt x="29154" y="204015"/>
                    <a:pt x="27232" y="213627"/>
                    <a:pt x="31077" y="221316"/>
                  </a:cubicBezTo>
                  <a:cubicBezTo>
                    <a:pt x="34921" y="229006"/>
                    <a:pt x="42611" y="234773"/>
                    <a:pt x="50301" y="234773"/>
                  </a:cubicBezTo>
                  <a:cubicBezTo>
                    <a:pt x="54145" y="234773"/>
                    <a:pt x="57990" y="234773"/>
                    <a:pt x="59913" y="232851"/>
                  </a:cubicBezTo>
                  <a:lnTo>
                    <a:pt x="113740" y="204015"/>
                  </a:lnTo>
                  <a:cubicBezTo>
                    <a:pt x="175257" y="173256"/>
                    <a:pt x="207937" y="167489"/>
                    <a:pt x="271377" y="192480"/>
                  </a:cubicBezTo>
                  <a:lnTo>
                    <a:pt x="275221" y="194403"/>
                  </a:lnTo>
                  <a:lnTo>
                    <a:pt x="329049" y="194403"/>
                  </a:lnTo>
                  <a:lnTo>
                    <a:pt x="329049" y="580805"/>
                  </a:lnTo>
                  <a:cubicBezTo>
                    <a:pt x="317514" y="582728"/>
                    <a:pt x="307902" y="592340"/>
                    <a:pt x="307902" y="605796"/>
                  </a:cubicBezTo>
                  <a:lnTo>
                    <a:pt x="290601" y="1030647"/>
                  </a:lnTo>
                  <a:cubicBezTo>
                    <a:pt x="286756" y="1069095"/>
                    <a:pt x="298290" y="1109465"/>
                    <a:pt x="323281" y="1138301"/>
                  </a:cubicBezTo>
                  <a:cubicBezTo>
                    <a:pt x="346350" y="1167137"/>
                    <a:pt x="340583" y="1184439"/>
                    <a:pt x="375186" y="1184439"/>
                  </a:cubicBezTo>
                  <a:cubicBezTo>
                    <a:pt x="409789" y="1184439"/>
                    <a:pt x="404022" y="1167137"/>
                    <a:pt x="427091" y="1138301"/>
                  </a:cubicBezTo>
                  <a:cubicBezTo>
                    <a:pt x="450160" y="1109465"/>
                    <a:pt x="461694" y="1071017"/>
                    <a:pt x="459772" y="1030647"/>
                  </a:cubicBezTo>
                  <a:lnTo>
                    <a:pt x="442470" y="605796"/>
                  </a:lnTo>
                  <a:cubicBezTo>
                    <a:pt x="440548" y="592340"/>
                    <a:pt x="432858" y="582728"/>
                    <a:pt x="421324" y="580805"/>
                  </a:cubicBezTo>
                  <a:lnTo>
                    <a:pt x="421324" y="192480"/>
                  </a:lnTo>
                  <a:lnTo>
                    <a:pt x="494375" y="192480"/>
                  </a:lnTo>
                  <a:cubicBezTo>
                    <a:pt x="505909" y="192480"/>
                    <a:pt x="515521" y="188636"/>
                    <a:pt x="519366" y="155955"/>
                  </a:cubicBezTo>
                  <a:lnTo>
                    <a:pt x="557814" y="155955"/>
                  </a:lnTo>
                  <a:cubicBezTo>
                    <a:pt x="561659" y="188636"/>
                    <a:pt x="571271" y="192480"/>
                    <a:pt x="582805" y="192480"/>
                  </a:cubicBezTo>
                  <a:lnTo>
                    <a:pt x="652012" y="192480"/>
                  </a:lnTo>
                  <a:cubicBezTo>
                    <a:pt x="667391" y="192480"/>
                    <a:pt x="680848" y="165567"/>
                    <a:pt x="680848" y="109817"/>
                  </a:cubicBezTo>
                  <a:cubicBezTo>
                    <a:pt x="682770" y="54068"/>
                    <a:pt x="669313" y="29076"/>
                    <a:pt x="653934" y="29076"/>
                  </a:cubicBezTo>
                  <a:close/>
                </a:path>
              </a:pathLst>
            </a:custGeom>
            <a:solidFill>
              <a:schemeClr val="accent1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36">
              <a:extLst>
                <a:ext uri="{FF2B5EF4-FFF2-40B4-BE49-F238E27FC236}">
                  <a16:creationId xmlns:a16="http://schemas.microsoft.com/office/drawing/2014/main" id="{BCA11676-B899-40C4-881B-0C199B972E05}"/>
                </a:ext>
              </a:extLst>
            </p:cNvPr>
            <p:cNvSpPr/>
            <p:nvPr/>
          </p:nvSpPr>
          <p:spPr>
            <a:xfrm>
              <a:off x="4877940" y="1698632"/>
              <a:ext cx="711288" cy="595944"/>
            </a:xfrm>
            <a:custGeom>
              <a:avLst/>
              <a:gdLst>
                <a:gd name="connsiteX0" fmla="*/ 115662 w 711288"/>
                <a:gd name="connsiteY0" fmla="*/ 204015 h 595944"/>
                <a:gd name="connsiteX1" fmla="*/ 273299 w 711288"/>
                <a:gd name="connsiteY1" fmla="*/ 192480 h 595944"/>
                <a:gd name="connsiteX2" fmla="*/ 277144 w 711288"/>
                <a:gd name="connsiteY2" fmla="*/ 194403 h 595944"/>
                <a:gd name="connsiteX3" fmla="*/ 330971 w 711288"/>
                <a:gd name="connsiteY3" fmla="*/ 194403 h 595944"/>
                <a:gd name="connsiteX4" fmla="*/ 330971 w 711288"/>
                <a:gd name="connsiteY4" fmla="*/ 575038 h 595944"/>
                <a:gd name="connsiteX5" fmla="*/ 423246 w 711288"/>
                <a:gd name="connsiteY5" fmla="*/ 575038 h 595944"/>
                <a:gd name="connsiteX6" fmla="*/ 423246 w 711288"/>
                <a:gd name="connsiteY6" fmla="*/ 194403 h 595944"/>
                <a:gd name="connsiteX7" fmla="*/ 496297 w 711288"/>
                <a:gd name="connsiteY7" fmla="*/ 194403 h 595944"/>
                <a:gd name="connsiteX8" fmla="*/ 521289 w 711288"/>
                <a:gd name="connsiteY8" fmla="*/ 157877 h 595944"/>
                <a:gd name="connsiteX9" fmla="*/ 559737 w 711288"/>
                <a:gd name="connsiteY9" fmla="*/ 157877 h 595944"/>
                <a:gd name="connsiteX10" fmla="*/ 584728 w 711288"/>
                <a:gd name="connsiteY10" fmla="*/ 194403 h 595944"/>
                <a:gd name="connsiteX11" fmla="*/ 653934 w 711288"/>
                <a:gd name="connsiteY11" fmla="*/ 194403 h 595944"/>
                <a:gd name="connsiteX12" fmla="*/ 682770 w 711288"/>
                <a:gd name="connsiteY12" fmla="*/ 111740 h 595944"/>
                <a:gd name="connsiteX13" fmla="*/ 653934 w 711288"/>
                <a:gd name="connsiteY13" fmla="*/ 29076 h 595944"/>
                <a:gd name="connsiteX14" fmla="*/ 584728 w 711288"/>
                <a:gd name="connsiteY14" fmla="*/ 29076 h 595944"/>
                <a:gd name="connsiteX15" fmla="*/ 559737 w 711288"/>
                <a:gd name="connsiteY15" fmla="*/ 65602 h 595944"/>
                <a:gd name="connsiteX16" fmla="*/ 521289 w 711288"/>
                <a:gd name="connsiteY16" fmla="*/ 65602 h 595944"/>
                <a:gd name="connsiteX17" fmla="*/ 496297 w 711288"/>
                <a:gd name="connsiteY17" fmla="*/ 29076 h 595944"/>
                <a:gd name="connsiteX18" fmla="*/ 277144 w 711288"/>
                <a:gd name="connsiteY18" fmla="*/ 29076 h 595944"/>
                <a:gd name="connsiteX19" fmla="*/ 69525 w 711288"/>
                <a:gd name="connsiteY19" fmla="*/ 159800 h 595944"/>
                <a:gd name="connsiteX20" fmla="*/ 34921 w 711288"/>
                <a:gd name="connsiteY20" fmla="*/ 198248 h 595944"/>
                <a:gd name="connsiteX21" fmla="*/ 31077 w 711288"/>
                <a:gd name="connsiteY21" fmla="*/ 221316 h 595944"/>
                <a:gd name="connsiteX22" fmla="*/ 50301 w 711288"/>
                <a:gd name="connsiteY22" fmla="*/ 234773 h 595944"/>
                <a:gd name="connsiteX23" fmla="*/ 59913 w 711288"/>
                <a:gd name="connsiteY23" fmla="*/ 232851 h 595944"/>
                <a:gd name="connsiteX24" fmla="*/ 115662 w 711288"/>
                <a:gd name="connsiteY24" fmla="*/ 204015 h 595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11288" h="595944">
                  <a:moveTo>
                    <a:pt x="115662" y="204015"/>
                  </a:moveTo>
                  <a:cubicBezTo>
                    <a:pt x="177179" y="173256"/>
                    <a:pt x="209860" y="167489"/>
                    <a:pt x="273299" y="192480"/>
                  </a:cubicBezTo>
                  <a:lnTo>
                    <a:pt x="277144" y="194403"/>
                  </a:lnTo>
                  <a:lnTo>
                    <a:pt x="330971" y="194403"/>
                  </a:lnTo>
                  <a:lnTo>
                    <a:pt x="330971" y="575038"/>
                  </a:lnTo>
                  <a:lnTo>
                    <a:pt x="423246" y="575038"/>
                  </a:lnTo>
                  <a:lnTo>
                    <a:pt x="423246" y="194403"/>
                  </a:lnTo>
                  <a:lnTo>
                    <a:pt x="496297" y="194403"/>
                  </a:lnTo>
                  <a:cubicBezTo>
                    <a:pt x="507832" y="194403"/>
                    <a:pt x="517444" y="190558"/>
                    <a:pt x="521289" y="157877"/>
                  </a:cubicBezTo>
                  <a:lnTo>
                    <a:pt x="559737" y="157877"/>
                  </a:lnTo>
                  <a:cubicBezTo>
                    <a:pt x="563581" y="190558"/>
                    <a:pt x="573193" y="194403"/>
                    <a:pt x="584728" y="194403"/>
                  </a:cubicBezTo>
                  <a:lnTo>
                    <a:pt x="653934" y="194403"/>
                  </a:lnTo>
                  <a:cubicBezTo>
                    <a:pt x="669313" y="194403"/>
                    <a:pt x="682770" y="167489"/>
                    <a:pt x="682770" y="111740"/>
                  </a:cubicBezTo>
                  <a:cubicBezTo>
                    <a:pt x="682770" y="55990"/>
                    <a:pt x="669313" y="29076"/>
                    <a:pt x="653934" y="29076"/>
                  </a:cubicBezTo>
                  <a:lnTo>
                    <a:pt x="584728" y="29076"/>
                  </a:lnTo>
                  <a:cubicBezTo>
                    <a:pt x="573193" y="29076"/>
                    <a:pt x="563581" y="32921"/>
                    <a:pt x="559737" y="65602"/>
                  </a:cubicBezTo>
                  <a:lnTo>
                    <a:pt x="521289" y="65602"/>
                  </a:lnTo>
                  <a:cubicBezTo>
                    <a:pt x="517444" y="32921"/>
                    <a:pt x="507832" y="29076"/>
                    <a:pt x="496297" y="29076"/>
                  </a:cubicBezTo>
                  <a:lnTo>
                    <a:pt x="277144" y="29076"/>
                  </a:lnTo>
                  <a:cubicBezTo>
                    <a:pt x="182946" y="65602"/>
                    <a:pt x="136809" y="84826"/>
                    <a:pt x="69525" y="159800"/>
                  </a:cubicBezTo>
                  <a:lnTo>
                    <a:pt x="34921" y="198248"/>
                  </a:lnTo>
                  <a:cubicBezTo>
                    <a:pt x="29154" y="204015"/>
                    <a:pt x="27232" y="213627"/>
                    <a:pt x="31077" y="221316"/>
                  </a:cubicBezTo>
                  <a:cubicBezTo>
                    <a:pt x="34921" y="229006"/>
                    <a:pt x="42611" y="234773"/>
                    <a:pt x="50301" y="234773"/>
                  </a:cubicBezTo>
                  <a:cubicBezTo>
                    <a:pt x="54145" y="234773"/>
                    <a:pt x="57990" y="234773"/>
                    <a:pt x="59913" y="232851"/>
                  </a:cubicBezTo>
                  <a:lnTo>
                    <a:pt x="115662" y="204015"/>
                  </a:lnTo>
                  <a:close/>
                </a:path>
              </a:pathLst>
            </a:custGeom>
            <a:solidFill>
              <a:schemeClr val="accent6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7" name="Group 37">
            <a:extLst>
              <a:ext uri="{FF2B5EF4-FFF2-40B4-BE49-F238E27FC236}">
                <a16:creationId xmlns:a16="http://schemas.microsoft.com/office/drawing/2014/main" id="{4884C5EE-E888-4258-9376-27B53CE0BE0F}"/>
              </a:ext>
            </a:extLst>
          </p:cNvPr>
          <p:cNvGrpSpPr/>
          <p:nvPr/>
        </p:nvGrpSpPr>
        <p:grpSpPr>
          <a:xfrm>
            <a:off x="4192622" y="6144915"/>
            <a:ext cx="742054" cy="252506"/>
            <a:chOff x="115511" y="1655618"/>
            <a:chExt cx="2541413" cy="770883"/>
          </a:xfrm>
        </p:grpSpPr>
        <p:sp>
          <p:nvSpPr>
            <p:cNvPr id="88" name="Freeform: Shape 38">
              <a:extLst>
                <a:ext uri="{FF2B5EF4-FFF2-40B4-BE49-F238E27FC236}">
                  <a16:creationId xmlns:a16="http://schemas.microsoft.com/office/drawing/2014/main" id="{736A0E71-9D20-4F59-AEB1-02AB815019E6}"/>
                </a:ext>
              </a:extLst>
            </p:cNvPr>
            <p:cNvSpPr/>
            <p:nvPr/>
          </p:nvSpPr>
          <p:spPr>
            <a:xfrm>
              <a:off x="115511" y="1655618"/>
              <a:ext cx="1749384" cy="730512"/>
            </a:xfrm>
            <a:custGeom>
              <a:avLst/>
              <a:gdLst>
                <a:gd name="connsiteX0" fmla="*/ 1575407 w 1749384"/>
                <a:gd name="connsiteY0" fmla="*/ 685336 h 730512"/>
                <a:gd name="connsiteX1" fmla="*/ 1536959 w 1749384"/>
                <a:gd name="connsiteY1" fmla="*/ 641121 h 730512"/>
                <a:gd name="connsiteX2" fmla="*/ 1435072 w 1749384"/>
                <a:gd name="connsiteY2" fmla="*/ 637276 h 730512"/>
                <a:gd name="connsiteX3" fmla="*/ 1427382 w 1749384"/>
                <a:gd name="connsiteY3" fmla="*/ 639198 h 730512"/>
                <a:gd name="connsiteX4" fmla="*/ 1369710 w 1749384"/>
                <a:gd name="connsiteY4" fmla="*/ 689181 h 730512"/>
                <a:gd name="connsiteX5" fmla="*/ 1363943 w 1749384"/>
                <a:gd name="connsiteY5" fmla="*/ 691103 h 730512"/>
                <a:gd name="connsiteX6" fmla="*/ 1358176 w 1749384"/>
                <a:gd name="connsiteY6" fmla="*/ 687258 h 730512"/>
                <a:gd name="connsiteX7" fmla="*/ 1313961 w 1749384"/>
                <a:gd name="connsiteY7" fmla="*/ 627664 h 730512"/>
                <a:gd name="connsiteX8" fmla="*/ 1304349 w 1749384"/>
                <a:gd name="connsiteY8" fmla="*/ 625741 h 730512"/>
                <a:gd name="connsiteX9" fmla="*/ 1238987 w 1749384"/>
                <a:gd name="connsiteY9" fmla="*/ 662267 h 730512"/>
                <a:gd name="connsiteX10" fmla="*/ 1233220 w 1749384"/>
                <a:gd name="connsiteY10" fmla="*/ 662267 h 730512"/>
                <a:gd name="connsiteX11" fmla="*/ 1229375 w 1749384"/>
                <a:gd name="connsiteY11" fmla="*/ 658422 h 730512"/>
                <a:gd name="connsiteX12" fmla="*/ 1135178 w 1749384"/>
                <a:gd name="connsiteY12" fmla="*/ 575759 h 730512"/>
                <a:gd name="connsiteX13" fmla="*/ 1129410 w 1749384"/>
                <a:gd name="connsiteY13" fmla="*/ 571914 h 730512"/>
                <a:gd name="connsiteX14" fmla="*/ 1121721 w 1749384"/>
                <a:gd name="connsiteY14" fmla="*/ 575759 h 730512"/>
                <a:gd name="connsiteX15" fmla="*/ 1033290 w 1749384"/>
                <a:gd name="connsiteY15" fmla="*/ 616129 h 730512"/>
                <a:gd name="connsiteX16" fmla="*/ 1027523 w 1749384"/>
                <a:gd name="connsiteY16" fmla="*/ 619974 h 730512"/>
                <a:gd name="connsiteX17" fmla="*/ 1021756 w 1749384"/>
                <a:gd name="connsiteY17" fmla="*/ 616129 h 730512"/>
                <a:gd name="connsiteX18" fmla="*/ 987153 w 1749384"/>
                <a:gd name="connsiteY18" fmla="*/ 560380 h 730512"/>
                <a:gd name="connsiteX19" fmla="*/ 981385 w 1749384"/>
                <a:gd name="connsiteY19" fmla="*/ 556535 h 730512"/>
                <a:gd name="connsiteX20" fmla="*/ 917946 w 1749384"/>
                <a:gd name="connsiteY20" fmla="*/ 558457 h 730512"/>
                <a:gd name="connsiteX21" fmla="*/ 864119 w 1749384"/>
                <a:gd name="connsiteY21" fmla="*/ 593061 h 730512"/>
                <a:gd name="connsiteX22" fmla="*/ 858352 w 1749384"/>
                <a:gd name="connsiteY22" fmla="*/ 594983 h 730512"/>
                <a:gd name="connsiteX23" fmla="*/ 852585 w 1749384"/>
                <a:gd name="connsiteY23" fmla="*/ 591138 h 730512"/>
                <a:gd name="connsiteX24" fmla="*/ 812214 w 1749384"/>
                <a:gd name="connsiteY24" fmla="*/ 521932 h 730512"/>
                <a:gd name="connsiteX25" fmla="*/ 806447 w 1749384"/>
                <a:gd name="connsiteY25" fmla="*/ 518087 h 730512"/>
                <a:gd name="connsiteX26" fmla="*/ 798757 w 1749384"/>
                <a:gd name="connsiteY26" fmla="*/ 520009 h 730512"/>
                <a:gd name="connsiteX27" fmla="*/ 712249 w 1749384"/>
                <a:gd name="connsiteY27" fmla="*/ 564225 h 730512"/>
                <a:gd name="connsiteX28" fmla="*/ 633431 w 1749384"/>
                <a:gd name="connsiteY28" fmla="*/ 468105 h 730512"/>
                <a:gd name="connsiteX29" fmla="*/ 625741 w 1749384"/>
                <a:gd name="connsiteY29" fmla="*/ 466182 h 730512"/>
                <a:gd name="connsiteX30" fmla="*/ 514242 w 1749384"/>
                <a:gd name="connsiteY30" fmla="*/ 510397 h 730512"/>
                <a:gd name="connsiteX31" fmla="*/ 506553 w 1749384"/>
                <a:gd name="connsiteY31" fmla="*/ 508475 h 730512"/>
                <a:gd name="connsiteX32" fmla="*/ 445036 w 1749384"/>
                <a:gd name="connsiteY32" fmla="*/ 420045 h 730512"/>
                <a:gd name="connsiteX33" fmla="*/ 439269 w 1749384"/>
                <a:gd name="connsiteY33" fmla="*/ 418122 h 730512"/>
                <a:gd name="connsiteX34" fmla="*/ 343149 w 1749384"/>
                <a:gd name="connsiteY34" fmla="*/ 473872 h 730512"/>
                <a:gd name="connsiteX35" fmla="*/ 337381 w 1749384"/>
                <a:gd name="connsiteY35" fmla="*/ 471949 h 730512"/>
                <a:gd name="connsiteX36" fmla="*/ 250873 w 1749384"/>
                <a:gd name="connsiteY36" fmla="*/ 379674 h 730512"/>
                <a:gd name="connsiteX37" fmla="*/ 241261 w 1749384"/>
                <a:gd name="connsiteY37" fmla="*/ 379674 h 730512"/>
                <a:gd name="connsiteX38" fmla="*/ 152831 w 1749384"/>
                <a:gd name="connsiteY38" fmla="*/ 429657 h 730512"/>
                <a:gd name="connsiteX39" fmla="*/ 148986 w 1749384"/>
                <a:gd name="connsiteY39" fmla="*/ 429657 h 730512"/>
                <a:gd name="connsiteX40" fmla="*/ 68245 w 1749384"/>
                <a:gd name="connsiteY40" fmla="*/ 404665 h 730512"/>
                <a:gd name="connsiteX41" fmla="*/ 14418 w 1749384"/>
                <a:gd name="connsiteY41" fmla="*/ 333536 h 730512"/>
                <a:gd name="connsiteX42" fmla="*/ 16340 w 1749384"/>
                <a:gd name="connsiteY42" fmla="*/ 85547 h 730512"/>
                <a:gd name="connsiteX43" fmla="*/ 87469 w 1749384"/>
                <a:gd name="connsiteY43" fmla="*/ 14418 h 730512"/>
                <a:gd name="connsiteX44" fmla="*/ 1665760 w 1749384"/>
                <a:gd name="connsiteY44" fmla="*/ 22108 h 730512"/>
                <a:gd name="connsiteX45" fmla="*/ 1715743 w 1749384"/>
                <a:gd name="connsiteY45" fmla="*/ 43254 h 730512"/>
                <a:gd name="connsiteX46" fmla="*/ 1736889 w 1749384"/>
                <a:gd name="connsiteY46" fmla="*/ 93236 h 730512"/>
                <a:gd name="connsiteX47" fmla="*/ 1733044 w 1749384"/>
                <a:gd name="connsiteY47" fmla="*/ 654577 h 730512"/>
                <a:gd name="connsiteX48" fmla="*/ 1706131 w 1749384"/>
                <a:gd name="connsiteY48" fmla="*/ 710327 h 730512"/>
                <a:gd name="connsiteX49" fmla="*/ 1625390 w 1749384"/>
                <a:gd name="connsiteY49" fmla="*/ 716094 h 73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749384" h="730512">
                  <a:moveTo>
                    <a:pt x="1575407" y="685336"/>
                  </a:moveTo>
                  <a:lnTo>
                    <a:pt x="1536959" y="641121"/>
                  </a:lnTo>
                  <a:cubicBezTo>
                    <a:pt x="1535037" y="639198"/>
                    <a:pt x="1436994" y="637276"/>
                    <a:pt x="1435072" y="637276"/>
                  </a:cubicBezTo>
                  <a:cubicBezTo>
                    <a:pt x="1433150" y="637276"/>
                    <a:pt x="1429305" y="637276"/>
                    <a:pt x="1427382" y="639198"/>
                  </a:cubicBezTo>
                  <a:lnTo>
                    <a:pt x="1369710" y="689181"/>
                  </a:lnTo>
                  <a:cubicBezTo>
                    <a:pt x="1367788" y="691103"/>
                    <a:pt x="1365866" y="691103"/>
                    <a:pt x="1363943" y="691103"/>
                  </a:cubicBezTo>
                  <a:cubicBezTo>
                    <a:pt x="1362021" y="691103"/>
                    <a:pt x="1360098" y="689181"/>
                    <a:pt x="1358176" y="687258"/>
                  </a:cubicBezTo>
                  <a:lnTo>
                    <a:pt x="1313961" y="627664"/>
                  </a:lnTo>
                  <a:cubicBezTo>
                    <a:pt x="1312038" y="623819"/>
                    <a:pt x="1308194" y="623819"/>
                    <a:pt x="1304349" y="625741"/>
                  </a:cubicBezTo>
                  <a:lnTo>
                    <a:pt x="1238987" y="662267"/>
                  </a:lnTo>
                  <a:cubicBezTo>
                    <a:pt x="1237065" y="664189"/>
                    <a:pt x="1235142" y="664189"/>
                    <a:pt x="1233220" y="662267"/>
                  </a:cubicBezTo>
                  <a:cubicBezTo>
                    <a:pt x="1231298" y="662267"/>
                    <a:pt x="1229375" y="660345"/>
                    <a:pt x="1229375" y="658422"/>
                  </a:cubicBezTo>
                  <a:lnTo>
                    <a:pt x="1135178" y="575759"/>
                  </a:lnTo>
                  <a:cubicBezTo>
                    <a:pt x="1117876" y="556535"/>
                    <a:pt x="1142867" y="594983"/>
                    <a:pt x="1129410" y="571914"/>
                  </a:cubicBezTo>
                  <a:cubicBezTo>
                    <a:pt x="1127488" y="569992"/>
                    <a:pt x="1123643" y="573837"/>
                    <a:pt x="1121721" y="575759"/>
                  </a:cubicBezTo>
                  <a:lnTo>
                    <a:pt x="1033290" y="616129"/>
                  </a:lnTo>
                  <a:cubicBezTo>
                    <a:pt x="1031368" y="618052"/>
                    <a:pt x="1029445" y="619974"/>
                    <a:pt x="1027523" y="619974"/>
                  </a:cubicBezTo>
                  <a:cubicBezTo>
                    <a:pt x="1025601" y="619974"/>
                    <a:pt x="1021756" y="618052"/>
                    <a:pt x="1021756" y="616129"/>
                  </a:cubicBezTo>
                  <a:lnTo>
                    <a:pt x="987153" y="560380"/>
                  </a:lnTo>
                  <a:cubicBezTo>
                    <a:pt x="985230" y="558457"/>
                    <a:pt x="983308" y="556535"/>
                    <a:pt x="981385" y="556535"/>
                  </a:cubicBezTo>
                  <a:cubicBezTo>
                    <a:pt x="979463" y="556535"/>
                    <a:pt x="919869" y="556535"/>
                    <a:pt x="917946" y="558457"/>
                  </a:cubicBezTo>
                  <a:lnTo>
                    <a:pt x="864119" y="593061"/>
                  </a:lnTo>
                  <a:cubicBezTo>
                    <a:pt x="862197" y="594983"/>
                    <a:pt x="860274" y="594983"/>
                    <a:pt x="858352" y="594983"/>
                  </a:cubicBezTo>
                  <a:cubicBezTo>
                    <a:pt x="856429" y="594983"/>
                    <a:pt x="854507" y="593061"/>
                    <a:pt x="852585" y="591138"/>
                  </a:cubicBezTo>
                  <a:lnTo>
                    <a:pt x="812214" y="521932"/>
                  </a:lnTo>
                  <a:cubicBezTo>
                    <a:pt x="810292" y="520009"/>
                    <a:pt x="808369" y="518087"/>
                    <a:pt x="806447" y="518087"/>
                  </a:cubicBezTo>
                  <a:cubicBezTo>
                    <a:pt x="804525" y="518087"/>
                    <a:pt x="800680" y="518087"/>
                    <a:pt x="798757" y="520009"/>
                  </a:cubicBezTo>
                  <a:lnTo>
                    <a:pt x="712249" y="564225"/>
                  </a:lnTo>
                  <a:lnTo>
                    <a:pt x="633431" y="468105"/>
                  </a:lnTo>
                  <a:cubicBezTo>
                    <a:pt x="631509" y="466182"/>
                    <a:pt x="629586" y="466182"/>
                    <a:pt x="625741" y="466182"/>
                  </a:cubicBezTo>
                  <a:lnTo>
                    <a:pt x="514242" y="510397"/>
                  </a:lnTo>
                  <a:cubicBezTo>
                    <a:pt x="512320" y="510397"/>
                    <a:pt x="508475" y="510397"/>
                    <a:pt x="506553" y="508475"/>
                  </a:cubicBezTo>
                  <a:lnTo>
                    <a:pt x="445036" y="420045"/>
                  </a:lnTo>
                  <a:cubicBezTo>
                    <a:pt x="443113" y="418122"/>
                    <a:pt x="441191" y="418122"/>
                    <a:pt x="439269" y="418122"/>
                  </a:cubicBezTo>
                  <a:lnTo>
                    <a:pt x="343149" y="473872"/>
                  </a:lnTo>
                  <a:cubicBezTo>
                    <a:pt x="341226" y="473872"/>
                    <a:pt x="337381" y="473872"/>
                    <a:pt x="337381" y="471949"/>
                  </a:cubicBezTo>
                  <a:lnTo>
                    <a:pt x="250873" y="379674"/>
                  </a:lnTo>
                  <a:cubicBezTo>
                    <a:pt x="247028" y="377752"/>
                    <a:pt x="245106" y="377752"/>
                    <a:pt x="241261" y="379674"/>
                  </a:cubicBezTo>
                  <a:lnTo>
                    <a:pt x="152831" y="429657"/>
                  </a:lnTo>
                  <a:cubicBezTo>
                    <a:pt x="150908" y="429657"/>
                    <a:pt x="148986" y="429657"/>
                    <a:pt x="148986" y="429657"/>
                  </a:cubicBezTo>
                  <a:lnTo>
                    <a:pt x="68245" y="404665"/>
                  </a:lnTo>
                  <a:cubicBezTo>
                    <a:pt x="37487" y="396976"/>
                    <a:pt x="14418" y="368140"/>
                    <a:pt x="14418" y="333536"/>
                  </a:cubicBezTo>
                  <a:lnTo>
                    <a:pt x="16340" y="85547"/>
                  </a:lnTo>
                  <a:cubicBezTo>
                    <a:pt x="16340" y="47099"/>
                    <a:pt x="49021" y="14418"/>
                    <a:pt x="87469" y="14418"/>
                  </a:cubicBezTo>
                  <a:lnTo>
                    <a:pt x="1665760" y="22108"/>
                  </a:lnTo>
                  <a:cubicBezTo>
                    <a:pt x="1684984" y="22108"/>
                    <a:pt x="1702286" y="29797"/>
                    <a:pt x="1715743" y="43254"/>
                  </a:cubicBezTo>
                  <a:cubicBezTo>
                    <a:pt x="1729199" y="56711"/>
                    <a:pt x="1736889" y="74012"/>
                    <a:pt x="1736889" y="93236"/>
                  </a:cubicBezTo>
                  <a:lnTo>
                    <a:pt x="1733044" y="654577"/>
                  </a:lnTo>
                  <a:cubicBezTo>
                    <a:pt x="1733044" y="675724"/>
                    <a:pt x="1723432" y="696870"/>
                    <a:pt x="1706131" y="710327"/>
                  </a:cubicBezTo>
                  <a:cubicBezTo>
                    <a:pt x="1688829" y="723784"/>
                    <a:pt x="1646536" y="721861"/>
                    <a:pt x="1625390" y="716094"/>
                  </a:cubicBezTo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39">
              <a:extLst>
                <a:ext uri="{FF2B5EF4-FFF2-40B4-BE49-F238E27FC236}">
                  <a16:creationId xmlns:a16="http://schemas.microsoft.com/office/drawing/2014/main" id="{CC6D6D5D-80F4-4CAD-9ECC-614389385617}"/>
                </a:ext>
              </a:extLst>
            </p:cNvPr>
            <p:cNvSpPr/>
            <p:nvPr/>
          </p:nvSpPr>
          <p:spPr>
            <a:xfrm>
              <a:off x="1830292" y="1657541"/>
              <a:ext cx="826632" cy="768960"/>
            </a:xfrm>
            <a:custGeom>
              <a:avLst/>
              <a:gdLst>
                <a:gd name="connsiteX0" fmla="*/ 750697 w 826632"/>
                <a:gd name="connsiteY0" fmla="*/ 18263 h 768960"/>
                <a:gd name="connsiteX1" fmla="*/ 93237 w 826632"/>
                <a:gd name="connsiteY1" fmla="*/ 14418 h 768960"/>
                <a:gd name="connsiteX2" fmla="*/ 41332 w 826632"/>
                <a:gd name="connsiteY2" fmla="*/ 35564 h 768960"/>
                <a:gd name="connsiteX3" fmla="*/ 18263 w 826632"/>
                <a:gd name="connsiteY3" fmla="*/ 87469 h 768960"/>
                <a:gd name="connsiteX4" fmla="*/ 14418 w 826632"/>
                <a:gd name="connsiteY4" fmla="*/ 693025 h 768960"/>
                <a:gd name="connsiteX5" fmla="*/ 35565 w 826632"/>
                <a:gd name="connsiteY5" fmla="*/ 744930 h 768960"/>
                <a:gd name="connsiteX6" fmla="*/ 87469 w 826632"/>
                <a:gd name="connsiteY6" fmla="*/ 767999 h 768960"/>
                <a:gd name="connsiteX7" fmla="*/ 744930 w 826632"/>
                <a:gd name="connsiteY7" fmla="*/ 771844 h 768960"/>
                <a:gd name="connsiteX8" fmla="*/ 744930 w 826632"/>
                <a:gd name="connsiteY8" fmla="*/ 771844 h 768960"/>
                <a:gd name="connsiteX9" fmla="*/ 819904 w 826632"/>
                <a:gd name="connsiteY9" fmla="*/ 696870 h 768960"/>
                <a:gd name="connsiteX10" fmla="*/ 823749 w 826632"/>
                <a:gd name="connsiteY10" fmla="*/ 91314 h 768960"/>
                <a:gd name="connsiteX11" fmla="*/ 750697 w 826632"/>
                <a:gd name="connsiteY11" fmla="*/ 18263 h 768960"/>
                <a:gd name="connsiteX12" fmla="*/ 671879 w 826632"/>
                <a:gd name="connsiteY12" fmla="*/ 623819 h 768960"/>
                <a:gd name="connsiteX13" fmla="*/ 435424 w 826632"/>
                <a:gd name="connsiteY13" fmla="*/ 621897 h 768960"/>
                <a:gd name="connsiteX14" fmla="*/ 437346 w 826632"/>
                <a:gd name="connsiteY14" fmla="*/ 164365 h 768960"/>
                <a:gd name="connsiteX15" fmla="*/ 673801 w 826632"/>
                <a:gd name="connsiteY15" fmla="*/ 166288 h 768960"/>
                <a:gd name="connsiteX16" fmla="*/ 671879 w 826632"/>
                <a:gd name="connsiteY16" fmla="*/ 623819 h 76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26632" h="768960">
                  <a:moveTo>
                    <a:pt x="750697" y="18263"/>
                  </a:moveTo>
                  <a:lnTo>
                    <a:pt x="93237" y="14418"/>
                  </a:lnTo>
                  <a:cubicBezTo>
                    <a:pt x="74013" y="14418"/>
                    <a:pt x="54789" y="22108"/>
                    <a:pt x="41332" y="35564"/>
                  </a:cubicBezTo>
                  <a:cubicBezTo>
                    <a:pt x="27875" y="49021"/>
                    <a:pt x="20185" y="68245"/>
                    <a:pt x="18263" y="87469"/>
                  </a:cubicBezTo>
                  <a:lnTo>
                    <a:pt x="14418" y="693025"/>
                  </a:lnTo>
                  <a:cubicBezTo>
                    <a:pt x="14418" y="712249"/>
                    <a:pt x="22108" y="731473"/>
                    <a:pt x="35565" y="744930"/>
                  </a:cubicBezTo>
                  <a:cubicBezTo>
                    <a:pt x="49021" y="758387"/>
                    <a:pt x="68245" y="766077"/>
                    <a:pt x="87469" y="767999"/>
                  </a:cubicBezTo>
                  <a:lnTo>
                    <a:pt x="744930" y="771844"/>
                  </a:lnTo>
                  <a:cubicBezTo>
                    <a:pt x="744930" y="771844"/>
                    <a:pt x="744930" y="771844"/>
                    <a:pt x="744930" y="771844"/>
                  </a:cubicBezTo>
                  <a:cubicBezTo>
                    <a:pt x="785301" y="771844"/>
                    <a:pt x="819904" y="739163"/>
                    <a:pt x="819904" y="696870"/>
                  </a:cubicBezTo>
                  <a:lnTo>
                    <a:pt x="823749" y="91314"/>
                  </a:lnTo>
                  <a:cubicBezTo>
                    <a:pt x="825671" y="52866"/>
                    <a:pt x="791068" y="18263"/>
                    <a:pt x="750697" y="18263"/>
                  </a:cubicBezTo>
                  <a:close/>
                  <a:moveTo>
                    <a:pt x="671879" y="623819"/>
                  </a:moveTo>
                  <a:lnTo>
                    <a:pt x="435424" y="621897"/>
                  </a:lnTo>
                  <a:lnTo>
                    <a:pt x="437346" y="164365"/>
                  </a:lnTo>
                  <a:lnTo>
                    <a:pt x="673801" y="166288"/>
                  </a:lnTo>
                  <a:lnTo>
                    <a:pt x="671879" y="62381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0" name="Freeform: Shape 40">
            <a:extLst>
              <a:ext uri="{FF2B5EF4-FFF2-40B4-BE49-F238E27FC236}">
                <a16:creationId xmlns:a16="http://schemas.microsoft.com/office/drawing/2014/main" id="{9B14ED4D-A378-4B44-A072-35075C6A50F0}"/>
              </a:ext>
            </a:extLst>
          </p:cNvPr>
          <p:cNvSpPr/>
          <p:nvPr/>
        </p:nvSpPr>
        <p:spPr>
          <a:xfrm>
            <a:off x="7255864" y="5519516"/>
            <a:ext cx="267636" cy="900722"/>
          </a:xfrm>
          <a:custGeom>
            <a:avLst/>
            <a:gdLst>
              <a:gd name="connsiteX0" fmla="*/ 332445 w 461376"/>
              <a:gd name="connsiteY0" fmla="*/ 1024880 h 1384128"/>
              <a:gd name="connsiteX1" fmla="*/ 332445 w 461376"/>
              <a:gd name="connsiteY1" fmla="*/ 352040 h 1384128"/>
              <a:gd name="connsiteX2" fmla="*/ 380505 w 461376"/>
              <a:gd name="connsiteY2" fmla="*/ 323204 h 1384128"/>
              <a:gd name="connsiteX3" fmla="*/ 438177 w 461376"/>
              <a:gd name="connsiteY3" fmla="*/ 196325 h 1384128"/>
              <a:gd name="connsiteX4" fmla="*/ 428565 w 461376"/>
              <a:gd name="connsiteY4" fmla="*/ 142498 h 1384128"/>
              <a:gd name="connsiteX5" fmla="*/ 338212 w 461376"/>
              <a:gd name="connsiteY5" fmla="*/ 29076 h 1384128"/>
              <a:gd name="connsiteX6" fmla="*/ 313221 w 461376"/>
              <a:gd name="connsiteY6" fmla="*/ 54068 h 1384128"/>
              <a:gd name="connsiteX7" fmla="*/ 313221 w 461376"/>
              <a:gd name="connsiteY7" fmla="*/ 204015 h 1384128"/>
              <a:gd name="connsiteX8" fmla="*/ 276696 w 461376"/>
              <a:gd name="connsiteY8" fmla="*/ 240540 h 1384128"/>
              <a:gd name="connsiteX9" fmla="*/ 192110 w 461376"/>
              <a:gd name="connsiteY9" fmla="*/ 240540 h 1384128"/>
              <a:gd name="connsiteX10" fmla="*/ 155584 w 461376"/>
              <a:gd name="connsiteY10" fmla="*/ 204015 h 1384128"/>
              <a:gd name="connsiteX11" fmla="*/ 155584 w 461376"/>
              <a:gd name="connsiteY11" fmla="*/ 54068 h 1384128"/>
              <a:gd name="connsiteX12" fmla="*/ 130593 w 461376"/>
              <a:gd name="connsiteY12" fmla="*/ 29076 h 1384128"/>
              <a:gd name="connsiteX13" fmla="*/ 40240 w 461376"/>
              <a:gd name="connsiteY13" fmla="*/ 142498 h 1384128"/>
              <a:gd name="connsiteX14" fmla="*/ 30628 w 461376"/>
              <a:gd name="connsiteY14" fmla="*/ 196325 h 1384128"/>
              <a:gd name="connsiteX15" fmla="*/ 88300 w 461376"/>
              <a:gd name="connsiteY15" fmla="*/ 323204 h 1384128"/>
              <a:gd name="connsiteX16" fmla="*/ 136360 w 461376"/>
              <a:gd name="connsiteY16" fmla="*/ 352040 h 1384128"/>
              <a:gd name="connsiteX17" fmla="*/ 136360 w 461376"/>
              <a:gd name="connsiteY17" fmla="*/ 1022957 h 1384128"/>
              <a:gd name="connsiteX18" fmla="*/ 51775 w 461376"/>
              <a:gd name="connsiteY18" fmla="*/ 1174827 h 1384128"/>
              <a:gd name="connsiteX19" fmla="*/ 232480 w 461376"/>
              <a:gd name="connsiteY19" fmla="*/ 1355533 h 1384128"/>
              <a:gd name="connsiteX20" fmla="*/ 413186 w 461376"/>
              <a:gd name="connsiteY20" fmla="*/ 1174827 h 1384128"/>
              <a:gd name="connsiteX21" fmla="*/ 332445 w 461376"/>
              <a:gd name="connsiteY21" fmla="*/ 1024880 h 1384128"/>
              <a:gd name="connsiteX22" fmla="*/ 288230 w 461376"/>
              <a:gd name="connsiteY22" fmla="*/ 1269025 h 1384128"/>
              <a:gd name="connsiteX23" fmla="*/ 182498 w 461376"/>
              <a:gd name="connsiteY23" fmla="*/ 1269025 h 1384128"/>
              <a:gd name="connsiteX24" fmla="*/ 128671 w 461376"/>
              <a:gd name="connsiteY24" fmla="*/ 1176749 h 1384128"/>
              <a:gd name="connsiteX25" fmla="*/ 182498 w 461376"/>
              <a:gd name="connsiteY25" fmla="*/ 1084474 h 1384128"/>
              <a:gd name="connsiteX26" fmla="*/ 288230 w 461376"/>
              <a:gd name="connsiteY26" fmla="*/ 1084474 h 1384128"/>
              <a:gd name="connsiteX27" fmla="*/ 342057 w 461376"/>
              <a:gd name="connsiteY27" fmla="*/ 1176749 h 1384128"/>
              <a:gd name="connsiteX28" fmla="*/ 288230 w 461376"/>
              <a:gd name="connsiteY28" fmla="*/ 1269025 h 138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61376" h="1384128">
                <a:moveTo>
                  <a:pt x="332445" y="1024880"/>
                </a:moveTo>
                <a:lnTo>
                  <a:pt x="332445" y="352040"/>
                </a:lnTo>
                <a:lnTo>
                  <a:pt x="380505" y="323204"/>
                </a:lnTo>
                <a:cubicBezTo>
                  <a:pt x="424720" y="296290"/>
                  <a:pt x="445867" y="246308"/>
                  <a:pt x="438177" y="196325"/>
                </a:cubicBezTo>
                <a:lnTo>
                  <a:pt x="428565" y="142498"/>
                </a:lnTo>
                <a:cubicBezTo>
                  <a:pt x="420876" y="98283"/>
                  <a:pt x="382428" y="29076"/>
                  <a:pt x="338212" y="29076"/>
                </a:cubicBezTo>
                <a:cubicBezTo>
                  <a:pt x="324756" y="29076"/>
                  <a:pt x="313221" y="40611"/>
                  <a:pt x="313221" y="54068"/>
                </a:cubicBezTo>
                <a:lnTo>
                  <a:pt x="313221" y="204015"/>
                </a:lnTo>
                <a:cubicBezTo>
                  <a:pt x="313221" y="223239"/>
                  <a:pt x="297842" y="240540"/>
                  <a:pt x="276696" y="240540"/>
                </a:cubicBezTo>
                <a:lnTo>
                  <a:pt x="192110" y="240540"/>
                </a:lnTo>
                <a:cubicBezTo>
                  <a:pt x="172886" y="240540"/>
                  <a:pt x="155584" y="225161"/>
                  <a:pt x="155584" y="204015"/>
                </a:cubicBezTo>
                <a:lnTo>
                  <a:pt x="155584" y="54068"/>
                </a:lnTo>
                <a:cubicBezTo>
                  <a:pt x="155584" y="40611"/>
                  <a:pt x="144050" y="29076"/>
                  <a:pt x="130593" y="29076"/>
                </a:cubicBezTo>
                <a:cubicBezTo>
                  <a:pt x="86378" y="29076"/>
                  <a:pt x="47930" y="100205"/>
                  <a:pt x="40240" y="142498"/>
                </a:cubicBezTo>
                <a:lnTo>
                  <a:pt x="30628" y="196325"/>
                </a:lnTo>
                <a:cubicBezTo>
                  <a:pt x="22939" y="246308"/>
                  <a:pt x="44085" y="296290"/>
                  <a:pt x="88300" y="323204"/>
                </a:cubicBezTo>
                <a:lnTo>
                  <a:pt x="136360" y="352040"/>
                </a:lnTo>
                <a:lnTo>
                  <a:pt x="136360" y="1022957"/>
                </a:lnTo>
                <a:cubicBezTo>
                  <a:pt x="86378" y="1055638"/>
                  <a:pt x="51775" y="1111388"/>
                  <a:pt x="51775" y="1174827"/>
                </a:cubicBezTo>
                <a:cubicBezTo>
                  <a:pt x="51775" y="1274792"/>
                  <a:pt x="132516" y="1355533"/>
                  <a:pt x="232480" y="1355533"/>
                </a:cubicBezTo>
                <a:cubicBezTo>
                  <a:pt x="332445" y="1355533"/>
                  <a:pt x="413186" y="1274792"/>
                  <a:pt x="413186" y="1174827"/>
                </a:cubicBezTo>
                <a:cubicBezTo>
                  <a:pt x="415108" y="1113310"/>
                  <a:pt x="382428" y="1055638"/>
                  <a:pt x="332445" y="1024880"/>
                </a:cubicBezTo>
                <a:close/>
                <a:moveTo>
                  <a:pt x="288230" y="1269025"/>
                </a:moveTo>
                <a:lnTo>
                  <a:pt x="182498" y="1269025"/>
                </a:lnTo>
                <a:lnTo>
                  <a:pt x="128671" y="1176749"/>
                </a:lnTo>
                <a:lnTo>
                  <a:pt x="182498" y="1084474"/>
                </a:lnTo>
                <a:lnTo>
                  <a:pt x="288230" y="1084474"/>
                </a:lnTo>
                <a:lnTo>
                  <a:pt x="342057" y="1176749"/>
                </a:lnTo>
                <a:lnTo>
                  <a:pt x="288230" y="1269025"/>
                </a:lnTo>
                <a:close/>
              </a:path>
            </a:pathLst>
          </a:custGeom>
          <a:solidFill>
            <a:srgbClr val="636363"/>
          </a:solidFill>
          <a:ln w="1920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1" name="Group 45">
            <a:extLst>
              <a:ext uri="{FF2B5EF4-FFF2-40B4-BE49-F238E27FC236}">
                <a16:creationId xmlns:a16="http://schemas.microsoft.com/office/drawing/2014/main" id="{8494F7F1-77A1-4B04-90D9-835A560AF140}"/>
              </a:ext>
            </a:extLst>
          </p:cNvPr>
          <p:cNvGrpSpPr/>
          <p:nvPr/>
        </p:nvGrpSpPr>
        <p:grpSpPr>
          <a:xfrm>
            <a:off x="4192622" y="5428068"/>
            <a:ext cx="742054" cy="486682"/>
            <a:chOff x="4263494" y="4311143"/>
            <a:chExt cx="1499472" cy="876646"/>
          </a:xfrm>
          <a:solidFill>
            <a:schemeClr val="accent1"/>
          </a:solidFill>
        </p:grpSpPr>
        <p:sp>
          <p:nvSpPr>
            <p:cNvPr id="92" name="Freeform: Shape 46">
              <a:extLst>
                <a:ext uri="{FF2B5EF4-FFF2-40B4-BE49-F238E27FC236}">
                  <a16:creationId xmlns:a16="http://schemas.microsoft.com/office/drawing/2014/main" id="{7A8EF74D-23A2-4029-BEB8-1584074C25A7}"/>
                </a:ext>
              </a:extLst>
            </p:cNvPr>
            <p:cNvSpPr/>
            <p:nvPr/>
          </p:nvSpPr>
          <p:spPr>
            <a:xfrm>
              <a:off x="4566589" y="4311143"/>
              <a:ext cx="961200" cy="403704"/>
            </a:xfrm>
            <a:custGeom>
              <a:avLst/>
              <a:gdLst>
                <a:gd name="connsiteX0" fmla="*/ 947984 w 961200"/>
                <a:gd name="connsiteY0" fmla="*/ 236726 h 403704"/>
                <a:gd name="connsiteX1" fmla="*/ 938372 w 961200"/>
                <a:gd name="connsiteY1" fmla="*/ 198278 h 403704"/>
                <a:gd name="connsiteX2" fmla="*/ 730752 w 961200"/>
                <a:gd name="connsiteY2" fmla="*/ 67555 h 403704"/>
                <a:gd name="connsiteX3" fmla="*/ 327048 w 961200"/>
                <a:gd name="connsiteY3" fmla="*/ 52176 h 403704"/>
                <a:gd name="connsiteX4" fmla="*/ 92516 w 961200"/>
                <a:gd name="connsiteY4" fmla="*/ 148296 h 403704"/>
                <a:gd name="connsiteX5" fmla="*/ 29076 w 961200"/>
                <a:gd name="connsiteY5" fmla="*/ 382829 h 403704"/>
                <a:gd name="connsiteX6" fmla="*/ 947984 w 961200"/>
                <a:gd name="connsiteY6" fmla="*/ 236726 h 403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1200" h="403704">
                  <a:moveTo>
                    <a:pt x="947984" y="236726"/>
                  </a:moveTo>
                  <a:cubicBezTo>
                    <a:pt x="947984" y="236726"/>
                    <a:pt x="944139" y="204046"/>
                    <a:pt x="938372" y="198278"/>
                  </a:cubicBezTo>
                  <a:cubicBezTo>
                    <a:pt x="932604" y="192511"/>
                    <a:pt x="848019" y="107926"/>
                    <a:pt x="730752" y="67555"/>
                  </a:cubicBezTo>
                  <a:cubicBezTo>
                    <a:pt x="621176" y="29107"/>
                    <a:pt x="475073" y="11806"/>
                    <a:pt x="327048" y="52176"/>
                  </a:cubicBezTo>
                  <a:cubicBezTo>
                    <a:pt x="180946" y="90624"/>
                    <a:pt x="102128" y="127150"/>
                    <a:pt x="92516" y="148296"/>
                  </a:cubicBezTo>
                  <a:cubicBezTo>
                    <a:pt x="88671" y="159830"/>
                    <a:pt x="29076" y="382829"/>
                    <a:pt x="29076" y="382829"/>
                  </a:cubicBezTo>
                  <a:lnTo>
                    <a:pt x="947984" y="236726"/>
                  </a:ln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47">
              <a:extLst>
                <a:ext uri="{FF2B5EF4-FFF2-40B4-BE49-F238E27FC236}">
                  <a16:creationId xmlns:a16="http://schemas.microsoft.com/office/drawing/2014/main" id="{0ED78041-3A0D-4276-8563-03645DA2148A}"/>
                </a:ext>
              </a:extLst>
            </p:cNvPr>
            <p:cNvSpPr/>
            <p:nvPr/>
          </p:nvSpPr>
          <p:spPr>
            <a:xfrm>
              <a:off x="4482003" y="4344471"/>
              <a:ext cx="1249560" cy="749736"/>
            </a:xfrm>
            <a:custGeom>
              <a:avLst/>
              <a:gdLst>
                <a:gd name="connsiteX0" fmla="*/ 29076 w 1249560"/>
                <a:gd name="connsiteY0" fmla="*/ 722447 h 749736"/>
                <a:gd name="connsiteX1" fmla="*/ 46378 w 1249560"/>
                <a:gd name="connsiteY1" fmla="*/ 585956 h 749736"/>
                <a:gd name="connsiteX2" fmla="*/ 146343 w 1249560"/>
                <a:gd name="connsiteY2" fmla="*/ 287984 h 749736"/>
                <a:gd name="connsiteX3" fmla="*/ 544280 w 1249560"/>
                <a:gd name="connsiteY3" fmla="*/ 34227 h 749736"/>
                <a:gd name="connsiteX4" fmla="*/ 1019113 w 1249560"/>
                <a:gd name="connsiteY4" fmla="*/ 191864 h 749736"/>
                <a:gd name="connsiteX5" fmla="*/ 1220965 w 1249560"/>
                <a:gd name="connsiteY5" fmla="*/ 733981 h 749736"/>
                <a:gd name="connsiteX6" fmla="*/ 29076 w 1249560"/>
                <a:gd name="connsiteY6" fmla="*/ 722447 h 749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9560" h="749736">
                  <a:moveTo>
                    <a:pt x="29076" y="722447"/>
                  </a:moveTo>
                  <a:cubicBezTo>
                    <a:pt x="29076" y="722447"/>
                    <a:pt x="34844" y="662852"/>
                    <a:pt x="46378" y="585956"/>
                  </a:cubicBezTo>
                  <a:cubicBezTo>
                    <a:pt x="61757" y="487914"/>
                    <a:pt x="102128" y="359113"/>
                    <a:pt x="146343" y="287984"/>
                  </a:cubicBezTo>
                  <a:cubicBezTo>
                    <a:pt x="232851" y="149571"/>
                    <a:pt x="398177" y="53451"/>
                    <a:pt x="544280" y="34227"/>
                  </a:cubicBezTo>
                  <a:cubicBezTo>
                    <a:pt x="692305" y="15003"/>
                    <a:pt x="873010" y="45762"/>
                    <a:pt x="1019113" y="191864"/>
                  </a:cubicBezTo>
                  <a:cubicBezTo>
                    <a:pt x="1172905" y="345656"/>
                    <a:pt x="1220965" y="687844"/>
                    <a:pt x="1220965" y="733981"/>
                  </a:cubicBezTo>
                  <a:lnTo>
                    <a:pt x="29076" y="722447"/>
                  </a:lnTo>
                  <a:close/>
                </a:path>
              </a:pathLst>
            </a:custGeom>
            <a:gradFill>
              <a:gsLst>
                <a:gs pos="100000">
                  <a:schemeClr val="accent1">
                    <a:lumMod val="85000"/>
                    <a:lumOff val="15000"/>
                  </a:schemeClr>
                </a:gs>
                <a:gs pos="0">
                  <a:schemeClr val="accent1">
                    <a:lumMod val="79000"/>
                    <a:lumOff val="21000"/>
                  </a:schemeClr>
                </a:gs>
              </a:gsLst>
              <a:path path="circle">
                <a:fillToRect l="100000" t="100000"/>
              </a:path>
            </a:gra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48">
              <a:extLst>
                <a:ext uri="{FF2B5EF4-FFF2-40B4-BE49-F238E27FC236}">
                  <a16:creationId xmlns:a16="http://schemas.microsoft.com/office/drawing/2014/main" id="{9A842F5C-433B-4D61-A631-267C9E7E946E}"/>
                </a:ext>
              </a:extLst>
            </p:cNvPr>
            <p:cNvSpPr/>
            <p:nvPr/>
          </p:nvSpPr>
          <p:spPr>
            <a:xfrm>
              <a:off x="4263494" y="4899429"/>
              <a:ext cx="1499472" cy="288360"/>
            </a:xfrm>
            <a:custGeom>
              <a:avLst/>
              <a:gdLst>
                <a:gd name="connsiteX0" fmla="*/ 264887 w 1499472"/>
                <a:gd name="connsiteY0" fmla="*/ 29076 h 288360"/>
                <a:gd name="connsiteX1" fmla="*/ 36121 w 1499472"/>
                <a:gd name="connsiteY1" fmla="*/ 217471 h 288360"/>
                <a:gd name="connsiteX2" fmla="*/ 80337 w 1499472"/>
                <a:gd name="connsiteY2" fmla="*/ 250152 h 288360"/>
                <a:gd name="connsiteX3" fmla="*/ 493653 w 1499472"/>
                <a:gd name="connsiteY3" fmla="*/ 230928 h 288360"/>
                <a:gd name="connsiteX4" fmla="*/ 1081907 w 1499472"/>
                <a:gd name="connsiteY4" fmla="*/ 246307 h 288360"/>
                <a:gd name="connsiteX5" fmla="*/ 1472155 w 1499472"/>
                <a:gd name="connsiteY5" fmla="*/ 200170 h 288360"/>
                <a:gd name="connsiteX6" fmla="*/ 1433707 w 1499472"/>
                <a:gd name="connsiteY6" fmla="*/ 125196 h 288360"/>
                <a:gd name="connsiteX7" fmla="*/ 1095364 w 1499472"/>
                <a:gd name="connsiteY7" fmla="*/ 154032 h 288360"/>
                <a:gd name="connsiteX8" fmla="*/ 382153 w 1499472"/>
                <a:gd name="connsiteY8" fmla="*/ 136731 h 288360"/>
                <a:gd name="connsiteX9" fmla="*/ 264887 w 1499472"/>
                <a:gd name="connsiteY9" fmla="*/ 29076 h 288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9472" h="288360">
                  <a:moveTo>
                    <a:pt x="264887" y="29076"/>
                  </a:moveTo>
                  <a:cubicBezTo>
                    <a:pt x="239896" y="104050"/>
                    <a:pt x="216827" y="111739"/>
                    <a:pt x="36121" y="217471"/>
                  </a:cubicBezTo>
                  <a:cubicBezTo>
                    <a:pt x="20742" y="225161"/>
                    <a:pt x="28432" y="244385"/>
                    <a:pt x="80337" y="250152"/>
                  </a:cubicBezTo>
                  <a:cubicBezTo>
                    <a:pt x="130319" y="255919"/>
                    <a:pt x="234129" y="282833"/>
                    <a:pt x="493653" y="230928"/>
                  </a:cubicBezTo>
                  <a:cubicBezTo>
                    <a:pt x="610919" y="242463"/>
                    <a:pt x="905047" y="250152"/>
                    <a:pt x="1081907" y="246307"/>
                  </a:cubicBezTo>
                  <a:cubicBezTo>
                    <a:pt x="1226087" y="242463"/>
                    <a:pt x="1458698" y="211704"/>
                    <a:pt x="1472155" y="200170"/>
                  </a:cubicBezTo>
                  <a:cubicBezTo>
                    <a:pt x="1472155" y="200170"/>
                    <a:pt x="1451008" y="165567"/>
                    <a:pt x="1433707" y="125196"/>
                  </a:cubicBezTo>
                  <a:cubicBezTo>
                    <a:pt x="1433707" y="125196"/>
                    <a:pt x="1285682" y="148265"/>
                    <a:pt x="1095364" y="154032"/>
                  </a:cubicBezTo>
                  <a:cubicBezTo>
                    <a:pt x="939650" y="159799"/>
                    <a:pt x="464817" y="142498"/>
                    <a:pt x="382153" y="136731"/>
                  </a:cubicBezTo>
                  <a:cubicBezTo>
                    <a:pt x="291801" y="130963"/>
                    <a:pt x="264887" y="29076"/>
                    <a:pt x="264887" y="29076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49">
              <a:extLst>
                <a:ext uri="{FF2B5EF4-FFF2-40B4-BE49-F238E27FC236}">
                  <a16:creationId xmlns:a16="http://schemas.microsoft.com/office/drawing/2014/main" id="{91191E92-E1F2-4D2F-A13E-9FDEB4E46183}"/>
                </a:ext>
              </a:extLst>
            </p:cNvPr>
            <p:cNvSpPr/>
            <p:nvPr/>
          </p:nvSpPr>
          <p:spPr>
            <a:xfrm>
              <a:off x="4970293" y="4895584"/>
              <a:ext cx="307584" cy="211464"/>
            </a:xfrm>
            <a:custGeom>
              <a:avLst/>
              <a:gdLst>
                <a:gd name="connsiteX0" fmla="*/ 278988 w 307584"/>
                <a:gd name="connsiteY0" fmla="*/ 94438 h 211464"/>
                <a:gd name="connsiteX1" fmla="*/ 213627 w 307584"/>
                <a:gd name="connsiteY1" fmla="*/ 29076 h 211464"/>
                <a:gd name="connsiteX2" fmla="*/ 94438 w 307584"/>
                <a:gd name="connsiteY2" fmla="*/ 29076 h 211464"/>
                <a:gd name="connsiteX3" fmla="*/ 29076 w 307584"/>
                <a:gd name="connsiteY3" fmla="*/ 94438 h 211464"/>
                <a:gd name="connsiteX4" fmla="*/ 29076 w 307584"/>
                <a:gd name="connsiteY4" fmla="*/ 144420 h 211464"/>
                <a:gd name="connsiteX5" fmla="*/ 69447 w 307584"/>
                <a:gd name="connsiteY5" fmla="*/ 184791 h 211464"/>
                <a:gd name="connsiteX6" fmla="*/ 236696 w 307584"/>
                <a:gd name="connsiteY6" fmla="*/ 184791 h 211464"/>
                <a:gd name="connsiteX7" fmla="*/ 277066 w 307584"/>
                <a:gd name="connsiteY7" fmla="*/ 144420 h 211464"/>
                <a:gd name="connsiteX8" fmla="*/ 277066 w 307584"/>
                <a:gd name="connsiteY8" fmla="*/ 94438 h 211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7584" h="211464">
                  <a:moveTo>
                    <a:pt x="278988" y="94438"/>
                  </a:moveTo>
                  <a:cubicBezTo>
                    <a:pt x="278988" y="57912"/>
                    <a:pt x="250152" y="29076"/>
                    <a:pt x="213627" y="29076"/>
                  </a:cubicBezTo>
                  <a:lnTo>
                    <a:pt x="94438" y="29076"/>
                  </a:lnTo>
                  <a:cubicBezTo>
                    <a:pt x="57912" y="29076"/>
                    <a:pt x="29076" y="57912"/>
                    <a:pt x="29076" y="94438"/>
                  </a:cubicBezTo>
                  <a:lnTo>
                    <a:pt x="29076" y="144420"/>
                  </a:lnTo>
                  <a:cubicBezTo>
                    <a:pt x="29076" y="167489"/>
                    <a:pt x="48300" y="184791"/>
                    <a:pt x="69447" y="184791"/>
                  </a:cubicBezTo>
                  <a:lnTo>
                    <a:pt x="236696" y="184791"/>
                  </a:lnTo>
                  <a:cubicBezTo>
                    <a:pt x="259764" y="184791"/>
                    <a:pt x="277066" y="165567"/>
                    <a:pt x="277066" y="144420"/>
                  </a:cubicBezTo>
                  <a:lnTo>
                    <a:pt x="277066" y="94438"/>
                  </a:ln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6" name="Group 50">
            <a:extLst>
              <a:ext uri="{FF2B5EF4-FFF2-40B4-BE49-F238E27FC236}">
                <a16:creationId xmlns:a16="http://schemas.microsoft.com/office/drawing/2014/main" id="{A61808F4-C008-4D29-BE66-DB200A30A1A7}"/>
              </a:ext>
            </a:extLst>
          </p:cNvPr>
          <p:cNvGrpSpPr/>
          <p:nvPr/>
        </p:nvGrpSpPr>
        <p:grpSpPr>
          <a:xfrm>
            <a:off x="7861338" y="5489207"/>
            <a:ext cx="323040" cy="968724"/>
            <a:chOff x="9816693" y="1506392"/>
            <a:chExt cx="511322" cy="1366827"/>
          </a:xfrm>
        </p:grpSpPr>
        <p:sp>
          <p:nvSpPr>
            <p:cNvPr id="97" name="Freeform: Shape 51">
              <a:extLst>
                <a:ext uri="{FF2B5EF4-FFF2-40B4-BE49-F238E27FC236}">
                  <a16:creationId xmlns:a16="http://schemas.microsoft.com/office/drawing/2014/main" id="{C75C1EE4-9A4B-4A77-B6EE-5B515BFE7535}"/>
                </a:ext>
              </a:extLst>
            </p:cNvPr>
            <p:cNvSpPr/>
            <p:nvPr/>
          </p:nvSpPr>
          <p:spPr>
            <a:xfrm>
              <a:off x="9818615" y="1506392"/>
              <a:ext cx="269136" cy="1364904"/>
            </a:xfrm>
            <a:custGeom>
              <a:avLst/>
              <a:gdLst>
                <a:gd name="connsiteX0" fmla="*/ 240512 w 269136"/>
                <a:gd name="connsiteY0" fmla="*/ 625020 h 1364904"/>
                <a:gd name="connsiteX1" fmla="*/ 242434 w 269136"/>
                <a:gd name="connsiteY1" fmla="*/ 38688 h 1364904"/>
                <a:gd name="connsiteX2" fmla="*/ 232822 w 269136"/>
                <a:gd name="connsiteY2" fmla="*/ 29076 h 1364904"/>
                <a:gd name="connsiteX3" fmla="*/ 223210 w 269136"/>
                <a:gd name="connsiteY3" fmla="*/ 38688 h 1364904"/>
                <a:gd name="connsiteX4" fmla="*/ 155926 w 269136"/>
                <a:gd name="connsiteY4" fmla="*/ 655779 h 1364904"/>
                <a:gd name="connsiteX5" fmla="*/ 65574 w 269136"/>
                <a:gd name="connsiteY5" fmla="*/ 888389 h 1364904"/>
                <a:gd name="connsiteX6" fmla="*/ 113634 w 269136"/>
                <a:gd name="connsiteY6" fmla="*/ 1311318 h 1364904"/>
                <a:gd name="connsiteX7" fmla="*/ 202064 w 269136"/>
                <a:gd name="connsiteY7" fmla="*/ 1330542 h 1364904"/>
                <a:gd name="connsiteX8" fmla="*/ 192452 w 269136"/>
                <a:gd name="connsiteY8" fmla="*/ 1217120 h 1364904"/>
                <a:gd name="connsiteX9" fmla="*/ 188607 w 269136"/>
                <a:gd name="connsiteY9" fmla="*/ 849941 h 1364904"/>
                <a:gd name="connsiteX10" fmla="*/ 240512 w 269136"/>
                <a:gd name="connsiteY10" fmla="*/ 625020 h 136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136" h="1364904">
                  <a:moveTo>
                    <a:pt x="240512" y="625020"/>
                  </a:moveTo>
                  <a:lnTo>
                    <a:pt x="242434" y="38688"/>
                  </a:lnTo>
                  <a:cubicBezTo>
                    <a:pt x="242434" y="32921"/>
                    <a:pt x="238590" y="29076"/>
                    <a:pt x="232822" y="29076"/>
                  </a:cubicBezTo>
                  <a:cubicBezTo>
                    <a:pt x="227055" y="29076"/>
                    <a:pt x="223210" y="32921"/>
                    <a:pt x="223210" y="38688"/>
                  </a:cubicBezTo>
                  <a:lnTo>
                    <a:pt x="155926" y="655779"/>
                  </a:lnTo>
                  <a:cubicBezTo>
                    <a:pt x="155926" y="655779"/>
                    <a:pt x="157849" y="749976"/>
                    <a:pt x="65574" y="888389"/>
                  </a:cubicBezTo>
                  <a:cubicBezTo>
                    <a:pt x="-20934" y="1015268"/>
                    <a:pt x="67496" y="1267102"/>
                    <a:pt x="113634" y="1311318"/>
                  </a:cubicBezTo>
                  <a:cubicBezTo>
                    <a:pt x="163616" y="1361300"/>
                    <a:pt x="188607" y="1342076"/>
                    <a:pt x="202064" y="1330542"/>
                  </a:cubicBezTo>
                  <a:cubicBezTo>
                    <a:pt x="219366" y="1317085"/>
                    <a:pt x="221288" y="1269025"/>
                    <a:pt x="192452" y="1217120"/>
                  </a:cubicBezTo>
                  <a:cubicBezTo>
                    <a:pt x="127091" y="1097931"/>
                    <a:pt x="152082" y="915303"/>
                    <a:pt x="188607" y="849941"/>
                  </a:cubicBezTo>
                  <a:cubicBezTo>
                    <a:pt x="242434" y="755744"/>
                    <a:pt x="240512" y="625020"/>
                    <a:pt x="240512" y="625020"/>
                  </a:cubicBezTo>
                  <a:close/>
                </a:path>
              </a:pathLst>
            </a:custGeom>
            <a:solidFill>
              <a:srgbClr val="636363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52">
              <a:extLst>
                <a:ext uri="{FF2B5EF4-FFF2-40B4-BE49-F238E27FC236}">
                  <a16:creationId xmlns:a16="http://schemas.microsoft.com/office/drawing/2014/main" id="{FE2A6E06-F5BC-416A-A639-909A144C4BA4}"/>
                </a:ext>
              </a:extLst>
            </p:cNvPr>
            <p:cNvSpPr/>
            <p:nvPr/>
          </p:nvSpPr>
          <p:spPr>
            <a:xfrm>
              <a:off x="9816693" y="2219603"/>
              <a:ext cx="230688" cy="653616"/>
            </a:xfrm>
            <a:custGeom>
              <a:avLst/>
              <a:gdLst>
                <a:gd name="connsiteX0" fmla="*/ 190530 w 230688"/>
                <a:gd name="connsiteY0" fmla="*/ 134808 h 653616"/>
                <a:gd name="connsiteX1" fmla="*/ 211677 w 230688"/>
                <a:gd name="connsiteY1" fmla="*/ 84826 h 653616"/>
                <a:gd name="connsiteX2" fmla="*/ 138625 w 230688"/>
                <a:gd name="connsiteY2" fmla="*/ 29076 h 653616"/>
                <a:gd name="connsiteX3" fmla="*/ 96332 w 230688"/>
                <a:gd name="connsiteY3" fmla="*/ 115584 h 653616"/>
                <a:gd name="connsiteX4" fmla="*/ 65574 w 230688"/>
                <a:gd name="connsiteY4" fmla="*/ 173256 h 653616"/>
                <a:gd name="connsiteX5" fmla="*/ 113634 w 230688"/>
                <a:gd name="connsiteY5" fmla="*/ 596184 h 653616"/>
                <a:gd name="connsiteX6" fmla="*/ 202065 w 230688"/>
                <a:gd name="connsiteY6" fmla="*/ 615408 h 653616"/>
                <a:gd name="connsiteX7" fmla="*/ 192453 w 230688"/>
                <a:gd name="connsiteY7" fmla="*/ 501987 h 653616"/>
                <a:gd name="connsiteX8" fmla="*/ 190530 w 230688"/>
                <a:gd name="connsiteY8" fmla="*/ 134808 h 653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688" h="653616">
                  <a:moveTo>
                    <a:pt x="190530" y="134808"/>
                  </a:moveTo>
                  <a:cubicBezTo>
                    <a:pt x="200142" y="119429"/>
                    <a:pt x="205909" y="102128"/>
                    <a:pt x="211677" y="84826"/>
                  </a:cubicBezTo>
                  <a:cubicBezTo>
                    <a:pt x="186685" y="69447"/>
                    <a:pt x="161694" y="52145"/>
                    <a:pt x="138625" y="29076"/>
                  </a:cubicBezTo>
                  <a:cubicBezTo>
                    <a:pt x="119401" y="69447"/>
                    <a:pt x="111712" y="84826"/>
                    <a:pt x="96332" y="115584"/>
                  </a:cubicBezTo>
                  <a:cubicBezTo>
                    <a:pt x="84798" y="134808"/>
                    <a:pt x="65574" y="173256"/>
                    <a:pt x="65574" y="173256"/>
                  </a:cubicBezTo>
                  <a:cubicBezTo>
                    <a:pt x="-20934" y="300135"/>
                    <a:pt x="67496" y="551969"/>
                    <a:pt x="113634" y="596184"/>
                  </a:cubicBezTo>
                  <a:cubicBezTo>
                    <a:pt x="163617" y="646167"/>
                    <a:pt x="188608" y="626943"/>
                    <a:pt x="202065" y="615408"/>
                  </a:cubicBezTo>
                  <a:cubicBezTo>
                    <a:pt x="219366" y="601952"/>
                    <a:pt x="221289" y="553892"/>
                    <a:pt x="192453" y="501987"/>
                  </a:cubicBezTo>
                  <a:cubicBezTo>
                    <a:pt x="129013" y="382798"/>
                    <a:pt x="154004" y="202092"/>
                    <a:pt x="190530" y="134808"/>
                  </a:cubicBezTo>
                  <a:close/>
                </a:path>
              </a:pathLst>
            </a:custGeom>
            <a:solidFill>
              <a:schemeClr val="accent1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53">
              <a:extLst>
                <a:ext uri="{FF2B5EF4-FFF2-40B4-BE49-F238E27FC236}">
                  <a16:creationId xmlns:a16="http://schemas.microsoft.com/office/drawing/2014/main" id="{074137D8-0016-420C-8F45-02AFF1582B24}"/>
                </a:ext>
              </a:extLst>
            </p:cNvPr>
            <p:cNvSpPr/>
            <p:nvPr/>
          </p:nvSpPr>
          <p:spPr>
            <a:xfrm>
              <a:off x="10058879" y="1506392"/>
              <a:ext cx="269136" cy="1364904"/>
            </a:xfrm>
            <a:custGeom>
              <a:avLst/>
              <a:gdLst>
                <a:gd name="connsiteX0" fmla="*/ 29085 w 269136"/>
                <a:gd name="connsiteY0" fmla="*/ 625020 h 1364904"/>
                <a:gd name="connsiteX1" fmla="*/ 46387 w 269136"/>
                <a:gd name="connsiteY1" fmla="*/ 38688 h 1364904"/>
                <a:gd name="connsiteX2" fmla="*/ 55999 w 269136"/>
                <a:gd name="connsiteY2" fmla="*/ 29076 h 1364904"/>
                <a:gd name="connsiteX3" fmla="*/ 65611 w 269136"/>
                <a:gd name="connsiteY3" fmla="*/ 38688 h 1364904"/>
                <a:gd name="connsiteX4" fmla="*/ 113671 w 269136"/>
                <a:gd name="connsiteY4" fmla="*/ 655779 h 1364904"/>
                <a:gd name="connsiteX5" fmla="*/ 204023 w 269136"/>
                <a:gd name="connsiteY5" fmla="*/ 888389 h 1364904"/>
                <a:gd name="connsiteX6" fmla="*/ 155963 w 269136"/>
                <a:gd name="connsiteY6" fmla="*/ 1311318 h 1364904"/>
                <a:gd name="connsiteX7" fmla="*/ 67533 w 269136"/>
                <a:gd name="connsiteY7" fmla="*/ 1330542 h 1364904"/>
                <a:gd name="connsiteX8" fmla="*/ 77145 w 269136"/>
                <a:gd name="connsiteY8" fmla="*/ 1217120 h 1364904"/>
                <a:gd name="connsiteX9" fmla="*/ 80990 w 269136"/>
                <a:gd name="connsiteY9" fmla="*/ 849941 h 1364904"/>
                <a:gd name="connsiteX10" fmla="*/ 29085 w 269136"/>
                <a:gd name="connsiteY10" fmla="*/ 625020 h 136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136" h="1364904">
                  <a:moveTo>
                    <a:pt x="29085" y="625020"/>
                  </a:moveTo>
                  <a:lnTo>
                    <a:pt x="46387" y="38688"/>
                  </a:lnTo>
                  <a:cubicBezTo>
                    <a:pt x="46387" y="32921"/>
                    <a:pt x="50231" y="29076"/>
                    <a:pt x="55999" y="29076"/>
                  </a:cubicBezTo>
                  <a:cubicBezTo>
                    <a:pt x="61766" y="29076"/>
                    <a:pt x="65611" y="32921"/>
                    <a:pt x="65611" y="38688"/>
                  </a:cubicBezTo>
                  <a:lnTo>
                    <a:pt x="113671" y="655779"/>
                  </a:lnTo>
                  <a:cubicBezTo>
                    <a:pt x="113671" y="655779"/>
                    <a:pt x="111748" y="749976"/>
                    <a:pt x="204023" y="888389"/>
                  </a:cubicBezTo>
                  <a:cubicBezTo>
                    <a:pt x="290531" y="1015268"/>
                    <a:pt x="205946" y="1259413"/>
                    <a:pt x="155963" y="1311318"/>
                  </a:cubicBezTo>
                  <a:cubicBezTo>
                    <a:pt x="107903" y="1361300"/>
                    <a:pt x="80990" y="1342076"/>
                    <a:pt x="67533" y="1330542"/>
                  </a:cubicBezTo>
                  <a:cubicBezTo>
                    <a:pt x="50231" y="1317085"/>
                    <a:pt x="48309" y="1269025"/>
                    <a:pt x="77145" y="1217120"/>
                  </a:cubicBezTo>
                  <a:cubicBezTo>
                    <a:pt x="142507" y="1097931"/>
                    <a:pt x="117515" y="915303"/>
                    <a:pt x="80990" y="849941"/>
                  </a:cubicBezTo>
                  <a:cubicBezTo>
                    <a:pt x="27163" y="755744"/>
                    <a:pt x="29085" y="625020"/>
                    <a:pt x="29085" y="625020"/>
                  </a:cubicBezTo>
                  <a:close/>
                </a:path>
              </a:pathLst>
            </a:custGeom>
            <a:solidFill>
              <a:srgbClr val="636363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54">
              <a:extLst>
                <a:ext uri="{FF2B5EF4-FFF2-40B4-BE49-F238E27FC236}">
                  <a16:creationId xmlns:a16="http://schemas.microsoft.com/office/drawing/2014/main" id="{A1B3EEFA-F93C-4D74-87E9-F00503744B99}"/>
                </a:ext>
              </a:extLst>
            </p:cNvPr>
            <p:cNvSpPr/>
            <p:nvPr/>
          </p:nvSpPr>
          <p:spPr>
            <a:xfrm>
              <a:off x="10084718" y="2219603"/>
              <a:ext cx="230688" cy="653616"/>
            </a:xfrm>
            <a:custGeom>
              <a:avLst/>
              <a:gdLst>
                <a:gd name="connsiteX0" fmla="*/ 53227 w 230688"/>
                <a:gd name="connsiteY0" fmla="*/ 134808 h 653616"/>
                <a:gd name="connsiteX1" fmla="*/ 32081 w 230688"/>
                <a:gd name="connsiteY1" fmla="*/ 84826 h 653616"/>
                <a:gd name="connsiteX2" fmla="*/ 105132 w 230688"/>
                <a:gd name="connsiteY2" fmla="*/ 29076 h 653616"/>
                <a:gd name="connsiteX3" fmla="*/ 141658 w 230688"/>
                <a:gd name="connsiteY3" fmla="*/ 102128 h 653616"/>
                <a:gd name="connsiteX4" fmla="*/ 170494 w 230688"/>
                <a:gd name="connsiteY4" fmla="*/ 155955 h 653616"/>
                <a:gd name="connsiteX5" fmla="*/ 130123 w 230688"/>
                <a:gd name="connsiteY5" fmla="*/ 594262 h 653616"/>
                <a:gd name="connsiteX6" fmla="*/ 41693 w 230688"/>
                <a:gd name="connsiteY6" fmla="*/ 613486 h 653616"/>
                <a:gd name="connsiteX7" fmla="*/ 51305 w 230688"/>
                <a:gd name="connsiteY7" fmla="*/ 500064 h 653616"/>
                <a:gd name="connsiteX8" fmla="*/ 53227 w 230688"/>
                <a:gd name="connsiteY8" fmla="*/ 134808 h 653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688" h="653616">
                  <a:moveTo>
                    <a:pt x="53227" y="134808"/>
                  </a:moveTo>
                  <a:cubicBezTo>
                    <a:pt x="43615" y="119429"/>
                    <a:pt x="37848" y="102128"/>
                    <a:pt x="32081" y="84826"/>
                  </a:cubicBezTo>
                  <a:cubicBezTo>
                    <a:pt x="57072" y="69447"/>
                    <a:pt x="82063" y="52145"/>
                    <a:pt x="105132" y="29076"/>
                  </a:cubicBezTo>
                  <a:cubicBezTo>
                    <a:pt x="118589" y="57912"/>
                    <a:pt x="126279" y="73292"/>
                    <a:pt x="141658" y="102128"/>
                  </a:cubicBezTo>
                  <a:cubicBezTo>
                    <a:pt x="153192" y="121352"/>
                    <a:pt x="170494" y="155955"/>
                    <a:pt x="170494" y="155955"/>
                  </a:cubicBezTo>
                  <a:cubicBezTo>
                    <a:pt x="272381" y="300135"/>
                    <a:pt x="174339" y="550047"/>
                    <a:pt x="130123" y="594262"/>
                  </a:cubicBezTo>
                  <a:cubicBezTo>
                    <a:pt x="80141" y="644244"/>
                    <a:pt x="55150" y="625020"/>
                    <a:pt x="41693" y="613486"/>
                  </a:cubicBezTo>
                  <a:cubicBezTo>
                    <a:pt x="24391" y="600029"/>
                    <a:pt x="22469" y="551969"/>
                    <a:pt x="51305" y="500064"/>
                  </a:cubicBezTo>
                  <a:cubicBezTo>
                    <a:pt x="116667" y="382798"/>
                    <a:pt x="91675" y="202092"/>
                    <a:pt x="53227" y="134808"/>
                  </a:cubicBezTo>
                  <a:close/>
                </a:path>
              </a:pathLst>
            </a:custGeom>
            <a:solidFill>
              <a:schemeClr val="accent1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55">
              <a:extLst>
                <a:ext uri="{FF2B5EF4-FFF2-40B4-BE49-F238E27FC236}">
                  <a16:creationId xmlns:a16="http://schemas.microsoft.com/office/drawing/2014/main" id="{72C21CE7-4055-46B4-99A0-24BAD543B4C1}"/>
                </a:ext>
              </a:extLst>
            </p:cNvPr>
            <p:cNvSpPr/>
            <p:nvPr/>
          </p:nvSpPr>
          <p:spPr>
            <a:xfrm>
              <a:off x="9964689" y="2061966"/>
              <a:ext cx="211464" cy="230688"/>
            </a:xfrm>
            <a:custGeom>
              <a:avLst/>
              <a:gdLst>
                <a:gd name="connsiteX0" fmla="*/ 186713 w 211464"/>
                <a:gd name="connsiteY0" fmla="*/ 123274 h 230688"/>
                <a:gd name="connsiteX1" fmla="*/ 107895 w 211464"/>
                <a:gd name="connsiteY1" fmla="*/ 217472 h 230688"/>
                <a:gd name="connsiteX2" fmla="*/ 29076 w 211464"/>
                <a:gd name="connsiteY2" fmla="*/ 123274 h 230688"/>
                <a:gd name="connsiteX3" fmla="*/ 107895 w 211464"/>
                <a:gd name="connsiteY3" fmla="*/ 29076 h 230688"/>
                <a:gd name="connsiteX4" fmla="*/ 186713 w 211464"/>
                <a:gd name="connsiteY4" fmla="*/ 123274 h 23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464" h="230688">
                  <a:moveTo>
                    <a:pt x="186713" y="123274"/>
                  </a:moveTo>
                  <a:cubicBezTo>
                    <a:pt x="186713" y="175179"/>
                    <a:pt x="152110" y="217472"/>
                    <a:pt x="107895" y="217472"/>
                  </a:cubicBezTo>
                  <a:cubicBezTo>
                    <a:pt x="63680" y="217472"/>
                    <a:pt x="29076" y="175179"/>
                    <a:pt x="29076" y="123274"/>
                  </a:cubicBezTo>
                  <a:cubicBezTo>
                    <a:pt x="29076" y="71369"/>
                    <a:pt x="63680" y="29076"/>
                    <a:pt x="107895" y="29076"/>
                  </a:cubicBezTo>
                  <a:cubicBezTo>
                    <a:pt x="152110" y="29076"/>
                    <a:pt x="186713" y="71369"/>
                    <a:pt x="186713" y="123274"/>
                  </a:cubicBezTo>
                  <a:close/>
                </a:path>
              </a:pathLst>
            </a:custGeom>
            <a:solidFill>
              <a:srgbClr val="636363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56">
              <a:extLst>
                <a:ext uri="{FF2B5EF4-FFF2-40B4-BE49-F238E27FC236}">
                  <a16:creationId xmlns:a16="http://schemas.microsoft.com/office/drawing/2014/main" id="{7A9C6418-D2AC-4837-B937-24684578C8AC}"/>
                </a:ext>
              </a:extLst>
            </p:cNvPr>
            <p:cNvSpPr/>
            <p:nvPr/>
          </p:nvSpPr>
          <p:spPr>
            <a:xfrm>
              <a:off x="10008905" y="2129250"/>
              <a:ext cx="115344" cy="115344"/>
            </a:xfrm>
            <a:custGeom>
              <a:avLst/>
              <a:gdLst>
                <a:gd name="connsiteX0" fmla="*/ 98283 w 115344"/>
                <a:gd name="connsiteY0" fmla="*/ 63680 h 115344"/>
                <a:gd name="connsiteX1" fmla="*/ 63680 w 115344"/>
                <a:gd name="connsiteY1" fmla="*/ 98283 h 115344"/>
                <a:gd name="connsiteX2" fmla="*/ 29077 w 115344"/>
                <a:gd name="connsiteY2" fmla="*/ 63680 h 115344"/>
                <a:gd name="connsiteX3" fmla="*/ 63680 w 115344"/>
                <a:gd name="connsiteY3" fmla="*/ 29076 h 115344"/>
                <a:gd name="connsiteX4" fmla="*/ 98283 w 115344"/>
                <a:gd name="connsiteY4" fmla="*/ 63680 h 115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44" h="115344">
                  <a:moveTo>
                    <a:pt x="98283" y="63680"/>
                  </a:moveTo>
                  <a:cubicBezTo>
                    <a:pt x="98283" y="82790"/>
                    <a:pt x="82790" y="98283"/>
                    <a:pt x="63680" y="98283"/>
                  </a:cubicBezTo>
                  <a:cubicBezTo>
                    <a:pt x="44568" y="98283"/>
                    <a:pt x="29077" y="82790"/>
                    <a:pt x="29077" y="63680"/>
                  </a:cubicBezTo>
                  <a:cubicBezTo>
                    <a:pt x="29077" y="44569"/>
                    <a:pt x="44570" y="29076"/>
                    <a:pt x="63680" y="29076"/>
                  </a:cubicBezTo>
                  <a:cubicBezTo>
                    <a:pt x="82791" y="29076"/>
                    <a:pt x="98283" y="44569"/>
                    <a:pt x="98283" y="63680"/>
                  </a:cubicBezTo>
                  <a:close/>
                </a:path>
              </a:pathLst>
            </a:custGeom>
            <a:solidFill>
              <a:srgbClr val="FFFFFF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3" name="Group 57">
            <a:extLst>
              <a:ext uri="{FF2B5EF4-FFF2-40B4-BE49-F238E27FC236}">
                <a16:creationId xmlns:a16="http://schemas.microsoft.com/office/drawing/2014/main" id="{F16025FD-A8CA-470F-85B2-7A1D478BE044}"/>
              </a:ext>
            </a:extLst>
          </p:cNvPr>
          <p:cNvGrpSpPr/>
          <p:nvPr/>
        </p:nvGrpSpPr>
        <p:grpSpPr>
          <a:xfrm>
            <a:off x="7068440" y="4399059"/>
            <a:ext cx="398224" cy="732827"/>
            <a:chOff x="7997054" y="1606357"/>
            <a:chExt cx="796901" cy="1307232"/>
          </a:xfrm>
        </p:grpSpPr>
        <p:sp>
          <p:nvSpPr>
            <p:cNvPr id="104" name="Freeform: Shape 58">
              <a:extLst>
                <a:ext uri="{FF2B5EF4-FFF2-40B4-BE49-F238E27FC236}">
                  <a16:creationId xmlns:a16="http://schemas.microsoft.com/office/drawing/2014/main" id="{2C176CF9-703A-447B-9A3B-4BF0BC39FACE}"/>
                </a:ext>
              </a:extLst>
            </p:cNvPr>
            <p:cNvSpPr/>
            <p:nvPr/>
          </p:nvSpPr>
          <p:spPr>
            <a:xfrm>
              <a:off x="8198011" y="1606357"/>
              <a:ext cx="595944" cy="1307232"/>
            </a:xfrm>
            <a:custGeom>
              <a:avLst/>
              <a:gdLst>
                <a:gd name="connsiteX0" fmla="*/ 100198 w 595944"/>
                <a:gd name="connsiteY0" fmla="*/ 29076 h 1307232"/>
                <a:gd name="connsiteX1" fmla="*/ 148258 w 595944"/>
                <a:gd name="connsiteY1" fmla="*/ 540435 h 1307232"/>
                <a:gd name="connsiteX2" fmla="*/ 423161 w 595944"/>
                <a:gd name="connsiteY2" fmla="*/ 1178672 h 1307232"/>
                <a:gd name="connsiteX3" fmla="*/ 523126 w 595944"/>
                <a:gd name="connsiteY3" fmla="*/ 1278637 h 1307232"/>
                <a:gd name="connsiteX4" fmla="*/ 575031 w 595944"/>
                <a:gd name="connsiteY4" fmla="*/ 1145991 h 1307232"/>
                <a:gd name="connsiteX5" fmla="*/ 303972 w 595944"/>
                <a:gd name="connsiteY5" fmla="*/ 513521 h 1307232"/>
                <a:gd name="connsiteX6" fmla="*/ 169404 w 595944"/>
                <a:gd name="connsiteY6" fmla="*/ 267454 h 1307232"/>
                <a:gd name="connsiteX7" fmla="*/ 100198 w 595944"/>
                <a:gd name="connsiteY7" fmla="*/ 29076 h 1307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5944" h="1307232">
                  <a:moveTo>
                    <a:pt x="100198" y="29076"/>
                  </a:moveTo>
                  <a:cubicBezTo>
                    <a:pt x="100198" y="29076"/>
                    <a:pt x="-88197" y="236696"/>
                    <a:pt x="148258" y="540435"/>
                  </a:cubicBezTo>
                  <a:cubicBezTo>
                    <a:pt x="384713" y="842252"/>
                    <a:pt x="398170" y="1046026"/>
                    <a:pt x="423161" y="1178672"/>
                  </a:cubicBezTo>
                  <a:cubicBezTo>
                    <a:pt x="446230" y="1311317"/>
                    <a:pt x="523126" y="1278637"/>
                    <a:pt x="523126" y="1278637"/>
                  </a:cubicBezTo>
                  <a:cubicBezTo>
                    <a:pt x="523126" y="1278637"/>
                    <a:pt x="584643" y="1255568"/>
                    <a:pt x="575031" y="1145991"/>
                  </a:cubicBezTo>
                  <a:cubicBezTo>
                    <a:pt x="565419" y="1036414"/>
                    <a:pt x="500057" y="805726"/>
                    <a:pt x="303972" y="513521"/>
                  </a:cubicBezTo>
                  <a:cubicBezTo>
                    <a:pt x="303972" y="513521"/>
                    <a:pt x="350110" y="303980"/>
                    <a:pt x="169404" y="267454"/>
                  </a:cubicBezTo>
                  <a:lnTo>
                    <a:pt x="100198" y="29076"/>
                  </a:lnTo>
                  <a:close/>
                </a:path>
              </a:pathLst>
            </a:custGeom>
            <a:solidFill>
              <a:schemeClr val="accent6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59">
              <a:extLst>
                <a:ext uri="{FF2B5EF4-FFF2-40B4-BE49-F238E27FC236}">
                  <a16:creationId xmlns:a16="http://schemas.microsoft.com/office/drawing/2014/main" id="{EF102C70-48F4-4D20-9893-EA71F0D88A38}"/>
                </a:ext>
              </a:extLst>
            </p:cNvPr>
            <p:cNvSpPr/>
            <p:nvPr/>
          </p:nvSpPr>
          <p:spPr>
            <a:xfrm>
              <a:off x="7997054" y="1606357"/>
              <a:ext cx="595944" cy="1307232"/>
            </a:xfrm>
            <a:custGeom>
              <a:avLst/>
              <a:gdLst>
                <a:gd name="connsiteX0" fmla="*/ 504929 w 595944"/>
                <a:gd name="connsiteY0" fmla="*/ 29076 h 1307232"/>
                <a:gd name="connsiteX1" fmla="*/ 456869 w 595944"/>
                <a:gd name="connsiteY1" fmla="*/ 540435 h 1307232"/>
                <a:gd name="connsiteX2" fmla="*/ 181966 w 595944"/>
                <a:gd name="connsiteY2" fmla="*/ 1178672 h 1307232"/>
                <a:gd name="connsiteX3" fmla="*/ 82001 w 595944"/>
                <a:gd name="connsiteY3" fmla="*/ 1278637 h 1307232"/>
                <a:gd name="connsiteX4" fmla="*/ 30096 w 595944"/>
                <a:gd name="connsiteY4" fmla="*/ 1145991 h 1307232"/>
                <a:gd name="connsiteX5" fmla="*/ 301154 w 595944"/>
                <a:gd name="connsiteY5" fmla="*/ 513521 h 1307232"/>
                <a:gd name="connsiteX6" fmla="*/ 435722 w 595944"/>
                <a:gd name="connsiteY6" fmla="*/ 267454 h 1307232"/>
                <a:gd name="connsiteX7" fmla="*/ 504929 w 595944"/>
                <a:gd name="connsiteY7" fmla="*/ 29076 h 1307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5944" h="1307232">
                  <a:moveTo>
                    <a:pt x="504929" y="29076"/>
                  </a:moveTo>
                  <a:cubicBezTo>
                    <a:pt x="504929" y="29076"/>
                    <a:pt x="693324" y="236696"/>
                    <a:pt x="456869" y="540435"/>
                  </a:cubicBezTo>
                  <a:cubicBezTo>
                    <a:pt x="220414" y="842252"/>
                    <a:pt x="206957" y="1046026"/>
                    <a:pt x="181966" y="1178672"/>
                  </a:cubicBezTo>
                  <a:cubicBezTo>
                    <a:pt x="158897" y="1311317"/>
                    <a:pt x="82001" y="1278637"/>
                    <a:pt x="82001" y="1278637"/>
                  </a:cubicBezTo>
                  <a:cubicBezTo>
                    <a:pt x="82001" y="1278637"/>
                    <a:pt x="20484" y="1255568"/>
                    <a:pt x="30096" y="1145991"/>
                  </a:cubicBezTo>
                  <a:cubicBezTo>
                    <a:pt x="39708" y="1036414"/>
                    <a:pt x="105070" y="805726"/>
                    <a:pt x="301154" y="513521"/>
                  </a:cubicBezTo>
                  <a:cubicBezTo>
                    <a:pt x="301154" y="513521"/>
                    <a:pt x="255017" y="303980"/>
                    <a:pt x="435722" y="267454"/>
                  </a:cubicBezTo>
                  <a:lnTo>
                    <a:pt x="504929" y="29076"/>
                  </a:lnTo>
                  <a:close/>
                </a:path>
              </a:pathLst>
            </a:custGeom>
            <a:solidFill>
              <a:schemeClr val="accent6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60">
              <a:extLst>
                <a:ext uri="{FF2B5EF4-FFF2-40B4-BE49-F238E27FC236}">
                  <a16:creationId xmlns:a16="http://schemas.microsoft.com/office/drawing/2014/main" id="{9A2266DF-CA83-4B80-ACE5-CFEA4A1A7BAF}"/>
                </a:ext>
              </a:extLst>
            </p:cNvPr>
            <p:cNvSpPr/>
            <p:nvPr/>
          </p:nvSpPr>
          <p:spPr>
            <a:xfrm>
              <a:off x="8324882" y="1938932"/>
              <a:ext cx="134568" cy="134568"/>
            </a:xfrm>
            <a:custGeom>
              <a:avLst/>
              <a:gdLst>
                <a:gd name="connsiteX0" fmla="*/ 121352 w 134568"/>
                <a:gd name="connsiteY0" fmla="*/ 75214 h 134568"/>
                <a:gd name="connsiteX1" fmla="*/ 75214 w 134568"/>
                <a:gd name="connsiteY1" fmla="*/ 121352 h 134568"/>
                <a:gd name="connsiteX2" fmla="*/ 29077 w 134568"/>
                <a:gd name="connsiteY2" fmla="*/ 75214 h 134568"/>
                <a:gd name="connsiteX3" fmla="*/ 75214 w 134568"/>
                <a:gd name="connsiteY3" fmla="*/ 29076 h 134568"/>
                <a:gd name="connsiteX4" fmla="*/ 121352 w 134568"/>
                <a:gd name="connsiteY4" fmla="*/ 75214 h 134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568" h="134568">
                  <a:moveTo>
                    <a:pt x="121352" y="75214"/>
                  </a:moveTo>
                  <a:cubicBezTo>
                    <a:pt x="121352" y="100695"/>
                    <a:pt x="100695" y="121352"/>
                    <a:pt x="75214" y="121352"/>
                  </a:cubicBezTo>
                  <a:cubicBezTo>
                    <a:pt x="49733" y="121352"/>
                    <a:pt x="29077" y="100695"/>
                    <a:pt x="29077" y="75214"/>
                  </a:cubicBezTo>
                  <a:cubicBezTo>
                    <a:pt x="29077" y="49733"/>
                    <a:pt x="49733" y="29076"/>
                    <a:pt x="75214" y="29076"/>
                  </a:cubicBezTo>
                  <a:cubicBezTo>
                    <a:pt x="100695" y="29076"/>
                    <a:pt x="121352" y="49733"/>
                    <a:pt x="121352" y="75214"/>
                  </a:cubicBezTo>
                  <a:close/>
                </a:path>
              </a:pathLst>
            </a:custGeom>
            <a:solidFill>
              <a:srgbClr val="FFFFFF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61">
              <a:extLst>
                <a:ext uri="{FF2B5EF4-FFF2-40B4-BE49-F238E27FC236}">
                  <a16:creationId xmlns:a16="http://schemas.microsoft.com/office/drawing/2014/main" id="{76475E06-5838-40AB-A969-8E371CC1BDAD}"/>
                </a:ext>
              </a:extLst>
            </p:cNvPr>
            <p:cNvSpPr/>
            <p:nvPr/>
          </p:nvSpPr>
          <p:spPr>
            <a:xfrm>
              <a:off x="8013970" y="2257330"/>
              <a:ext cx="288360" cy="634392"/>
            </a:xfrm>
            <a:custGeom>
              <a:avLst/>
              <a:gdLst>
                <a:gd name="connsiteX0" fmla="*/ 193887 w 288360"/>
                <a:gd name="connsiteY0" fmla="*/ 14418 h 634392"/>
                <a:gd name="connsiteX1" fmla="*/ 15103 w 288360"/>
                <a:gd name="connsiteY1" fmla="*/ 496940 h 634392"/>
                <a:gd name="connsiteX2" fmla="*/ 67008 w 288360"/>
                <a:gd name="connsiteY2" fmla="*/ 629586 h 634392"/>
                <a:gd name="connsiteX3" fmla="*/ 166972 w 288360"/>
                <a:gd name="connsiteY3" fmla="*/ 529621 h 634392"/>
                <a:gd name="connsiteX4" fmla="*/ 282316 w 288360"/>
                <a:gd name="connsiteY4" fmla="*/ 135529 h 634392"/>
                <a:gd name="connsiteX5" fmla="*/ 193887 w 288360"/>
                <a:gd name="connsiteY5" fmla="*/ 14418 h 634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360" h="634392">
                  <a:moveTo>
                    <a:pt x="193887" y="14418"/>
                  </a:moveTo>
                  <a:cubicBezTo>
                    <a:pt x="72775" y="214348"/>
                    <a:pt x="20870" y="416200"/>
                    <a:pt x="15103" y="496940"/>
                  </a:cubicBezTo>
                  <a:cubicBezTo>
                    <a:pt x="7413" y="606517"/>
                    <a:pt x="67008" y="629586"/>
                    <a:pt x="67008" y="629586"/>
                  </a:cubicBezTo>
                  <a:cubicBezTo>
                    <a:pt x="67008" y="629586"/>
                    <a:pt x="141981" y="662267"/>
                    <a:pt x="166972" y="529621"/>
                  </a:cubicBezTo>
                  <a:cubicBezTo>
                    <a:pt x="184275" y="437346"/>
                    <a:pt x="195808" y="308545"/>
                    <a:pt x="282316" y="135529"/>
                  </a:cubicBezTo>
                  <a:lnTo>
                    <a:pt x="193887" y="1441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62">
              <a:extLst>
                <a:ext uri="{FF2B5EF4-FFF2-40B4-BE49-F238E27FC236}">
                  <a16:creationId xmlns:a16="http://schemas.microsoft.com/office/drawing/2014/main" id="{1E088E6B-3E72-4DDF-8764-14C08732D7A5}"/>
                </a:ext>
              </a:extLst>
            </p:cNvPr>
            <p:cNvSpPr/>
            <p:nvPr/>
          </p:nvSpPr>
          <p:spPr>
            <a:xfrm>
              <a:off x="8489488" y="2284243"/>
              <a:ext cx="288360" cy="615168"/>
            </a:xfrm>
            <a:custGeom>
              <a:avLst/>
              <a:gdLst>
                <a:gd name="connsiteX0" fmla="*/ 122073 w 288360"/>
                <a:gd name="connsiteY0" fmla="*/ 14418 h 615168"/>
                <a:gd name="connsiteX1" fmla="*/ 14418 w 288360"/>
                <a:gd name="connsiteY1" fmla="*/ 108616 h 615168"/>
                <a:gd name="connsiteX2" fmla="*/ 129762 w 288360"/>
                <a:gd name="connsiteY2" fmla="*/ 502708 h 615168"/>
                <a:gd name="connsiteX3" fmla="*/ 229727 w 288360"/>
                <a:gd name="connsiteY3" fmla="*/ 602673 h 615168"/>
                <a:gd name="connsiteX4" fmla="*/ 281632 w 288360"/>
                <a:gd name="connsiteY4" fmla="*/ 470027 h 615168"/>
                <a:gd name="connsiteX5" fmla="*/ 122073 w 288360"/>
                <a:gd name="connsiteY5" fmla="*/ 14418 h 61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360" h="615168">
                  <a:moveTo>
                    <a:pt x="122073" y="14418"/>
                  </a:moveTo>
                  <a:lnTo>
                    <a:pt x="14418" y="108616"/>
                  </a:lnTo>
                  <a:cubicBezTo>
                    <a:pt x="100926" y="281632"/>
                    <a:pt x="114382" y="408510"/>
                    <a:pt x="129762" y="502708"/>
                  </a:cubicBezTo>
                  <a:cubicBezTo>
                    <a:pt x="152830" y="635353"/>
                    <a:pt x="229727" y="602673"/>
                    <a:pt x="229727" y="602673"/>
                  </a:cubicBezTo>
                  <a:cubicBezTo>
                    <a:pt x="229727" y="602673"/>
                    <a:pt x="289321" y="579604"/>
                    <a:pt x="281632" y="470027"/>
                  </a:cubicBezTo>
                  <a:cubicBezTo>
                    <a:pt x="275865" y="360450"/>
                    <a:pt x="214348" y="179744"/>
                    <a:pt x="122073" y="1441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9" name="Group 63">
            <a:extLst>
              <a:ext uri="{FF2B5EF4-FFF2-40B4-BE49-F238E27FC236}">
                <a16:creationId xmlns:a16="http://schemas.microsoft.com/office/drawing/2014/main" id="{CDB6FC4B-4576-4CAF-BABE-20A89EC94EC6}"/>
              </a:ext>
            </a:extLst>
          </p:cNvPr>
          <p:cNvGrpSpPr/>
          <p:nvPr/>
        </p:nvGrpSpPr>
        <p:grpSpPr>
          <a:xfrm>
            <a:off x="6310817" y="4299991"/>
            <a:ext cx="461518" cy="955099"/>
            <a:chOff x="6951567" y="1614047"/>
            <a:chExt cx="730512" cy="1347602"/>
          </a:xfrm>
        </p:grpSpPr>
        <p:sp>
          <p:nvSpPr>
            <p:cNvPr id="110" name="Freeform: Shape 64">
              <a:extLst>
                <a:ext uri="{FF2B5EF4-FFF2-40B4-BE49-F238E27FC236}">
                  <a16:creationId xmlns:a16="http://schemas.microsoft.com/office/drawing/2014/main" id="{97C1F9AE-9432-417A-AA1A-6B90CF5B4D85}"/>
                </a:ext>
              </a:extLst>
            </p:cNvPr>
            <p:cNvSpPr/>
            <p:nvPr/>
          </p:nvSpPr>
          <p:spPr>
            <a:xfrm>
              <a:off x="7188744" y="1614047"/>
              <a:ext cx="192240" cy="1345680"/>
            </a:xfrm>
            <a:custGeom>
              <a:avLst/>
              <a:gdLst>
                <a:gd name="connsiteX0" fmla="*/ 104050 w 192240"/>
                <a:gd name="connsiteY0" fmla="*/ 1330541 h 1345680"/>
                <a:gd name="connsiteX1" fmla="*/ 55990 w 192240"/>
                <a:gd name="connsiteY1" fmla="*/ 1301705 h 1345680"/>
                <a:gd name="connsiteX2" fmla="*/ 29076 w 192240"/>
                <a:gd name="connsiteY2" fmla="*/ 1234421 h 1345680"/>
                <a:gd name="connsiteX3" fmla="*/ 46378 w 192240"/>
                <a:gd name="connsiteY3" fmla="*/ 59835 h 1345680"/>
                <a:gd name="connsiteX4" fmla="*/ 77136 w 192240"/>
                <a:gd name="connsiteY4" fmla="*/ 29076 h 1345680"/>
                <a:gd name="connsiteX5" fmla="*/ 130963 w 192240"/>
                <a:gd name="connsiteY5" fmla="*/ 29076 h 1345680"/>
                <a:gd name="connsiteX6" fmla="*/ 161722 w 192240"/>
                <a:gd name="connsiteY6" fmla="*/ 59835 h 1345680"/>
                <a:gd name="connsiteX7" fmla="*/ 179023 w 192240"/>
                <a:gd name="connsiteY7" fmla="*/ 1234421 h 1345680"/>
                <a:gd name="connsiteX8" fmla="*/ 152110 w 192240"/>
                <a:gd name="connsiteY8" fmla="*/ 1301705 h 1345680"/>
                <a:gd name="connsiteX9" fmla="*/ 104050 w 192240"/>
                <a:gd name="connsiteY9" fmla="*/ 1330541 h 1345680"/>
                <a:gd name="connsiteX10" fmla="*/ 104050 w 192240"/>
                <a:gd name="connsiteY10" fmla="*/ 1330541 h 1345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2240" h="1345680">
                  <a:moveTo>
                    <a:pt x="104050" y="1330541"/>
                  </a:moveTo>
                  <a:cubicBezTo>
                    <a:pt x="79058" y="1330541"/>
                    <a:pt x="73291" y="1320929"/>
                    <a:pt x="55990" y="1301705"/>
                  </a:cubicBezTo>
                  <a:cubicBezTo>
                    <a:pt x="38688" y="1284404"/>
                    <a:pt x="29076" y="1259413"/>
                    <a:pt x="29076" y="1234421"/>
                  </a:cubicBezTo>
                  <a:lnTo>
                    <a:pt x="46378" y="59835"/>
                  </a:lnTo>
                  <a:cubicBezTo>
                    <a:pt x="46378" y="42533"/>
                    <a:pt x="59834" y="29076"/>
                    <a:pt x="77136" y="29076"/>
                  </a:cubicBezTo>
                  <a:lnTo>
                    <a:pt x="130963" y="29076"/>
                  </a:lnTo>
                  <a:cubicBezTo>
                    <a:pt x="148265" y="29076"/>
                    <a:pt x="161722" y="42533"/>
                    <a:pt x="161722" y="59835"/>
                  </a:cubicBezTo>
                  <a:lnTo>
                    <a:pt x="179023" y="1234421"/>
                  </a:lnTo>
                  <a:cubicBezTo>
                    <a:pt x="179023" y="1259413"/>
                    <a:pt x="171334" y="1284404"/>
                    <a:pt x="152110" y="1301705"/>
                  </a:cubicBezTo>
                  <a:cubicBezTo>
                    <a:pt x="134808" y="1319007"/>
                    <a:pt x="129041" y="1330541"/>
                    <a:pt x="104050" y="1330541"/>
                  </a:cubicBezTo>
                  <a:lnTo>
                    <a:pt x="104050" y="1330541"/>
                  </a:lnTo>
                  <a:close/>
                </a:path>
              </a:pathLst>
            </a:custGeom>
            <a:solidFill>
              <a:schemeClr val="accent6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65">
              <a:extLst>
                <a:ext uri="{FF2B5EF4-FFF2-40B4-BE49-F238E27FC236}">
                  <a16:creationId xmlns:a16="http://schemas.microsoft.com/office/drawing/2014/main" id="{CBAD06EB-3E4C-4ACC-B189-23415D052C0A}"/>
                </a:ext>
              </a:extLst>
            </p:cNvPr>
            <p:cNvSpPr/>
            <p:nvPr/>
          </p:nvSpPr>
          <p:spPr>
            <a:xfrm>
              <a:off x="7182976" y="2346481"/>
              <a:ext cx="211464" cy="615168"/>
            </a:xfrm>
            <a:custGeom>
              <a:avLst/>
              <a:gdLst>
                <a:gd name="connsiteX0" fmla="*/ 36766 w 211464"/>
                <a:gd name="connsiteY0" fmla="*/ 29076 h 615168"/>
                <a:gd name="connsiteX1" fmla="*/ 29076 w 211464"/>
                <a:gd name="connsiteY1" fmla="*/ 498142 h 615168"/>
                <a:gd name="connsiteX2" fmla="*/ 57912 w 211464"/>
                <a:gd name="connsiteY2" fmla="*/ 571193 h 615168"/>
                <a:gd name="connsiteX3" fmla="*/ 109817 w 211464"/>
                <a:gd name="connsiteY3" fmla="*/ 601952 h 615168"/>
                <a:gd name="connsiteX4" fmla="*/ 113662 w 211464"/>
                <a:gd name="connsiteY4" fmla="*/ 601952 h 615168"/>
                <a:gd name="connsiteX5" fmla="*/ 165567 w 211464"/>
                <a:gd name="connsiteY5" fmla="*/ 571193 h 615168"/>
                <a:gd name="connsiteX6" fmla="*/ 194403 w 211464"/>
                <a:gd name="connsiteY6" fmla="*/ 498142 h 615168"/>
                <a:gd name="connsiteX7" fmla="*/ 186713 w 211464"/>
                <a:gd name="connsiteY7" fmla="*/ 29076 h 615168"/>
                <a:gd name="connsiteX8" fmla="*/ 36766 w 211464"/>
                <a:gd name="connsiteY8" fmla="*/ 29076 h 61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464" h="615168">
                  <a:moveTo>
                    <a:pt x="36766" y="29076"/>
                  </a:moveTo>
                  <a:lnTo>
                    <a:pt x="29076" y="498142"/>
                  </a:lnTo>
                  <a:cubicBezTo>
                    <a:pt x="29076" y="525056"/>
                    <a:pt x="38688" y="551969"/>
                    <a:pt x="57912" y="571193"/>
                  </a:cubicBezTo>
                  <a:cubicBezTo>
                    <a:pt x="77136" y="590417"/>
                    <a:pt x="82904" y="601952"/>
                    <a:pt x="109817" y="601952"/>
                  </a:cubicBezTo>
                  <a:lnTo>
                    <a:pt x="113662" y="601952"/>
                  </a:lnTo>
                  <a:cubicBezTo>
                    <a:pt x="140576" y="601952"/>
                    <a:pt x="146343" y="590417"/>
                    <a:pt x="165567" y="571193"/>
                  </a:cubicBezTo>
                  <a:cubicBezTo>
                    <a:pt x="184791" y="551969"/>
                    <a:pt x="194403" y="525056"/>
                    <a:pt x="194403" y="498142"/>
                  </a:cubicBezTo>
                  <a:lnTo>
                    <a:pt x="186713" y="29076"/>
                  </a:lnTo>
                  <a:lnTo>
                    <a:pt x="36766" y="29076"/>
                  </a:lnTo>
                  <a:close/>
                </a:path>
              </a:pathLst>
            </a:custGeom>
            <a:solidFill>
              <a:schemeClr val="accent1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66">
              <a:extLst>
                <a:ext uri="{FF2B5EF4-FFF2-40B4-BE49-F238E27FC236}">
                  <a16:creationId xmlns:a16="http://schemas.microsoft.com/office/drawing/2014/main" id="{DED78BE2-F651-4082-AAD2-C57A9408503C}"/>
                </a:ext>
              </a:extLst>
            </p:cNvPr>
            <p:cNvSpPr/>
            <p:nvPr/>
          </p:nvSpPr>
          <p:spPr>
            <a:xfrm>
              <a:off x="6951567" y="1676765"/>
              <a:ext cx="730512" cy="269136"/>
            </a:xfrm>
            <a:custGeom>
              <a:avLst/>
              <a:gdLst>
                <a:gd name="connsiteX0" fmla="*/ 727629 w 730512"/>
                <a:gd name="connsiteY0" fmla="*/ 197046 h 269136"/>
                <a:gd name="connsiteX1" fmla="*/ 698793 w 730512"/>
                <a:gd name="connsiteY1" fmla="*/ 139374 h 269136"/>
                <a:gd name="connsiteX2" fmla="*/ 491173 w 730512"/>
                <a:gd name="connsiteY2" fmla="*/ 27875 h 269136"/>
                <a:gd name="connsiteX3" fmla="*/ 458493 w 730512"/>
                <a:gd name="connsiteY3" fmla="*/ 14418 h 269136"/>
                <a:gd name="connsiteX4" fmla="*/ 112461 w 730512"/>
                <a:gd name="connsiteY4" fmla="*/ 14418 h 269136"/>
                <a:gd name="connsiteX5" fmla="*/ 112461 w 730512"/>
                <a:gd name="connsiteY5" fmla="*/ 14418 h 269136"/>
                <a:gd name="connsiteX6" fmla="*/ 47098 w 730512"/>
                <a:gd name="connsiteY6" fmla="*/ 14418 h 269136"/>
                <a:gd name="connsiteX7" fmla="*/ 14418 w 730512"/>
                <a:gd name="connsiteY7" fmla="*/ 47099 h 269136"/>
                <a:gd name="connsiteX8" fmla="*/ 14418 w 730512"/>
                <a:gd name="connsiteY8" fmla="*/ 237416 h 269136"/>
                <a:gd name="connsiteX9" fmla="*/ 47098 w 730512"/>
                <a:gd name="connsiteY9" fmla="*/ 270097 h 269136"/>
                <a:gd name="connsiteX10" fmla="*/ 104770 w 730512"/>
                <a:gd name="connsiteY10" fmla="*/ 270097 h 269136"/>
                <a:gd name="connsiteX11" fmla="*/ 104770 w 730512"/>
                <a:gd name="connsiteY11" fmla="*/ 270097 h 269136"/>
                <a:gd name="connsiteX12" fmla="*/ 108616 w 730512"/>
                <a:gd name="connsiteY12" fmla="*/ 270097 h 269136"/>
                <a:gd name="connsiteX13" fmla="*/ 233572 w 730512"/>
                <a:gd name="connsiteY13" fmla="*/ 270097 h 269136"/>
                <a:gd name="connsiteX14" fmla="*/ 233572 w 730512"/>
                <a:gd name="connsiteY14" fmla="*/ 270097 h 269136"/>
                <a:gd name="connsiteX15" fmla="*/ 621897 w 730512"/>
                <a:gd name="connsiteY15" fmla="*/ 270097 h 269136"/>
                <a:gd name="connsiteX16" fmla="*/ 621897 w 730512"/>
                <a:gd name="connsiteY16" fmla="*/ 270097 h 269136"/>
                <a:gd name="connsiteX17" fmla="*/ 693025 w 730512"/>
                <a:gd name="connsiteY17" fmla="*/ 270097 h 269136"/>
                <a:gd name="connsiteX18" fmla="*/ 725706 w 730512"/>
                <a:gd name="connsiteY18" fmla="*/ 237416 h 269136"/>
                <a:gd name="connsiteX19" fmla="*/ 727629 w 730512"/>
                <a:gd name="connsiteY19" fmla="*/ 197046 h 26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30512" h="269136">
                  <a:moveTo>
                    <a:pt x="727629" y="197046"/>
                  </a:moveTo>
                  <a:cubicBezTo>
                    <a:pt x="727629" y="173977"/>
                    <a:pt x="716094" y="152831"/>
                    <a:pt x="698793" y="139374"/>
                  </a:cubicBezTo>
                  <a:lnTo>
                    <a:pt x="491173" y="27875"/>
                  </a:lnTo>
                  <a:cubicBezTo>
                    <a:pt x="481561" y="20185"/>
                    <a:pt x="470027" y="16340"/>
                    <a:pt x="458493" y="14418"/>
                  </a:cubicBezTo>
                  <a:lnTo>
                    <a:pt x="112461" y="14418"/>
                  </a:lnTo>
                  <a:lnTo>
                    <a:pt x="112461" y="14418"/>
                  </a:lnTo>
                  <a:lnTo>
                    <a:pt x="47098" y="14418"/>
                  </a:lnTo>
                  <a:cubicBezTo>
                    <a:pt x="27874" y="14418"/>
                    <a:pt x="14418" y="29797"/>
                    <a:pt x="14418" y="47099"/>
                  </a:cubicBezTo>
                  <a:lnTo>
                    <a:pt x="14418" y="237416"/>
                  </a:lnTo>
                  <a:cubicBezTo>
                    <a:pt x="14418" y="256640"/>
                    <a:pt x="29797" y="270097"/>
                    <a:pt x="47098" y="270097"/>
                  </a:cubicBezTo>
                  <a:lnTo>
                    <a:pt x="104770" y="270097"/>
                  </a:lnTo>
                  <a:lnTo>
                    <a:pt x="104770" y="270097"/>
                  </a:lnTo>
                  <a:lnTo>
                    <a:pt x="108616" y="270097"/>
                  </a:lnTo>
                  <a:lnTo>
                    <a:pt x="233572" y="270097"/>
                  </a:lnTo>
                  <a:lnTo>
                    <a:pt x="233572" y="270097"/>
                  </a:lnTo>
                  <a:lnTo>
                    <a:pt x="621897" y="270097"/>
                  </a:lnTo>
                  <a:lnTo>
                    <a:pt x="621897" y="270097"/>
                  </a:lnTo>
                  <a:lnTo>
                    <a:pt x="693025" y="270097"/>
                  </a:lnTo>
                  <a:cubicBezTo>
                    <a:pt x="712249" y="270097"/>
                    <a:pt x="725706" y="254718"/>
                    <a:pt x="725706" y="237416"/>
                  </a:cubicBezTo>
                  <a:lnTo>
                    <a:pt x="727629" y="197046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3" name="Group 67">
            <a:extLst>
              <a:ext uri="{FF2B5EF4-FFF2-40B4-BE49-F238E27FC236}">
                <a16:creationId xmlns:a16="http://schemas.microsoft.com/office/drawing/2014/main" id="{C2659DC4-11AE-4935-9A8F-FC7234B3DABD}"/>
              </a:ext>
            </a:extLst>
          </p:cNvPr>
          <p:cNvGrpSpPr/>
          <p:nvPr/>
        </p:nvGrpSpPr>
        <p:grpSpPr>
          <a:xfrm>
            <a:off x="6597715" y="5566957"/>
            <a:ext cx="320313" cy="794280"/>
            <a:chOff x="9501391" y="4122779"/>
            <a:chExt cx="922752" cy="2039667"/>
          </a:xfrm>
        </p:grpSpPr>
        <p:sp>
          <p:nvSpPr>
            <p:cNvPr id="114" name="Freeform: Shape 68">
              <a:extLst>
                <a:ext uri="{FF2B5EF4-FFF2-40B4-BE49-F238E27FC236}">
                  <a16:creationId xmlns:a16="http://schemas.microsoft.com/office/drawing/2014/main" id="{D3E3C4E3-1C1E-4607-9A8E-BEB36D0C400F}"/>
                </a:ext>
              </a:extLst>
            </p:cNvPr>
            <p:cNvSpPr/>
            <p:nvPr/>
          </p:nvSpPr>
          <p:spPr>
            <a:xfrm>
              <a:off x="9501391" y="4122779"/>
              <a:ext cx="922752" cy="999648"/>
            </a:xfrm>
            <a:custGeom>
              <a:avLst/>
              <a:gdLst>
                <a:gd name="connsiteX0" fmla="*/ 907614 w 922752"/>
                <a:gd name="connsiteY0" fmla="*/ 924915 h 999648"/>
                <a:gd name="connsiteX1" fmla="*/ 898002 w 922752"/>
                <a:gd name="connsiteY1" fmla="*/ 957596 h 999648"/>
                <a:gd name="connsiteX2" fmla="*/ 842252 w 922752"/>
                <a:gd name="connsiteY2" fmla="*/ 986432 h 999648"/>
                <a:gd name="connsiteX3" fmla="*/ 94438 w 922752"/>
                <a:gd name="connsiteY3" fmla="*/ 986432 h 999648"/>
                <a:gd name="connsiteX4" fmla="*/ 38688 w 922752"/>
                <a:gd name="connsiteY4" fmla="*/ 957596 h 999648"/>
                <a:gd name="connsiteX5" fmla="*/ 29076 w 922752"/>
                <a:gd name="connsiteY5" fmla="*/ 924915 h 999648"/>
                <a:gd name="connsiteX6" fmla="*/ 34843 w 922752"/>
                <a:gd name="connsiteY6" fmla="*/ 898001 h 999648"/>
                <a:gd name="connsiteX7" fmla="*/ 407789 w 922752"/>
                <a:gd name="connsiteY7" fmla="*/ 65602 h 999648"/>
                <a:gd name="connsiteX8" fmla="*/ 467383 w 922752"/>
                <a:gd name="connsiteY8" fmla="*/ 29076 h 999648"/>
                <a:gd name="connsiteX9" fmla="*/ 526979 w 922752"/>
                <a:gd name="connsiteY9" fmla="*/ 65602 h 999648"/>
                <a:gd name="connsiteX10" fmla="*/ 899924 w 922752"/>
                <a:gd name="connsiteY10" fmla="*/ 898001 h 999648"/>
                <a:gd name="connsiteX11" fmla="*/ 907614 w 922752"/>
                <a:gd name="connsiteY11" fmla="*/ 924915 h 99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2752" h="999648">
                  <a:moveTo>
                    <a:pt x="907614" y="924915"/>
                  </a:moveTo>
                  <a:cubicBezTo>
                    <a:pt x="907614" y="936449"/>
                    <a:pt x="903769" y="947984"/>
                    <a:pt x="898002" y="957596"/>
                  </a:cubicBezTo>
                  <a:cubicBezTo>
                    <a:pt x="886466" y="974897"/>
                    <a:pt x="865321" y="986432"/>
                    <a:pt x="842252" y="986432"/>
                  </a:cubicBezTo>
                  <a:lnTo>
                    <a:pt x="94438" y="986432"/>
                  </a:lnTo>
                  <a:cubicBezTo>
                    <a:pt x="71369" y="986432"/>
                    <a:pt x="52145" y="974897"/>
                    <a:pt x="38688" y="957596"/>
                  </a:cubicBezTo>
                  <a:cubicBezTo>
                    <a:pt x="32921" y="947984"/>
                    <a:pt x="29076" y="936449"/>
                    <a:pt x="29076" y="924915"/>
                  </a:cubicBezTo>
                  <a:cubicBezTo>
                    <a:pt x="29076" y="915303"/>
                    <a:pt x="30999" y="905691"/>
                    <a:pt x="34843" y="898001"/>
                  </a:cubicBezTo>
                  <a:lnTo>
                    <a:pt x="407789" y="65602"/>
                  </a:lnTo>
                  <a:cubicBezTo>
                    <a:pt x="419323" y="44456"/>
                    <a:pt x="442392" y="29076"/>
                    <a:pt x="467383" y="29076"/>
                  </a:cubicBezTo>
                  <a:cubicBezTo>
                    <a:pt x="492374" y="29076"/>
                    <a:pt x="515443" y="42533"/>
                    <a:pt x="526979" y="65602"/>
                  </a:cubicBezTo>
                  <a:lnTo>
                    <a:pt x="899924" y="898001"/>
                  </a:lnTo>
                  <a:cubicBezTo>
                    <a:pt x="905690" y="905691"/>
                    <a:pt x="907614" y="915303"/>
                    <a:pt x="907614" y="924915"/>
                  </a:cubicBezTo>
                  <a:close/>
                </a:path>
              </a:pathLst>
            </a:custGeom>
            <a:solidFill>
              <a:schemeClr val="accent6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69">
              <a:extLst>
                <a:ext uri="{FF2B5EF4-FFF2-40B4-BE49-F238E27FC236}">
                  <a16:creationId xmlns:a16="http://schemas.microsoft.com/office/drawing/2014/main" id="{001B7B3F-6384-4E8E-9388-DB10D26CEDF8}"/>
                </a:ext>
              </a:extLst>
            </p:cNvPr>
            <p:cNvSpPr/>
            <p:nvPr/>
          </p:nvSpPr>
          <p:spPr>
            <a:xfrm>
              <a:off x="9912785" y="4907118"/>
              <a:ext cx="115344" cy="480600"/>
            </a:xfrm>
            <a:custGeom>
              <a:avLst/>
              <a:gdLst>
                <a:gd name="connsiteX0" fmla="*/ 29076 w 115344"/>
                <a:gd name="connsiteY0" fmla="*/ 57912 h 480600"/>
                <a:gd name="connsiteX1" fmla="*/ 29076 w 115344"/>
                <a:gd name="connsiteY1" fmla="*/ 457772 h 480600"/>
                <a:gd name="connsiteX2" fmla="*/ 88671 w 115344"/>
                <a:gd name="connsiteY2" fmla="*/ 457772 h 480600"/>
                <a:gd name="connsiteX3" fmla="*/ 88671 w 115344"/>
                <a:gd name="connsiteY3" fmla="*/ 57912 h 480600"/>
                <a:gd name="connsiteX4" fmla="*/ 59835 w 115344"/>
                <a:gd name="connsiteY4" fmla="*/ 29076 h 480600"/>
                <a:gd name="connsiteX5" fmla="*/ 29076 w 115344"/>
                <a:gd name="connsiteY5" fmla="*/ 57912 h 48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344" h="480600">
                  <a:moveTo>
                    <a:pt x="29076" y="57912"/>
                  </a:moveTo>
                  <a:lnTo>
                    <a:pt x="29076" y="457772"/>
                  </a:lnTo>
                  <a:lnTo>
                    <a:pt x="88671" y="457772"/>
                  </a:lnTo>
                  <a:lnTo>
                    <a:pt x="88671" y="57912"/>
                  </a:lnTo>
                  <a:cubicBezTo>
                    <a:pt x="88671" y="42533"/>
                    <a:pt x="75214" y="29076"/>
                    <a:pt x="59835" y="29076"/>
                  </a:cubicBezTo>
                  <a:cubicBezTo>
                    <a:pt x="40611" y="29076"/>
                    <a:pt x="29076" y="42533"/>
                    <a:pt x="29076" y="57912"/>
                  </a:cubicBezTo>
                  <a:close/>
                </a:path>
              </a:pathLst>
            </a:custGeom>
            <a:solidFill>
              <a:schemeClr val="accent6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70">
              <a:extLst>
                <a:ext uri="{FF2B5EF4-FFF2-40B4-BE49-F238E27FC236}">
                  <a16:creationId xmlns:a16="http://schemas.microsoft.com/office/drawing/2014/main" id="{BB5BE279-6F8E-46E4-AF53-AC4ABCB4888C}"/>
                </a:ext>
              </a:extLst>
            </p:cNvPr>
            <p:cNvSpPr/>
            <p:nvPr/>
          </p:nvSpPr>
          <p:spPr>
            <a:xfrm>
              <a:off x="9839425" y="5355038"/>
              <a:ext cx="249912" cy="807408"/>
            </a:xfrm>
            <a:custGeom>
              <a:avLst/>
              <a:gdLst>
                <a:gd name="connsiteX0" fmla="*/ 233159 w 249912"/>
                <a:gd name="connsiteY0" fmla="*/ 86748 h 807408"/>
                <a:gd name="connsiteX1" fmla="*/ 200478 w 249912"/>
                <a:gd name="connsiteY1" fmla="*/ 29076 h 807408"/>
                <a:gd name="connsiteX2" fmla="*/ 131272 w 249912"/>
                <a:gd name="connsiteY2" fmla="*/ 29076 h 807408"/>
                <a:gd name="connsiteX3" fmla="*/ 62065 w 249912"/>
                <a:gd name="connsiteY3" fmla="*/ 29076 h 807408"/>
                <a:gd name="connsiteX4" fmla="*/ 29385 w 249912"/>
                <a:gd name="connsiteY4" fmla="*/ 86748 h 807408"/>
                <a:gd name="connsiteX5" fmla="*/ 35152 w 249912"/>
                <a:gd name="connsiteY5" fmla="*/ 698072 h 807408"/>
                <a:gd name="connsiteX6" fmla="*/ 131272 w 249912"/>
                <a:gd name="connsiteY6" fmla="*/ 778812 h 807408"/>
                <a:gd name="connsiteX7" fmla="*/ 227392 w 249912"/>
                <a:gd name="connsiteY7" fmla="*/ 698072 h 807408"/>
                <a:gd name="connsiteX8" fmla="*/ 233159 w 249912"/>
                <a:gd name="connsiteY8" fmla="*/ 86748 h 80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9912" h="807408">
                  <a:moveTo>
                    <a:pt x="233159" y="86748"/>
                  </a:moveTo>
                  <a:cubicBezTo>
                    <a:pt x="229314" y="52145"/>
                    <a:pt x="210090" y="29076"/>
                    <a:pt x="200478" y="29076"/>
                  </a:cubicBezTo>
                  <a:lnTo>
                    <a:pt x="131272" y="29076"/>
                  </a:lnTo>
                  <a:lnTo>
                    <a:pt x="62065" y="29076"/>
                  </a:lnTo>
                  <a:cubicBezTo>
                    <a:pt x="52453" y="29076"/>
                    <a:pt x="33229" y="52145"/>
                    <a:pt x="29385" y="86748"/>
                  </a:cubicBezTo>
                  <a:cubicBezTo>
                    <a:pt x="27462" y="113662"/>
                    <a:pt x="35152" y="673080"/>
                    <a:pt x="35152" y="698072"/>
                  </a:cubicBezTo>
                  <a:cubicBezTo>
                    <a:pt x="35152" y="749976"/>
                    <a:pt x="42841" y="778812"/>
                    <a:pt x="131272" y="778812"/>
                  </a:cubicBezTo>
                  <a:cubicBezTo>
                    <a:pt x="221624" y="778812"/>
                    <a:pt x="227392" y="749976"/>
                    <a:pt x="227392" y="698072"/>
                  </a:cubicBezTo>
                  <a:cubicBezTo>
                    <a:pt x="227392" y="673080"/>
                    <a:pt x="235081" y="111740"/>
                    <a:pt x="233159" y="86748"/>
                  </a:cubicBezTo>
                  <a:close/>
                </a:path>
              </a:pathLst>
            </a:custGeom>
            <a:solidFill>
              <a:schemeClr val="accent1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71">
              <a:extLst>
                <a:ext uri="{FF2B5EF4-FFF2-40B4-BE49-F238E27FC236}">
                  <a16:creationId xmlns:a16="http://schemas.microsoft.com/office/drawing/2014/main" id="{A9FDB85B-43F1-4742-BD2E-83A69FA4AF96}"/>
                </a:ext>
              </a:extLst>
            </p:cNvPr>
            <p:cNvSpPr/>
            <p:nvPr/>
          </p:nvSpPr>
          <p:spPr>
            <a:xfrm>
              <a:off x="9882026" y="5308900"/>
              <a:ext cx="173016" cy="96120"/>
            </a:xfrm>
            <a:custGeom>
              <a:avLst/>
              <a:gdLst>
                <a:gd name="connsiteX0" fmla="*/ 148265 w 173016"/>
                <a:gd name="connsiteY0" fmla="*/ 44456 h 96120"/>
                <a:gd name="connsiteX1" fmla="*/ 132886 w 173016"/>
                <a:gd name="connsiteY1" fmla="*/ 29076 h 96120"/>
                <a:gd name="connsiteX2" fmla="*/ 88671 w 173016"/>
                <a:gd name="connsiteY2" fmla="*/ 29076 h 96120"/>
                <a:gd name="connsiteX3" fmla="*/ 44456 w 173016"/>
                <a:gd name="connsiteY3" fmla="*/ 29076 h 96120"/>
                <a:gd name="connsiteX4" fmla="*/ 29076 w 173016"/>
                <a:gd name="connsiteY4" fmla="*/ 44456 h 96120"/>
                <a:gd name="connsiteX5" fmla="*/ 29076 w 173016"/>
                <a:gd name="connsiteY5" fmla="*/ 67524 h 96120"/>
                <a:gd name="connsiteX6" fmla="*/ 88671 w 173016"/>
                <a:gd name="connsiteY6" fmla="*/ 67524 h 96120"/>
                <a:gd name="connsiteX7" fmla="*/ 148265 w 173016"/>
                <a:gd name="connsiteY7" fmla="*/ 67524 h 96120"/>
                <a:gd name="connsiteX8" fmla="*/ 148265 w 173016"/>
                <a:gd name="connsiteY8" fmla="*/ 44456 h 9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016" h="96120">
                  <a:moveTo>
                    <a:pt x="148265" y="44456"/>
                  </a:moveTo>
                  <a:cubicBezTo>
                    <a:pt x="148265" y="36766"/>
                    <a:pt x="142498" y="29076"/>
                    <a:pt x="132886" y="29076"/>
                  </a:cubicBezTo>
                  <a:lnTo>
                    <a:pt x="88671" y="29076"/>
                  </a:lnTo>
                  <a:lnTo>
                    <a:pt x="44456" y="29076"/>
                  </a:lnTo>
                  <a:cubicBezTo>
                    <a:pt x="36766" y="29076"/>
                    <a:pt x="29076" y="34844"/>
                    <a:pt x="29076" y="44456"/>
                  </a:cubicBezTo>
                  <a:lnTo>
                    <a:pt x="29076" y="67524"/>
                  </a:lnTo>
                  <a:lnTo>
                    <a:pt x="88671" y="67524"/>
                  </a:lnTo>
                  <a:lnTo>
                    <a:pt x="148265" y="67524"/>
                  </a:lnTo>
                  <a:lnTo>
                    <a:pt x="148265" y="44456"/>
                  </a:lnTo>
                  <a:close/>
                </a:path>
              </a:pathLst>
            </a:custGeom>
            <a:solidFill>
              <a:srgbClr val="28292E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72">
              <a:extLst>
                <a:ext uri="{FF2B5EF4-FFF2-40B4-BE49-F238E27FC236}">
                  <a16:creationId xmlns:a16="http://schemas.microsoft.com/office/drawing/2014/main" id="{2F4E6E99-4422-42D8-BB27-B133BD463E48}"/>
                </a:ext>
              </a:extLst>
            </p:cNvPr>
            <p:cNvSpPr/>
            <p:nvPr/>
          </p:nvSpPr>
          <p:spPr>
            <a:xfrm>
              <a:off x="9882026" y="5328124"/>
              <a:ext cx="173016" cy="96120"/>
            </a:xfrm>
            <a:custGeom>
              <a:avLst/>
              <a:gdLst>
                <a:gd name="connsiteX0" fmla="*/ 148265 w 173016"/>
                <a:gd name="connsiteY0" fmla="*/ 44456 h 96120"/>
                <a:gd name="connsiteX1" fmla="*/ 132886 w 173016"/>
                <a:gd name="connsiteY1" fmla="*/ 29076 h 96120"/>
                <a:gd name="connsiteX2" fmla="*/ 88671 w 173016"/>
                <a:gd name="connsiteY2" fmla="*/ 29076 h 96120"/>
                <a:gd name="connsiteX3" fmla="*/ 44456 w 173016"/>
                <a:gd name="connsiteY3" fmla="*/ 29076 h 96120"/>
                <a:gd name="connsiteX4" fmla="*/ 29076 w 173016"/>
                <a:gd name="connsiteY4" fmla="*/ 44456 h 96120"/>
                <a:gd name="connsiteX5" fmla="*/ 29076 w 173016"/>
                <a:gd name="connsiteY5" fmla="*/ 67524 h 96120"/>
                <a:gd name="connsiteX6" fmla="*/ 88671 w 173016"/>
                <a:gd name="connsiteY6" fmla="*/ 67524 h 96120"/>
                <a:gd name="connsiteX7" fmla="*/ 148265 w 173016"/>
                <a:gd name="connsiteY7" fmla="*/ 67524 h 96120"/>
                <a:gd name="connsiteX8" fmla="*/ 148265 w 173016"/>
                <a:gd name="connsiteY8" fmla="*/ 44456 h 9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016" h="96120">
                  <a:moveTo>
                    <a:pt x="148265" y="44456"/>
                  </a:moveTo>
                  <a:cubicBezTo>
                    <a:pt x="148265" y="36766"/>
                    <a:pt x="142498" y="29076"/>
                    <a:pt x="132886" y="29076"/>
                  </a:cubicBezTo>
                  <a:lnTo>
                    <a:pt x="88671" y="29076"/>
                  </a:lnTo>
                  <a:lnTo>
                    <a:pt x="44456" y="29076"/>
                  </a:lnTo>
                  <a:cubicBezTo>
                    <a:pt x="36766" y="29076"/>
                    <a:pt x="29076" y="34844"/>
                    <a:pt x="29076" y="44456"/>
                  </a:cubicBezTo>
                  <a:lnTo>
                    <a:pt x="29076" y="67524"/>
                  </a:lnTo>
                  <a:lnTo>
                    <a:pt x="88671" y="67524"/>
                  </a:lnTo>
                  <a:lnTo>
                    <a:pt x="148265" y="67524"/>
                  </a:lnTo>
                  <a:lnTo>
                    <a:pt x="148265" y="44456"/>
                  </a:lnTo>
                  <a:close/>
                </a:path>
              </a:pathLst>
            </a:custGeom>
            <a:solidFill>
              <a:srgbClr val="28292E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73">
              <a:extLst>
                <a:ext uri="{FF2B5EF4-FFF2-40B4-BE49-F238E27FC236}">
                  <a16:creationId xmlns:a16="http://schemas.microsoft.com/office/drawing/2014/main" id="{D847702B-D38C-4CDF-94AE-DDAAB063A2F2}"/>
                </a:ext>
              </a:extLst>
            </p:cNvPr>
            <p:cNvSpPr/>
            <p:nvPr/>
          </p:nvSpPr>
          <p:spPr>
            <a:xfrm>
              <a:off x="9882026" y="5308900"/>
              <a:ext cx="173016" cy="96120"/>
            </a:xfrm>
            <a:custGeom>
              <a:avLst/>
              <a:gdLst>
                <a:gd name="connsiteX0" fmla="*/ 148265 w 173016"/>
                <a:gd name="connsiteY0" fmla="*/ 44456 h 96120"/>
                <a:gd name="connsiteX1" fmla="*/ 132886 w 173016"/>
                <a:gd name="connsiteY1" fmla="*/ 29076 h 96120"/>
                <a:gd name="connsiteX2" fmla="*/ 88671 w 173016"/>
                <a:gd name="connsiteY2" fmla="*/ 29076 h 96120"/>
                <a:gd name="connsiteX3" fmla="*/ 44456 w 173016"/>
                <a:gd name="connsiteY3" fmla="*/ 29076 h 96120"/>
                <a:gd name="connsiteX4" fmla="*/ 29076 w 173016"/>
                <a:gd name="connsiteY4" fmla="*/ 44456 h 96120"/>
                <a:gd name="connsiteX5" fmla="*/ 29076 w 173016"/>
                <a:gd name="connsiteY5" fmla="*/ 67524 h 96120"/>
                <a:gd name="connsiteX6" fmla="*/ 88671 w 173016"/>
                <a:gd name="connsiteY6" fmla="*/ 67524 h 96120"/>
                <a:gd name="connsiteX7" fmla="*/ 148265 w 173016"/>
                <a:gd name="connsiteY7" fmla="*/ 67524 h 96120"/>
                <a:gd name="connsiteX8" fmla="*/ 148265 w 173016"/>
                <a:gd name="connsiteY8" fmla="*/ 44456 h 9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016" h="96120">
                  <a:moveTo>
                    <a:pt x="148265" y="44456"/>
                  </a:moveTo>
                  <a:cubicBezTo>
                    <a:pt x="148265" y="36766"/>
                    <a:pt x="142498" y="29076"/>
                    <a:pt x="132886" y="29076"/>
                  </a:cubicBezTo>
                  <a:lnTo>
                    <a:pt x="88671" y="29076"/>
                  </a:lnTo>
                  <a:lnTo>
                    <a:pt x="44456" y="29076"/>
                  </a:lnTo>
                  <a:cubicBezTo>
                    <a:pt x="36766" y="29076"/>
                    <a:pt x="29076" y="34844"/>
                    <a:pt x="29076" y="44456"/>
                  </a:cubicBezTo>
                  <a:lnTo>
                    <a:pt x="29076" y="67524"/>
                  </a:lnTo>
                  <a:lnTo>
                    <a:pt x="88671" y="67524"/>
                  </a:lnTo>
                  <a:lnTo>
                    <a:pt x="148265" y="67524"/>
                  </a:lnTo>
                  <a:lnTo>
                    <a:pt x="148265" y="44456"/>
                  </a:lnTo>
                  <a:close/>
                </a:path>
              </a:pathLst>
            </a:custGeom>
            <a:solidFill>
              <a:schemeClr val="accent6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0" name="Group 74">
            <a:extLst>
              <a:ext uri="{FF2B5EF4-FFF2-40B4-BE49-F238E27FC236}">
                <a16:creationId xmlns:a16="http://schemas.microsoft.com/office/drawing/2014/main" id="{33EF8286-D254-47D9-A54B-F02E8CF373E3}"/>
              </a:ext>
            </a:extLst>
          </p:cNvPr>
          <p:cNvGrpSpPr/>
          <p:nvPr/>
        </p:nvGrpSpPr>
        <p:grpSpPr>
          <a:xfrm>
            <a:off x="5882066" y="5611298"/>
            <a:ext cx="377812" cy="694794"/>
            <a:chOff x="8457528" y="4216977"/>
            <a:chExt cx="1076544" cy="1764763"/>
          </a:xfrm>
        </p:grpSpPr>
        <p:sp>
          <p:nvSpPr>
            <p:cNvPr id="121" name="Freeform: Shape 75">
              <a:extLst>
                <a:ext uri="{FF2B5EF4-FFF2-40B4-BE49-F238E27FC236}">
                  <a16:creationId xmlns:a16="http://schemas.microsoft.com/office/drawing/2014/main" id="{E7997DEC-6C8D-42A6-ACA6-9A4D7561361E}"/>
                </a:ext>
              </a:extLst>
            </p:cNvPr>
            <p:cNvSpPr/>
            <p:nvPr/>
          </p:nvSpPr>
          <p:spPr>
            <a:xfrm>
              <a:off x="8457528" y="5212780"/>
              <a:ext cx="1076544" cy="768960"/>
            </a:xfrm>
            <a:custGeom>
              <a:avLst/>
              <a:gdLst>
                <a:gd name="connsiteX0" fmla="*/ 905690 w 1076544"/>
                <a:gd name="connsiteY0" fmla="*/ 29076 h 768960"/>
                <a:gd name="connsiteX1" fmla="*/ 538512 w 1076544"/>
                <a:gd name="connsiteY1" fmla="*/ 29076 h 768960"/>
                <a:gd name="connsiteX2" fmla="*/ 171334 w 1076544"/>
                <a:gd name="connsiteY2" fmla="*/ 29076 h 768960"/>
                <a:gd name="connsiteX3" fmla="*/ 29076 w 1076544"/>
                <a:gd name="connsiteY3" fmla="*/ 755744 h 768960"/>
                <a:gd name="connsiteX4" fmla="*/ 538512 w 1076544"/>
                <a:gd name="connsiteY4" fmla="*/ 755744 h 768960"/>
                <a:gd name="connsiteX5" fmla="*/ 1047949 w 1076544"/>
                <a:gd name="connsiteY5" fmla="*/ 755744 h 768960"/>
                <a:gd name="connsiteX6" fmla="*/ 905690 w 1076544"/>
                <a:gd name="connsiteY6" fmla="*/ 29076 h 76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6544" h="768960">
                  <a:moveTo>
                    <a:pt x="905690" y="29076"/>
                  </a:moveTo>
                  <a:lnTo>
                    <a:pt x="538512" y="29076"/>
                  </a:lnTo>
                  <a:lnTo>
                    <a:pt x="171334" y="29076"/>
                  </a:lnTo>
                  <a:cubicBezTo>
                    <a:pt x="109817" y="159800"/>
                    <a:pt x="29076" y="423168"/>
                    <a:pt x="29076" y="755744"/>
                  </a:cubicBezTo>
                  <a:lnTo>
                    <a:pt x="538512" y="755744"/>
                  </a:lnTo>
                  <a:lnTo>
                    <a:pt x="1047949" y="755744"/>
                  </a:lnTo>
                  <a:cubicBezTo>
                    <a:pt x="1049871" y="423168"/>
                    <a:pt x="967208" y="159800"/>
                    <a:pt x="905690" y="29076"/>
                  </a:cubicBezTo>
                  <a:close/>
                </a:path>
              </a:pathLst>
            </a:custGeom>
            <a:solidFill>
              <a:schemeClr val="accent6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76">
              <a:extLst>
                <a:ext uri="{FF2B5EF4-FFF2-40B4-BE49-F238E27FC236}">
                  <a16:creationId xmlns:a16="http://schemas.microsoft.com/office/drawing/2014/main" id="{4E249C35-1221-44DA-BF05-EA59280A345B}"/>
                </a:ext>
              </a:extLst>
            </p:cNvPr>
            <p:cNvSpPr/>
            <p:nvPr/>
          </p:nvSpPr>
          <p:spPr>
            <a:xfrm>
              <a:off x="8601708" y="4216977"/>
              <a:ext cx="788184" cy="1038096"/>
            </a:xfrm>
            <a:custGeom>
              <a:avLst/>
              <a:gdLst>
                <a:gd name="connsiteX0" fmla="*/ 759589 w 788184"/>
                <a:gd name="connsiteY0" fmla="*/ 1024880 h 1038096"/>
                <a:gd name="connsiteX1" fmla="*/ 394332 w 788184"/>
                <a:gd name="connsiteY1" fmla="*/ 1024880 h 1038096"/>
                <a:gd name="connsiteX2" fmla="*/ 29076 w 788184"/>
                <a:gd name="connsiteY2" fmla="*/ 1024880 h 1038096"/>
                <a:gd name="connsiteX3" fmla="*/ 61757 w 788184"/>
                <a:gd name="connsiteY3" fmla="*/ 899923 h 1038096"/>
                <a:gd name="connsiteX4" fmla="*/ 277066 w 788184"/>
                <a:gd name="connsiteY4" fmla="*/ 849941 h 1038096"/>
                <a:gd name="connsiteX5" fmla="*/ 236695 w 788184"/>
                <a:gd name="connsiteY5" fmla="*/ 436625 h 1038096"/>
                <a:gd name="connsiteX6" fmla="*/ 394332 w 788184"/>
                <a:gd name="connsiteY6" fmla="*/ 29076 h 1038096"/>
                <a:gd name="connsiteX7" fmla="*/ 551969 w 788184"/>
                <a:gd name="connsiteY7" fmla="*/ 436625 h 1038096"/>
                <a:gd name="connsiteX8" fmla="*/ 511598 w 788184"/>
                <a:gd name="connsiteY8" fmla="*/ 849941 h 1038096"/>
                <a:gd name="connsiteX9" fmla="*/ 726907 w 788184"/>
                <a:gd name="connsiteY9" fmla="*/ 899923 h 1038096"/>
                <a:gd name="connsiteX10" fmla="*/ 759589 w 788184"/>
                <a:gd name="connsiteY10" fmla="*/ 1024880 h 1038096"/>
                <a:gd name="connsiteX11" fmla="*/ 394332 w 788184"/>
                <a:gd name="connsiteY11" fmla="*/ 190558 h 1038096"/>
                <a:gd name="connsiteX12" fmla="*/ 332815 w 788184"/>
                <a:gd name="connsiteY12" fmla="*/ 303979 h 1038096"/>
                <a:gd name="connsiteX13" fmla="*/ 400099 w 788184"/>
                <a:gd name="connsiteY13" fmla="*/ 402022 h 1038096"/>
                <a:gd name="connsiteX14" fmla="*/ 457771 w 788184"/>
                <a:gd name="connsiteY14" fmla="*/ 303979 h 1038096"/>
                <a:gd name="connsiteX15" fmla="*/ 394332 w 788184"/>
                <a:gd name="connsiteY15" fmla="*/ 190558 h 1038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88184" h="1038096">
                  <a:moveTo>
                    <a:pt x="759589" y="1024880"/>
                  </a:moveTo>
                  <a:lnTo>
                    <a:pt x="394332" y="1024880"/>
                  </a:lnTo>
                  <a:lnTo>
                    <a:pt x="29076" y="1024880"/>
                  </a:lnTo>
                  <a:cubicBezTo>
                    <a:pt x="29076" y="1024880"/>
                    <a:pt x="29076" y="936449"/>
                    <a:pt x="61757" y="899923"/>
                  </a:cubicBezTo>
                  <a:cubicBezTo>
                    <a:pt x="107894" y="849941"/>
                    <a:pt x="244385" y="884545"/>
                    <a:pt x="277066" y="849941"/>
                  </a:cubicBezTo>
                  <a:cubicBezTo>
                    <a:pt x="309746" y="815338"/>
                    <a:pt x="236695" y="607719"/>
                    <a:pt x="236695" y="436625"/>
                  </a:cubicBezTo>
                  <a:cubicBezTo>
                    <a:pt x="236695" y="265531"/>
                    <a:pt x="240540" y="29076"/>
                    <a:pt x="394332" y="29076"/>
                  </a:cubicBezTo>
                  <a:cubicBezTo>
                    <a:pt x="548124" y="29076"/>
                    <a:pt x="551969" y="265531"/>
                    <a:pt x="551969" y="436625"/>
                  </a:cubicBezTo>
                  <a:cubicBezTo>
                    <a:pt x="551969" y="607719"/>
                    <a:pt x="478918" y="815338"/>
                    <a:pt x="511598" y="849941"/>
                  </a:cubicBezTo>
                  <a:cubicBezTo>
                    <a:pt x="544279" y="884545"/>
                    <a:pt x="680770" y="849941"/>
                    <a:pt x="726907" y="899923"/>
                  </a:cubicBezTo>
                  <a:cubicBezTo>
                    <a:pt x="761510" y="936449"/>
                    <a:pt x="759589" y="1024880"/>
                    <a:pt x="759589" y="1024880"/>
                  </a:cubicBezTo>
                  <a:close/>
                  <a:moveTo>
                    <a:pt x="394332" y="190558"/>
                  </a:moveTo>
                  <a:cubicBezTo>
                    <a:pt x="359729" y="190558"/>
                    <a:pt x="332815" y="221316"/>
                    <a:pt x="332815" y="303979"/>
                  </a:cubicBezTo>
                  <a:cubicBezTo>
                    <a:pt x="332815" y="386643"/>
                    <a:pt x="365496" y="402022"/>
                    <a:pt x="400099" y="402022"/>
                  </a:cubicBezTo>
                  <a:cubicBezTo>
                    <a:pt x="434702" y="402022"/>
                    <a:pt x="457771" y="388565"/>
                    <a:pt x="457771" y="303979"/>
                  </a:cubicBezTo>
                  <a:cubicBezTo>
                    <a:pt x="457771" y="221316"/>
                    <a:pt x="428935" y="190558"/>
                    <a:pt x="394332" y="190558"/>
                  </a:cubicBezTo>
                  <a:close/>
                </a:path>
              </a:pathLst>
            </a:custGeom>
            <a:solidFill>
              <a:schemeClr val="accent1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3" name="Group 77">
            <a:extLst>
              <a:ext uri="{FF2B5EF4-FFF2-40B4-BE49-F238E27FC236}">
                <a16:creationId xmlns:a16="http://schemas.microsoft.com/office/drawing/2014/main" id="{8848BEE8-6EA0-4B48-9F90-3CEB4620FE61}"/>
              </a:ext>
            </a:extLst>
          </p:cNvPr>
          <p:cNvGrpSpPr/>
          <p:nvPr/>
        </p:nvGrpSpPr>
        <p:grpSpPr>
          <a:xfrm>
            <a:off x="5200861" y="5398838"/>
            <a:ext cx="343367" cy="1171479"/>
            <a:chOff x="6719918" y="3648662"/>
            <a:chExt cx="734357" cy="2233354"/>
          </a:xfrm>
        </p:grpSpPr>
        <p:sp>
          <p:nvSpPr>
            <p:cNvPr id="124" name="Freeform: Shape 78">
              <a:extLst>
                <a:ext uri="{FF2B5EF4-FFF2-40B4-BE49-F238E27FC236}">
                  <a16:creationId xmlns:a16="http://schemas.microsoft.com/office/drawing/2014/main" id="{A7F5C209-CC22-41D0-8003-02180C2A7C83}"/>
                </a:ext>
              </a:extLst>
            </p:cNvPr>
            <p:cNvSpPr/>
            <p:nvPr/>
          </p:nvSpPr>
          <p:spPr>
            <a:xfrm>
              <a:off x="6791047" y="3648662"/>
              <a:ext cx="594022" cy="1480249"/>
            </a:xfrm>
            <a:custGeom>
              <a:avLst/>
              <a:gdLst>
                <a:gd name="connsiteX0" fmla="*/ 109577 w 594022"/>
                <a:gd name="connsiteY0" fmla="*/ 101887 h 1480249"/>
                <a:gd name="connsiteX1" fmla="*/ 159559 w 594022"/>
                <a:gd name="connsiteY1" fmla="*/ 226843 h 1480249"/>
                <a:gd name="connsiteX2" fmla="*/ 296050 w 594022"/>
                <a:gd name="connsiteY2" fmla="*/ 284515 h 1480249"/>
                <a:gd name="connsiteX3" fmla="*/ 432540 w 594022"/>
                <a:gd name="connsiteY3" fmla="*/ 226843 h 1480249"/>
                <a:gd name="connsiteX4" fmla="*/ 482523 w 594022"/>
                <a:gd name="connsiteY4" fmla="*/ 101887 h 1480249"/>
                <a:gd name="connsiteX5" fmla="*/ 51905 w 594022"/>
                <a:gd name="connsiteY5" fmla="*/ 0 h 1480249"/>
                <a:gd name="connsiteX6" fmla="*/ 542117 w 594022"/>
                <a:gd name="connsiteY6" fmla="*/ 0 h 1480249"/>
                <a:gd name="connsiteX7" fmla="*/ 578643 w 594022"/>
                <a:gd name="connsiteY7" fmla="*/ 15379 h 1480249"/>
                <a:gd name="connsiteX8" fmla="*/ 594022 w 594022"/>
                <a:gd name="connsiteY8" fmla="*/ 51905 h 1480249"/>
                <a:gd name="connsiteX9" fmla="*/ 507514 w 594022"/>
                <a:gd name="connsiteY9" fmla="*/ 299894 h 1480249"/>
                <a:gd name="connsiteX10" fmla="*/ 411154 w 594022"/>
                <a:gd name="connsiteY10" fmla="*/ 364054 h 1480249"/>
                <a:gd name="connsiteX11" fmla="*/ 369101 w 594022"/>
                <a:gd name="connsiteY11" fmla="*/ 372219 h 1480249"/>
                <a:gd name="connsiteX12" fmla="*/ 369101 w 594022"/>
                <a:gd name="connsiteY12" fmla="*/ 1480249 h 1480249"/>
                <a:gd name="connsiteX13" fmla="*/ 222998 w 594022"/>
                <a:gd name="connsiteY13" fmla="*/ 1480249 h 1480249"/>
                <a:gd name="connsiteX14" fmla="*/ 222998 w 594022"/>
                <a:gd name="connsiteY14" fmla="*/ 372009 h 1480249"/>
                <a:gd name="connsiteX15" fmla="*/ 182628 w 594022"/>
                <a:gd name="connsiteY15" fmla="*/ 364054 h 1480249"/>
                <a:gd name="connsiteX16" fmla="*/ 86508 w 594022"/>
                <a:gd name="connsiteY16" fmla="*/ 299894 h 1480249"/>
                <a:gd name="connsiteX17" fmla="*/ 0 w 594022"/>
                <a:gd name="connsiteY17" fmla="*/ 51905 h 1480249"/>
                <a:gd name="connsiteX18" fmla="*/ 51905 w 594022"/>
                <a:gd name="connsiteY18" fmla="*/ 0 h 1480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94022" h="1480249">
                  <a:moveTo>
                    <a:pt x="109577" y="101887"/>
                  </a:moveTo>
                  <a:cubicBezTo>
                    <a:pt x="119189" y="134568"/>
                    <a:pt x="134568" y="201852"/>
                    <a:pt x="159559" y="226843"/>
                  </a:cubicBezTo>
                  <a:cubicBezTo>
                    <a:pt x="196085" y="263369"/>
                    <a:pt x="244145" y="284515"/>
                    <a:pt x="296050" y="284515"/>
                  </a:cubicBezTo>
                  <a:cubicBezTo>
                    <a:pt x="347955" y="284515"/>
                    <a:pt x="396015" y="265291"/>
                    <a:pt x="432540" y="226843"/>
                  </a:cubicBezTo>
                  <a:cubicBezTo>
                    <a:pt x="457531" y="201852"/>
                    <a:pt x="472911" y="134568"/>
                    <a:pt x="482523" y="101887"/>
                  </a:cubicBezTo>
                  <a:close/>
                  <a:moveTo>
                    <a:pt x="51905" y="0"/>
                  </a:moveTo>
                  <a:lnTo>
                    <a:pt x="542117" y="0"/>
                  </a:lnTo>
                  <a:cubicBezTo>
                    <a:pt x="555574" y="0"/>
                    <a:pt x="569031" y="5767"/>
                    <a:pt x="578643" y="15379"/>
                  </a:cubicBezTo>
                  <a:cubicBezTo>
                    <a:pt x="588255" y="24991"/>
                    <a:pt x="594022" y="38448"/>
                    <a:pt x="594022" y="51905"/>
                  </a:cubicBezTo>
                  <a:cubicBezTo>
                    <a:pt x="594022" y="130723"/>
                    <a:pt x="563263" y="244145"/>
                    <a:pt x="507514" y="299894"/>
                  </a:cubicBezTo>
                  <a:cubicBezTo>
                    <a:pt x="479639" y="327769"/>
                    <a:pt x="446959" y="349396"/>
                    <a:pt x="411154" y="364054"/>
                  </a:cubicBezTo>
                  <a:lnTo>
                    <a:pt x="369101" y="372219"/>
                  </a:lnTo>
                  <a:lnTo>
                    <a:pt x="369101" y="1480249"/>
                  </a:lnTo>
                  <a:lnTo>
                    <a:pt x="222998" y="1480249"/>
                  </a:lnTo>
                  <a:lnTo>
                    <a:pt x="222998" y="372009"/>
                  </a:lnTo>
                  <a:lnTo>
                    <a:pt x="182628" y="364054"/>
                  </a:lnTo>
                  <a:cubicBezTo>
                    <a:pt x="147064" y="349396"/>
                    <a:pt x="114383" y="327769"/>
                    <a:pt x="86508" y="299894"/>
                  </a:cubicBezTo>
                  <a:cubicBezTo>
                    <a:pt x="30759" y="244145"/>
                    <a:pt x="0" y="130723"/>
                    <a:pt x="0" y="51905"/>
                  </a:cubicBezTo>
                  <a:cubicBezTo>
                    <a:pt x="0" y="23069"/>
                    <a:pt x="23069" y="0"/>
                    <a:pt x="5190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79">
              <a:extLst>
                <a:ext uri="{FF2B5EF4-FFF2-40B4-BE49-F238E27FC236}">
                  <a16:creationId xmlns:a16="http://schemas.microsoft.com/office/drawing/2014/main" id="{C25A8B0B-5233-4F86-BF1E-F6B6C9FC9DB6}"/>
                </a:ext>
              </a:extLst>
            </p:cNvPr>
            <p:cNvSpPr/>
            <p:nvPr/>
          </p:nvSpPr>
          <p:spPr>
            <a:xfrm>
              <a:off x="6719918" y="5047694"/>
              <a:ext cx="734357" cy="834322"/>
            </a:xfrm>
            <a:custGeom>
              <a:avLst/>
              <a:gdLst>
                <a:gd name="connsiteX0" fmla="*/ 271058 w 734357"/>
                <a:gd name="connsiteY0" fmla="*/ 0 h 834322"/>
                <a:gd name="connsiteX1" fmla="*/ 465221 w 734357"/>
                <a:gd name="connsiteY1" fmla="*/ 0 h 834322"/>
                <a:gd name="connsiteX2" fmla="*/ 464360 w 734357"/>
                <a:gd name="connsiteY2" fmla="*/ 57672 h 834322"/>
                <a:gd name="connsiteX3" fmla="*/ 680530 w 734357"/>
                <a:gd name="connsiteY3" fmla="*/ 57672 h 834322"/>
                <a:gd name="connsiteX4" fmla="*/ 718978 w 734357"/>
                <a:gd name="connsiteY4" fmla="*/ 73051 h 834322"/>
                <a:gd name="connsiteX5" fmla="*/ 734357 w 734357"/>
                <a:gd name="connsiteY5" fmla="*/ 111499 h 834322"/>
                <a:gd name="connsiteX6" fmla="*/ 734357 w 734357"/>
                <a:gd name="connsiteY6" fmla="*/ 382558 h 834322"/>
                <a:gd name="connsiteX7" fmla="*/ 426773 w 734357"/>
                <a:gd name="connsiteY7" fmla="*/ 813175 h 834322"/>
                <a:gd name="connsiteX8" fmla="*/ 367179 w 734357"/>
                <a:gd name="connsiteY8" fmla="*/ 834322 h 834322"/>
                <a:gd name="connsiteX9" fmla="*/ 307584 w 734357"/>
                <a:gd name="connsiteY9" fmla="*/ 813175 h 834322"/>
                <a:gd name="connsiteX10" fmla="*/ 0 w 734357"/>
                <a:gd name="connsiteY10" fmla="*/ 382558 h 834322"/>
                <a:gd name="connsiteX11" fmla="*/ 0 w 734357"/>
                <a:gd name="connsiteY11" fmla="*/ 111499 h 834322"/>
                <a:gd name="connsiteX12" fmla="*/ 15380 w 734357"/>
                <a:gd name="connsiteY12" fmla="*/ 73051 h 834322"/>
                <a:gd name="connsiteX13" fmla="*/ 53828 w 734357"/>
                <a:gd name="connsiteY13" fmla="*/ 57672 h 834322"/>
                <a:gd name="connsiteX14" fmla="*/ 271058 w 734357"/>
                <a:gd name="connsiteY14" fmla="*/ 57672 h 834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4357" h="834322">
                  <a:moveTo>
                    <a:pt x="271058" y="0"/>
                  </a:moveTo>
                  <a:lnTo>
                    <a:pt x="465221" y="0"/>
                  </a:lnTo>
                  <a:lnTo>
                    <a:pt x="464360" y="57672"/>
                  </a:lnTo>
                  <a:lnTo>
                    <a:pt x="680530" y="57672"/>
                  </a:lnTo>
                  <a:cubicBezTo>
                    <a:pt x="693987" y="57672"/>
                    <a:pt x="707444" y="63439"/>
                    <a:pt x="718978" y="73051"/>
                  </a:cubicBezTo>
                  <a:cubicBezTo>
                    <a:pt x="728590" y="82663"/>
                    <a:pt x="734357" y="96120"/>
                    <a:pt x="734357" y="111499"/>
                  </a:cubicBezTo>
                  <a:lnTo>
                    <a:pt x="734357" y="382558"/>
                  </a:lnTo>
                  <a:cubicBezTo>
                    <a:pt x="734357" y="576720"/>
                    <a:pt x="611324" y="749736"/>
                    <a:pt x="426773" y="813175"/>
                  </a:cubicBezTo>
                  <a:lnTo>
                    <a:pt x="367179" y="834322"/>
                  </a:lnTo>
                  <a:lnTo>
                    <a:pt x="307584" y="813175"/>
                  </a:lnTo>
                  <a:cubicBezTo>
                    <a:pt x="123034" y="749736"/>
                    <a:pt x="0" y="576720"/>
                    <a:pt x="0" y="382558"/>
                  </a:cubicBezTo>
                  <a:lnTo>
                    <a:pt x="0" y="111499"/>
                  </a:lnTo>
                  <a:cubicBezTo>
                    <a:pt x="0" y="98042"/>
                    <a:pt x="5768" y="84585"/>
                    <a:pt x="15380" y="73051"/>
                  </a:cubicBezTo>
                  <a:cubicBezTo>
                    <a:pt x="24992" y="63439"/>
                    <a:pt x="38448" y="57672"/>
                    <a:pt x="53828" y="57672"/>
                  </a:cubicBezTo>
                  <a:lnTo>
                    <a:pt x="271058" y="576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6" name="Group 41">
            <a:extLst>
              <a:ext uri="{FF2B5EF4-FFF2-40B4-BE49-F238E27FC236}">
                <a16:creationId xmlns:a16="http://schemas.microsoft.com/office/drawing/2014/main" id="{F55EEA49-2C24-4450-BE46-81BA11823825}"/>
              </a:ext>
            </a:extLst>
          </p:cNvPr>
          <p:cNvGrpSpPr/>
          <p:nvPr/>
        </p:nvGrpSpPr>
        <p:grpSpPr>
          <a:xfrm>
            <a:off x="7762768" y="4328235"/>
            <a:ext cx="540022" cy="912392"/>
            <a:chOff x="10251669" y="975991"/>
            <a:chExt cx="1428616" cy="2151598"/>
          </a:xfrm>
        </p:grpSpPr>
        <p:sp>
          <p:nvSpPr>
            <p:cNvPr id="127" name="Freeform: Shape 42">
              <a:extLst>
                <a:ext uri="{FF2B5EF4-FFF2-40B4-BE49-F238E27FC236}">
                  <a16:creationId xmlns:a16="http://schemas.microsoft.com/office/drawing/2014/main" id="{1FEDCF28-45AF-44C2-A74A-44152EC1EC16}"/>
                </a:ext>
              </a:extLst>
            </p:cNvPr>
            <p:cNvSpPr/>
            <p:nvPr/>
          </p:nvSpPr>
          <p:spPr>
            <a:xfrm>
              <a:off x="10251669" y="1152988"/>
              <a:ext cx="1428616" cy="1688364"/>
            </a:xfrm>
            <a:custGeom>
              <a:avLst/>
              <a:gdLst>
                <a:gd name="connsiteX0" fmla="*/ 1014453 w 1057320"/>
                <a:gd name="connsiteY0" fmla="*/ 49409 h 1249560"/>
                <a:gd name="connsiteX1" fmla="*/ 151296 w 1057320"/>
                <a:gd name="connsiteY1" fmla="*/ 51331 h 1249560"/>
                <a:gd name="connsiteX2" fmla="*/ 49409 w 1057320"/>
                <a:gd name="connsiteY2" fmla="*/ 324312 h 1249560"/>
                <a:gd name="connsiteX3" fmla="*/ 418509 w 1057320"/>
                <a:gd name="connsiteY3" fmla="*/ 591526 h 1249560"/>
                <a:gd name="connsiteX4" fmla="*/ 418509 w 1057320"/>
                <a:gd name="connsiteY4" fmla="*/ 1218229 h 1249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7320" h="1249560">
                  <a:moveTo>
                    <a:pt x="1014453" y="49409"/>
                  </a:moveTo>
                  <a:lnTo>
                    <a:pt x="151296" y="51331"/>
                  </a:lnTo>
                  <a:lnTo>
                    <a:pt x="49409" y="324312"/>
                  </a:lnTo>
                  <a:lnTo>
                    <a:pt x="418509" y="591526"/>
                  </a:lnTo>
                  <a:lnTo>
                    <a:pt x="418509" y="1218229"/>
                  </a:lnTo>
                </a:path>
              </a:pathLst>
            </a:custGeom>
            <a:noFill/>
            <a:ln w="76200" cap="rnd">
              <a:solidFill>
                <a:schemeClr val="accent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: Shape 43">
              <a:extLst>
                <a:ext uri="{FF2B5EF4-FFF2-40B4-BE49-F238E27FC236}">
                  <a16:creationId xmlns:a16="http://schemas.microsoft.com/office/drawing/2014/main" id="{84C80070-C87D-4DF1-9B43-6E4EC061CA72}"/>
                </a:ext>
              </a:extLst>
            </p:cNvPr>
            <p:cNvSpPr/>
            <p:nvPr/>
          </p:nvSpPr>
          <p:spPr>
            <a:xfrm>
              <a:off x="10559569" y="975991"/>
              <a:ext cx="1038994" cy="467547"/>
            </a:xfrm>
            <a:custGeom>
              <a:avLst/>
              <a:gdLst>
                <a:gd name="connsiteX0" fmla="*/ 656499 w 768960"/>
                <a:gd name="connsiteY0" fmla="*/ 345071 h 346032"/>
                <a:gd name="connsiteX1" fmla="*/ 127839 w 768960"/>
                <a:gd name="connsiteY1" fmla="*/ 345071 h 346032"/>
                <a:gd name="connsiteX2" fmla="*/ 14418 w 768960"/>
                <a:gd name="connsiteY2" fmla="*/ 231649 h 346032"/>
                <a:gd name="connsiteX3" fmla="*/ 14418 w 768960"/>
                <a:gd name="connsiteY3" fmla="*/ 127840 h 346032"/>
                <a:gd name="connsiteX4" fmla="*/ 127839 w 768960"/>
                <a:gd name="connsiteY4" fmla="*/ 14418 h 346032"/>
                <a:gd name="connsiteX5" fmla="*/ 656499 w 768960"/>
                <a:gd name="connsiteY5" fmla="*/ 14418 h 346032"/>
                <a:gd name="connsiteX6" fmla="*/ 769921 w 768960"/>
                <a:gd name="connsiteY6" fmla="*/ 127840 h 346032"/>
                <a:gd name="connsiteX7" fmla="*/ 769921 w 768960"/>
                <a:gd name="connsiteY7" fmla="*/ 231649 h 346032"/>
                <a:gd name="connsiteX8" fmla="*/ 656499 w 768960"/>
                <a:gd name="connsiteY8" fmla="*/ 345071 h 346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8960" h="346032">
                  <a:moveTo>
                    <a:pt x="656499" y="345071"/>
                  </a:moveTo>
                  <a:lnTo>
                    <a:pt x="127839" y="345071"/>
                  </a:lnTo>
                  <a:cubicBezTo>
                    <a:pt x="66322" y="345071"/>
                    <a:pt x="14418" y="295088"/>
                    <a:pt x="14418" y="231649"/>
                  </a:cubicBezTo>
                  <a:lnTo>
                    <a:pt x="14418" y="127840"/>
                  </a:lnTo>
                  <a:cubicBezTo>
                    <a:pt x="14418" y="66323"/>
                    <a:pt x="64400" y="14418"/>
                    <a:pt x="127839" y="14418"/>
                  </a:cubicBezTo>
                  <a:lnTo>
                    <a:pt x="656499" y="14418"/>
                  </a:lnTo>
                  <a:cubicBezTo>
                    <a:pt x="718016" y="14418"/>
                    <a:pt x="769921" y="64400"/>
                    <a:pt x="769921" y="127840"/>
                  </a:cubicBezTo>
                  <a:lnTo>
                    <a:pt x="769921" y="231649"/>
                  </a:lnTo>
                  <a:cubicBezTo>
                    <a:pt x="769921" y="293166"/>
                    <a:pt x="719938" y="345071"/>
                    <a:pt x="656499" y="34507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43">
              <a:extLst>
                <a:ext uri="{FF2B5EF4-FFF2-40B4-BE49-F238E27FC236}">
                  <a16:creationId xmlns:a16="http://schemas.microsoft.com/office/drawing/2014/main" id="{403B9CB0-5C0B-40EA-8859-C981C53822FD}"/>
                </a:ext>
              </a:extLst>
            </p:cNvPr>
            <p:cNvSpPr/>
            <p:nvPr/>
          </p:nvSpPr>
          <p:spPr>
            <a:xfrm rot="5400000">
              <a:off x="10294017" y="2338145"/>
              <a:ext cx="1068070" cy="510817"/>
            </a:xfrm>
            <a:custGeom>
              <a:avLst/>
              <a:gdLst>
                <a:gd name="connsiteX0" fmla="*/ 656499 w 768960"/>
                <a:gd name="connsiteY0" fmla="*/ 345071 h 346032"/>
                <a:gd name="connsiteX1" fmla="*/ 127839 w 768960"/>
                <a:gd name="connsiteY1" fmla="*/ 345071 h 346032"/>
                <a:gd name="connsiteX2" fmla="*/ 14418 w 768960"/>
                <a:gd name="connsiteY2" fmla="*/ 231649 h 346032"/>
                <a:gd name="connsiteX3" fmla="*/ 14418 w 768960"/>
                <a:gd name="connsiteY3" fmla="*/ 127840 h 346032"/>
                <a:gd name="connsiteX4" fmla="*/ 127839 w 768960"/>
                <a:gd name="connsiteY4" fmla="*/ 14418 h 346032"/>
                <a:gd name="connsiteX5" fmla="*/ 656499 w 768960"/>
                <a:gd name="connsiteY5" fmla="*/ 14418 h 346032"/>
                <a:gd name="connsiteX6" fmla="*/ 769921 w 768960"/>
                <a:gd name="connsiteY6" fmla="*/ 127840 h 346032"/>
                <a:gd name="connsiteX7" fmla="*/ 769921 w 768960"/>
                <a:gd name="connsiteY7" fmla="*/ 231649 h 346032"/>
                <a:gd name="connsiteX8" fmla="*/ 656499 w 768960"/>
                <a:gd name="connsiteY8" fmla="*/ 345071 h 346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8960" h="346032">
                  <a:moveTo>
                    <a:pt x="656499" y="345071"/>
                  </a:moveTo>
                  <a:lnTo>
                    <a:pt x="127839" y="345071"/>
                  </a:lnTo>
                  <a:cubicBezTo>
                    <a:pt x="66322" y="345071"/>
                    <a:pt x="14418" y="295088"/>
                    <a:pt x="14418" y="231649"/>
                  </a:cubicBezTo>
                  <a:lnTo>
                    <a:pt x="14418" y="127840"/>
                  </a:lnTo>
                  <a:cubicBezTo>
                    <a:pt x="14418" y="66323"/>
                    <a:pt x="64400" y="14418"/>
                    <a:pt x="127839" y="14418"/>
                  </a:cubicBezTo>
                  <a:lnTo>
                    <a:pt x="656499" y="14418"/>
                  </a:lnTo>
                  <a:cubicBezTo>
                    <a:pt x="718016" y="14418"/>
                    <a:pt x="769921" y="64400"/>
                    <a:pt x="769921" y="127840"/>
                  </a:cubicBezTo>
                  <a:lnTo>
                    <a:pt x="769921" y="231649"/>
                  </a:lnTo>
                  <a:cubicBezTo>
                    <a:pt x="769921" y="293166"/>
                    <a:pt x="719938" y="345071"/>
                    <a:pt x="656499" y="34507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6" name="직사각형 2">
            <a:extLst>
              <a:ext uri="{FF2B5EF4-FFF2-40B4-BE49-F238E27FC236}">
                <a16:creationId xmlns:a16="http://schemas.microsoft.com/office/drawing/2014/main" id="{052CAE4F-A5AA-4454-B98B-D446B9922928}"/>
              </a:ext>
            </a:extLst>
          </p:cNvPr>
          <p:cNvSpPr/>
          <p:nvPr/>
        </p:nvSpPr>
        <p:spPr>
          <a:xfrm>
            <a:off x="263771" y="2988812"/>
            <a:ext cx="69225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</a:endParaRPr>
          </a:p>
          <a:p>
            <a:pPr algn="r"/>
            <a:endParaRPr lang="en-US" altLang="ko-KR" sz="1200" dirty="0">
              <a:solidFill>
                <a:schemeClr val="bg1"/>
              </a:solidFill>
            </a:endParaRPr>
          </a:p>
          <a:p>
            <a:pPr algn="r"/>
            <a:r>
              <a:rPr lang="en-US" altLang="ko-KR" sz="1200" dirty="0">
                <a:solidFill>
                  <a:schemeClr val="bg1"/>
                </a:solidFill>
              </a:rPr>
              <a:t>Example Text : </a:t>
            </a: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</a:t>
            </a:r>
            <a:r>
              <a: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7" name="직사각형 3">
            <a:extLst>
              <a:ext uri="{FF2B5EF4-FFF2-40B4-BE49-F238E27FC236}">
                <a16:creationId xmlns:a16="http://schemas.microsoft.com/office/drawing/2014/main" id="{94E2EB81-744D-47C3-8B6D-20B811013B38}"/>
              </a:ext>
            </a:extLst>
          </p:cNvPr>
          <p:cNvSpPr/>
          <p:nvPr/>
        </p:nvSpPr>
        <p:spPr>
          <a:xfrm>
            <a:off x="263771" y="2259075"/>
            <a:ext cx="69225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3200" dirty="0">
                <a:solidFill>
                  <a:schemeClr val="bg1"/>
                </a:solidFill>
              </a:rPr>
              <a:t>JOHN DOE</a:t>
            </a:r>
          </a:p>
        </p:txBody>
      </p:sp>
      <p:sp>
        <p:nvSpPr>
          <p:cNvPr id="8" name="직사각형 4">
            <a:extLst>
              <a:ext uri="{FF2B5EF4-FFF2-40B4-BE49-F238E27FC236}">
                <a16:creationId xmlns:a16="http://schemas.microsoft.com/office/drawing/2014/main" id="{8621A21F-2311-427D-8291-300A8FC606F9}"/>
              </a:ext>
            </a:extLst>
          </p:cNvPr>
          <p:cNvSpPr/>
          <p:nvPr/>
        </p:nvSpPr>
        <p:spPr>
          <a:xfrm>
            <a:off x="263771" y="4334103"/>
            <a:ext cx="69225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</a:rPr>
              <a:t>Personal skills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Chart 1">
            <a:extLst>
              <a:ext uri="{FF2B5EF4-FFF2-40B4-BE49-F238E27FC236}">
                <a16:creationId xmlns:a16="http://schemas.microsoft.com/office/drawing/2014/main" id="{4D558EA6-A069-4A8A-B7A3-D2B0FD6582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9123554"/>
              </p:ext>
            </p:extLst>
          </p:nvPr>
        </p:nvGraphicFramePr>
        <p:xfrm>
          <a:off x="920755" y="4597979"/>
          <a:ext cx="7308355" cy="1686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2C1D7872-9652-4349-BB0B-9ED940DC205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6">
            <a:extLst>
              <a:ext uri="{FF2B5EF4-FFF2-40B4-BE49-F238E27FC236}">
                <a16:creationId xmlns:a16="http://schemas.microsoft.com/office/drawing/2014/main" id="{6A899DF8-41E4-407B-92C3-72FE645B9649}"/>
              </a:ext>
            </a:extLst>
          </p:cNvPr>
          <p:cNvGrpSpPr/>
          <p:nvPr/>
        </p:nvGrpSpPr>
        <p:grpSpPr>
          <a:xfrm flipH="1">
            <a:off x="1073154" y="1782760"/>
            <a:ext cx="4020265" cy="4525968"/>
            <a:chOff x="991067" y="2166279"/>
            <a:chExt cx="3586108" cy="4037199"/>
          </a:xfrm>
        </p:grpSpPr>
        <p:sp>
          <p:nvSpPr>
            <p:cNvPr id="4" name="Arc 10">
              <a:extLst>
                <a:ext uri="{FF2B5EF4-FFF2-40B4-BE49-F238E27FC236}">
                  <a16:creationId xmlns:a16="http://schemas.microsoft.com/office/drawing/2014/main" id="{F717F3C0-3139-41FC-81CA-40AFC3767742}"/>
                </a:ext>
              </a:extLst>
            </p:cNvPr>
            <p:cNvSpPr/>
            <p:nvPr/>
          </p:nvSpPr>
          <p:spPr>
            <a:xfrm rot="2889938">
              <a:off x="2106464" y="3732767"/>
              <a:ext cx="2470711" cy="2470711"/>
            </a:xfrm>
            <a:prstGeom prst="arc">
              <a:avLst>
                <a:gd name="adj1" fmla="val 16200000"/>
                <a:gd name="adj2" fmla="val 21318487"/>
              </a:avLst>
            </a:prstGeom>
            <a:ln w="88900">
              <a:solidFill>
                <a:schemeClr val="bg1">
                  <a:lumMod val="85000"/>
                </a:schemeClr>
              </a:solidFill>
              <a:headEnd type="triangle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5" name="Group 25">
              <a:extLst>
                <a:ext uri="{FF2B5EF4-FFF2-40B4-BE49-F238E27FC236}">
                  <a16:creationId xmlns:a16="http://schemas.microsoft.com/office/drawing/2014/main" id="{EA0F49E3-CAD0-4E99-A7AA-E64DAFBB1CC6}"/>
                </a:ext>
              </a:extLst>
            </p:cNvPr>
            <p:cNvGrpSpPr/>
            <p:nvPr/>
          </p:nvGrpSpPr>
          <p:grpSpPr>
            <a:xfrm>
              <a:off x="991067" y="2166279"/>
              <a:ext cx="3148222" cy="3692710"/>
              <a:chOff x="991067" y="2166279"/>
              <a:chExt cx="3148222" cy="3692710"/>
            </a:xfrm>
          </p:grpSpPr>
          <p:sp>
            <p:nvSpPr>
              <p:cNvPr id="6" name="Freeform: Shape 7">
                <a:extLst>
                  <a:ext uri="{FF2B5EF4-FFF2-40B4-BE49-F238E27FC236}">
                    <a16:creationId xmlns:a16="http://schemas.microsoft.com/office/drawing/2014/main" id="{C91DF000-CD2E-4594-AA87-44D6FE79EE93}"/>
                  </a:ext>
                </a:extLst>
              </p:cNvPr>
              <p:cNvSpPr/>
              <p:nvPr/>
            </p:nvSpPr>
            <p:spPr>
              <a:xfrm>
                <a:off x="2579448" y="2283213"/>
                <a:ext cx="1207416" cy="1197517"/>
              </a:xfrm>
              <a:custGeom>
                <a:avLst/>
                <a:gdLst>
                  <a:gd name="connsiteX0" fmla="*/ 781166 w 1559898"/>
                  <a:gd name="connsiteY0" fmla="*/ 225559 h 1558878"/>
                  <a:gd name="connsiteX1" fmla="*/ 1333572 w 1559898"/>
                  <a:gd name="connsiteY1" fmla="*/ 779468 h 1558878"/>
                  <a:gd name="connsiteX2" fmla="*/ 779062 w 1559898"/>
                  <a:gd name="connsiteY2" fmla="*/ 1331273 h 1558878"/>
                  <a:gd name="connsiteX3" fmla="*/ 227558 w 1559898"/>
                  <a:gd name="connsiteY3" fmla="*/ 777664 h 1558878"/>
                  <a:gd name="connsiteX4" fmla="*/ 781166 w 1559898"/>
                  <a:gd name="connsiteY4" fmla="*/ 225559 h 1558878"/>
                  <a:gd name="connsiteX5" fmla="*/ 780565 w 1559898"/>
                  <a:gd name="connsiteY5" fmla="*/ 209330 h 1558878"/>
                  <a:gd name="connsiteX6" fmla="*/ 210727 w 1559898"/>
                  <a:gd name="connsiteY6" fmla="*/ 775862 h 1558878"/>
                  <a:gd name="connsiteX7" fmla="*/ 779664 w 1559898"/>
                  <a:gd name="connsiteY7" fmla="*/ 1347202 h 1558878"/>
                  <a:gd name="connsiteX8" fmla="*/ 1349501 w 1559898"/>
                  <a:gd name="connsiteY8" fmla="*/ 777965 h 1558878"/>
                  <a:gd name="connsiteX9" fmla="*/ 780565 w 1559898"/>
                  <a:gd name="connsiteY9" fmla="*/ 209330 h 1558878"/>
                  <a:gd name="connsiteX10" fmla="*/ 693524 w 1559898"/>
                  <a:gd name="connsiteY10" fmla="*/ 83 h 1558878"/>
                  <a:gd name="connsiteX11" fmla="*/ 719855 w 1559898"/>
                  <a:gd name="connsiteY11" fmla="*/ 28400 h 1558878"/>
                  <a:gd name="connsiteX12" fmla="*/ 739691 w 1559898"/>
                  <a:gd name="connsiteY12" fmla="*/ 94521 h 1558878"/>
                  <a:gd name="connsiteX13" fmla="*/ 759226 w 1559898"/>
                  <a:gd name="connsiteY13" fmla="*/ 112253 h 1558878"/>
                  <a:gd name="connsiteX14" fmla="*/ 801904 w 1559898"/>
                  <a:gd name="connsiteY14" fmla="*/ 112253 h 1558878"/>
                  <a:gd name="connsiteX15" fmla="*/ 820838 w 1559898"/>
                  <a:gd name="connsiteY15" fmla="*/ 95122 h 1558878"/>
                  <a:gd name="connsiteX16" fmla="*/ 843079 w 1559898"/>
                  <a:gd name="connsiteY16" fmla="*/ 22089 h 1558878"/>
                  <a:gd name="connsiteX17" fmla="*/ 873434 w 1559898"/>
                  <a:gd name="connsiteY17" fmla="*/ 149 h 1558878"/>
                  <a:gd name="connsiteX18" fmla="*/ 881549 w 1559898"/>
                  <a:gd name="connsiteY18" fmla="*/ 450 h 1558878"/>
                  <a:gd name="connsiteX19" fmla="*/ 916413 w 1559898"/>
                  <a:gd name="connsiteY19" fmla="*/ 38018 h 1558878"/>
                  <a:gd name="connsiteX20" fmla="*/ 918516 w 1559898"/>
                  <a:gd name="connsiteY20" fmla="*/ 108046 h 1558878"/>
                  <a:gd name="connsiteX21" fmla="*/ 930839 w 1559898"/>
                  <a:gd name="connsiteY21" fmla="*/ 128482 h 1558878"/>
                  <a:gd name="connsiteX22" fmla="*/ 975320 w 1559898"/>
                  <a:gd name="connsiteY22" fmla="*/ 140204 h 1558878"/>
                  <a:gd name="connsiteX23" fmla="*/ 996358 w 1559898"/>
                  <a:gd name="connsiteY23" fmla="*/ 129084 h 1558878"/>
                  <a:gd name="connsiteX24" fmla="*/ 1036331 w 1559898"/>
                  <a:gd name="connsiteY24" fmla="*/ 65067 h 1558878"/>
                  <a:gd name="connsiteX25" fmla="*/ 1075101 w 1559898"/>
                  <a:gd name="connsiteY25" fmla="*/ 51542 h 1558878"/>
                  <a:gd name="connsiteX26" fmla="*/ 1082014 w 1559898"/>
                  <a:gd name="connsiteY26" fmla="*/ 53947 h 1558878"/>
                  <a:gd name="connsiteX27" fmla="*/ 1103954 w 1559898"/>
                  <a:gd name="connsiteY27" fmla="*/ 96925 h 1558878"/>
                  <a:gd name="connsiteX28" fmla="*/ 1088325 w 1559898"/>
                  <a:gd name="connsiteY28" fmla="*/ 164248 h 1558878"/>
                  <a:gd name="connsiteX29" fmla="*/ 1099145 w 1559898"/>
                  <a:gd name="connsiteY29" fmla="*/ 193401 h 1558878"/>
                  <a:gd name="connsiteX30" fmla="*/ 1134008 w 1559898"/>
                  <a:gd name="connsiteY30" fmla="*/ 212636 h 1558878"/>
                  <a:gd name="connsiteX31" fmla="*/ 1157151 w 1559898"/>
                  <a:gd name="connsiteY31" fmla="*/ 207226 h 1558878"/>
                  <a:gd name="connsiteX32" fmla="*/ 1212452 w 1559898"/>
                  <a:gd name="connsiteY32" fmla="*/ 155832 h 1558878"/>
                  <a:gd name="connsiteX33" fmla="*/ 1253326 w 1559898"/>
                  <a:gd name="connsiteY33" fmla="*/ 152527 h 1558878"/>
                  <a:gd name="connsiteX34" fmla="*/ 1255430 w 1559898"/>
                  <a:gd name="connsiteY34" fmla="*/ 154029 h 1558878"/>
                  <a:gd name="connsiteX35" fmla="*/ 1268354 w 1559898"/>
                  <a:gd name="connsiteY35" fmla="*/ 206024 h 1558878"/>
                  <a:gd name="connsiteX36" fmla="*/ 1236195 w 1559898"/>
                  <a:gd name="connsiteY36" fmla="*/ 266134 h 1558878"/>
                  <a:gd name="connsiteX37" fmla="*/ 1238900 w 1559898"/>
                  <a:gd name="connsiteY37" fmla="*/ 294686 h 1558878"/>
                  <a:gd name="connsiteX38" fmla="*/ 1265949 w 1559898"/>
                  <a:gd name="connsiteY38" fmla="*/ 321434 h 1558878"/>
                  <a:gd name="connsiteX39" fmla="*/ 1292998 w 1559898"/>
                  <a:gd name="connsiteY39" fmla="*/ 323839 h 1558878"/>
                  <a:gd name="connsiteX40" fmla="*/ 1361223 w 1559898"/>
                  <a:gd name="connsiteY40" fmla="*/ 287773 h 1558878"/>
                  <a:gd name="connsiteX41" fmla="*/ 1398490 w 1559898"/>
                  <a:gd name="connsiteY41" fmla="*/ 295587 h 1558878"/>
                  <a:gd name="connsiteX42" fmla="*/ 1409911 w 1559898"/>
                  <a:gd name="connsiteY42" fmla="*/ 310915 h 1558878"/>
                  <a:gd name="connsiteX43" fmla="*/ 1406906 w 1559898"/>
                  <a:gd name="connsiteY43" fmla="*/ 344576 h 1558878"/>
                  <a:gd name="connsiteX44" fmla="*/ 1352506 w 1559898"/>
                  <a:gd name="connsiteY44" fmla="*/ 403183 h 1558878"/>
                  <a:gd name="connsiteX45" fmla="*/ 1347698 w 1559898"/>
                  <a:gd name="connsiteY45" fmla="*/ 427227 h 1558878"/>
                  <a:gd name="connsiteX46" fmla="*/ 1368436 w 1559898"/>
                  <a:gd name="connsiteY46" fmla="*/ 463292 h 1558878"/>
                  <a:gd name="connsiteX47" fmla="*/ 1394884 w 1559898"/>
                  <a:gd name="connsiteY47" fmla="*/ 472009 h 1558878"/>
                  <a:gd name="connsiteX48" fmla="*/ 1471824 w 1559898"/>
                  <a:gd name="connsiteY48" fmla="*/ 454577 h 1558878"/>
                  <a:gd name="connsiteX49" fmla="*/ 1500376 w 1559898"/>
                  <a:gd name="connsiteY49" fmla="*/ 467801 h 1558878"/>
                  <a:gd name="connsiteX50" fmla="*/ 1509392 w 1559898"/>
                  <a:gd name="connsiteY50" fmla="*/ 488538 h 1558878"/>
                  <a:gd name="connsiteX51" fmla="*/ 1497070 w 1559898"/>
                  <a:gd name="connsiteY51" fmla="*/ 522200 h 1558878"/>
                  <a:gd name="connsiteX52" fmla="*/ 1433654 w 1559898"/>
                  <a:gd name="connsiteY52" fmla="*/ 561572 h 1558878"/>
                  <a:gd name="connsiteX53" fmla="*/ 1420130 w 1559898"/>
                  <a:gd name="connsiteY53" fmla="*/ 591025 h 1558878"/>
                  <a:gd name="connsiteX54" fmla="*/ 1429446 w 1559898"/>
                  <a:gd name="connsiteY54" fmla="*/ 625287 h 1558878"/>
                  <a:gd name="connsiteX55" fmla="*/ 1451988 w 1559898"/>
                  <a:gd name="connsiteY55" fmla="*/ 641217 h 1558878"/>
                  <a:gd name="connsiteX56" fmla="*/ 1531032 w 1559898"/>
                  <a:gd name="connsiteY56" fmla="*/ 644222 h 1558878"/>
                  <a:gd name="connsiteX57" fmla="*/ 1556578 w 1559898"/>
                  <a:gd name="connsiteY57" fmla="*/ 664359 h 1558878"/>
                  <a:gd name="connsiteX58" fmla="*/ 1559884 w 1559898"/>
                  <a:gd name="connsiteY58" fmla="*/ 688703 h 1558878"/>
                  <a:gd name="connsiteX59" fmla="*/ 1540349 w 1559898"/>
                  <a:gd name="connsiteY59" fmla="*/ 716353 h 1558878"/>
                  <a:gd name="connsiteX60" fmla="*/ 1469119 w 1559898"/>
                  <a:gd name="connsiteY60" fmla="*/ 738294 h 1558878"/>
                  <a:gd name="connsiteX61" fmla="*/ 1446878 w 1559898"/>
                  <a:gd name="connsiteY61" fmla="*/ 766544 h 1558878"/>
                  <a:gd name="connsiteX62" fmla="*/ 1448381 w 1559898"/>
                  <a:gd name="connsiteY62" fmla="*/ 803813 h 1558878"/>
                  <a:gd name="connsiteX63" fmla="*/ 1463709 w 1559898"/>
                  <a:gd name="connsiteY63" fmla="*/ 820042 h 1558878"/>
                  <a:gd name="connsiteX64" fmla="*/ 1538545 w 1559898"/>
                  <a:gd name="connsiteY64" fmla="*/ 842884 h 1558878"/>
                  <a:gd name="connsiteX65" fmla="*/ 1559884 w 1559898"/>
                  <a:gd name="connsiteY65" fmla="*/ 872638 h 1558878"/>
                  <a:gd name="connsiteX66" fmla="*/ 1559884 w 1559898"/>
                  <a:gd name="connsiteY66" fmla="*/ 878048 h 1558878"/>
                  <a:gd name="connsiteX67" fmla="*/ 1521414 w 1559898"/>
                  <a:gd name="connsiteY67" fmla="*/ 916217 h 1558878"/>
                  <a:gd name="connsiteX68" fmla="*/ 1450485 w 1559898"/>
                  <a:gd name="connsiteY68" fmla="*/ 918321 h 1558878"/>
                  <a:gd name="connsiteX69" fmla="*/ 1431550 w 1559898"/>
                  <a:gd name="connsiteY69" fmla="*/ 930042 h 1558878"/>
                  <a:gd name="connsiteX70" fmla="*/ 1419529 w 1559898"/>
                  <a:gd name="connsiteY70" fmla="*/ 974523 h 1558878"/>
                  <a:gd name="connsiteX71" fmla="*/ 1431250 w 1559898"/>
                  <a:gd name="connsiteY71" fmla="*/ 996163 h 1558878"/>
                  <a:gd name="connsiteX72" fmla="*/ 1493764 w 1559898"/>
                  <a:gd name="connsiteY72" fmla="*/ 1035234 h 1558878"/>
                  <a:gd name="connsiteX73" fmla="*/ 1507889 w 1559898"/>
                  <a:gd name="connsiteY73" fmla="*/ 1075207 h 1558878"/>
                  <a:gd name="connsiteX74" fmla="*/ 1497971 w 1559898"/>
                  <a:gd name="connsiteY74" fmla="*/ 1095644 h 1558878"/>
                  <a:gd name="connsiteX75" fmla="*/ 1478737 w 1559898"/>
                  <a:gd name="connsiteY75" fmla="*/ 1105261 h 1558878"/>
                  <a:gd name="connsiteX76" fmla="*/ 1430949 w 1559898"/>
                  <a:gd name="connsiteY76" fmla="*/ 1094742 h 1558878"/>
                  <a:gd name="connsiteX77" fmla="*/ 1391878 w 1559898"/>
                  <a:gd name="connsiteY77" fmla="*/ 1085726 h 1558878"/>
                  <a:gd name="connsiteX78" fmla="*/ 1371441 w 1559898"/>
                  <a:gd name="connsiteY78" fmla="*/ 1092037 h 1558878"/>
                  <a:gd name="connsiteX79" fmla="*/ 1346796 w 1559898"/>
                  <a:gd name="connsiteY79" fmla="*/ 1136218 h 1558878"/>
                  <a:gd name="connsiteX80" fmla="*/ 1352807 w 1559898"/>
                  <a:gd name="connsiteY80" fmla="*/ 1155152 h 1558878"/>
                  <a:gd name="connsiteX81" fmla="*/ 1405403 w 1559898"/>
                  <a:gd name="connsiteY81" fmla="*/ 1211655 h 1558878"/>
                  <a:gd name="connsiteX82" fmla="*/ 1408709 w 1559898"/>
                  <a:gd name="connsiteY82" fmla="*/ 1250426 h 1558878"/>
                  <a:gd name="connsiteX83" fmla="*/ 1406605 w 1559898"/>
                  <a:gd name="connsiteY83" fmla="*/ 1253431 h 1558878"/>
                  <a:gd name="connsiteX84" fmla="*/ 1353709 w 1559898"/>
                  <a:gd name="connsiteY84" fmla="*/ 1266655 h 1558878"/>
                  <a:gd name="connsiteX85" fmla="*/ 1292698 w 1559898"/>
                  <a:gd name="connsiteY85" fmla="*/ 1234196 h 1558878"/>
                  <a:gd name="connsiteX86" fmla="*/ 1268954 w 1559898"/>
                  <a:gd name="connsiteY86" fmla="*/ 1235098 h 1558878"/>
                  <a:gd name="connsiteX87" fmla="*/ 1237998 w 1559898"/>
                  <a:gd name="connsiteY87" fmla="*/ 1265453 h 1558878"/>
                  <a:gd name="connsiteX88" fmla="*/ 1236495 w 1559898"/>
                  <a:gd name="connsiteY88" fmla="*/ 1291601 h 1558878"/>
                  <a:gd name="connsiteX89" fmla="*/ 1272561 w 1559898"/>
                  <a:gd name="connsiteY89" fmla="*/ 1359825 h 1558878"/>
                  <a:gd name="connsiteX90" fmla="*/ 1266550 w 1559898"/>
                  <a:gd name="connsiteY90" fmla="*/ 1395289 h 1558878"/>
                  <a:gd name="connsiteX91" fmla="*/ 1260539 w 1559898"/>
                  <a:gd name="connsiteY91" fmla="*/ 1400699 h 1558878"/>
                  <a:gd name="connsiteX92" fmla="*/ 1208845 w 1559898"/>
                  <a:gd name="connsiteY92" fmla="*/ 1398896 h 1558878"/>
                  <a:gd name="connsiteX93" fmla="*/ 1158353 w 1559898"/>
                  <a:gd name="connsiteY93" fmla="*/ 1351710 h 1558878"/>
                  <a:gd name="connsiteX94" fmla="*/ 1132506 w 1559898"/>
                  <a:gd name="connsiteY94" fmla="*/ 1346601 h 1558878"/>
                  <a:gd name="connsiteX95" fmla="*/ 1097041 w 1559898"/>
                  <a:gd name="connsiteY95" fmla="*/ 1366737 h 1558878"/>
                  <a:gd name="connsiteX96" fmla="*/ 1088325 w 1559898"/>
                  <a:gd name="connsiteY96" fmla="*/ 1393185 h 1558878"/>
                  <a:gd name="connsiteX97" fmla="*/ 1106359 w 1559898"/>
                  <a:gd name="connsiteY97" fmla="*/ 1471929 h 1558878"/>
                  <a:gd name="connsiteX98" fmla="*/ 1094637 w 1559898"/>
                  <a:gd name="connsiteY98" fmla="*/ 1498076 h 1558878"/>
                  <a:gd name="connsiteX99" fmla="*/ 1072396 w 1559898"/>
                  <a:gd name="connsiteY99" fmla="*/ 1507995 h 1558878"/>
                  <a:gd name="connsiteX100" fmla="*/ 1038435 w 1559898"/>
                  <a:gd name="connsiteY100" fmla="*/ 1495973 h 1558878"/>
                  <a:gd name="connsiteX101" fmla="*/ 999063 w 1559898"/>
                  <a:gd name="connsiteY101" fmla="*/ 1432557 h 1558878"/>
                  <a:gd name="connsiteX102" fmla="*/ 969609 w 1559898"/>
                  <a:gd name="connsiteY102" fmla="*/ 1418732 h 1558878"/>
                  <a:gd name="connsiteX103" fmla="*/ 938052 w 1559898"/>
                  <a:gd name="connsiteY103" fmla="*/ 1427148 h 1558878"/>
                  <a:gd name="connsiteX104" fmla="*/ 918817 w 1559898"/>
                  <a:gd name="connsiteY104" fmla="*/ 1453295 h 1558878"/>
                  <a:gd name="connsiteX105" fmla="*/ 916713 w 1559898"/>
                  <a:gd name="connsiteY105" fmla="*/ 1524224 h 1558878"/>
                  <a:gd name="connsiteX106" fmla="*/ 889363 w 1559898"/>
                  <a:gd name="connsiteY106" fmla="*/ 1556683 h 1558878"/>
                  <a:gd name="connsiteX107" fmla="*/ 872232 w 1559898"/>
                  <a:gd name="connsiteY107" fmla="*/ 1558787 h 1558878"/>
                  <a:gd name="connsiteX108" fmla="*/ 844582 w 1559898"/>
                  <a:gd name="connsiteY108" fmla="*/ 1540153 h 1558878"/>
                  <a:gd name="connsiteX109" fmla="*/ 821439 w 1559898"/>
                  <a:gd name="connsiteY109" fmla="*/ 1464716 h 1558878"/>
                  <a:gd name="connsiteX110" fmla="*/ 799800 w 1559898"/>
                  <a:gd name="connsiteY110" fmla="*/ 1446082 h 1558878"/>
                  <a:gd name="connsiteX111" fmla="*/ 760128 w 1559898"/>
                  <a:gd name="connsiteY111" fmla="*/ 1446382 h 1558878"/>
                  <a:gd name="connsiteX112" fmla="*/ 740893 w 1559898"/>
                  <a:gd name="connsiteY112" fmla="*/ 1462913 h 1558878"/>
                  <a:gd name="connsiteX113" fmla="*/ 718953 w 1559898"/>
                  <a:gd name="connsiteY113" fmla="*/ 1534142 h 1558878"/>
                  <a:gd name="connsiteX114" fmla="*/ 681986 w 1559898"/>
                  <a:gd name="connsiteY114" fmla="*/ 1557886 h 1558878"/>
                  <a:gd name="connsiteX115" fmla="*/ 644718 w 1559898"/>
                  <a:gd name="connsiteY115" fmla="*/ 1515809 h 1558878"/>
                  <a:gd name="connsiteX116" fmla="*/ 642915 w 1559898"/>
                  <a:gd name="connsiteY116" fmla="*/ 1451191 h 1558878"/>
                  <a:gd name="connsiteX117" fmla="*/ 629390 w 1559898"/>
                  <a:gd name="connsiteY117" fmla="*/ 1429552 h 1558878"/>
                  <a:gd name="connsiteX118" fmla="*/ 585510 w 1559898"/>
                  <a:gd name="connsiteY118" fmla="*/ 1418431 h 1558878"/>
                  <a:gd name="connsiteX119" fmla="*/ 564471 w 1559898"/>
                  <a:gd name="connsiteY119" fmla="*/ 1429552 h 1558878"/>
                  <a:gd name="connsiteX120" fmla="*/ 524499 w 1559898"/>
                  <a:gd name="connsiteY120" fmla="*/ 1493569 h 1558878"/>
                  <a:gd name="connsiteX121" fmla="*/ 487231 w 1559898"/>
                  <a:gd name="connsiteY121" fmla="*/ 1507093 h 1558878"/>
                  <a:gd name="connsiteX122" fmla="*/ 484526 w 1559898"/>
                  <a:gd name="connsiteY122" fmla="*/ 1506192 h 1558878"/>
                  <a:gd name="connsiteX123" fmla="*/ 457477 w 1559898"/>
                  <a:gd name="connsiteY123" fmla="*/ 1459005 h 1558878"/>
                  <a:gd name="connsiteX124" fmla="*/ 472805 w 1559898"/>
                  <a:gd name="connsiteY124" fmla="*/ 1392584 h 1558878"/>
                  <a:gd name="connsiteX125" fmla="*/ 462887 w 1559898"/>
                  <a:gd name="connsiteY125" fmla="*/ 1365535 h 1558878"/>
                  <a:gd name="connsiteX126" fmla="*/ 430728 w 1559898"/>
                  <a:gd name="connsiteY126" fmla="*/ 1346902 h 1558878"/>
                  <a:gd name="connsiteX127" fmla="*/ 401575 w 1559898"/>
                  <a:gd name="connsiteY127" fmla="*/ 1352311 h 1558878"/>
                  <a:gd name="connsiteX128" fmla="*/ 347176 w 1559898"/>
                  <a:gd name="connsiteY128" fmla="*/ 1403103 h 1558878"/>
                  <a:gd name="connsiteX129" fmla="*/ 309007 w 1559898"/>
                  <a:gd name="connsiteY129" fmla="*/ 1406710 h 1558878"/>
                  <a:gd name="connsiteX130" fmla="*/ 303597 w 1559898"/>
                  <a:gd name="connsiteY130" fmla="*/ 1403103 h 1558878"/>
                  <a:gd name="connsiteX131" fmla="*/ 291575 w 1559898"/>
                  <a:gd name="connsiteY131" fmla="*/ 1352912 h 1558878"/>
                  <a:gd name="connsiteX132" fmla="*/ 324034 w 1559898"/>
                  <a:gd name="connsiteY132" fmla="*/ 1291901 h 1558878"/>
                  <a:gd name="connsiteX133" fmla="*/ 321630 w 1559898"/>
                  <a:gd name="connsiteY133" fmla="*/ 1263349 h 1558878"/>
                  <a:gd name="connsiteX134" fmla="*/ 294580 w 1559898"/>
                  <a:gd name="connsiteY134" fmla="*/ 1236601 h 1558878"/>
                  <a:gd name="connsiteX135" fmla="*/ 266629 w 1559898"/>
                  <a:gd name="connsiteY135" fmla="*/ 1234497 h 1558878"/>
                  <a:gd name="connsiteX136" fmla="*/ 199006 w 1559898"/>
                  <a:gd name="connsiteY136" fmla="*/ 1270262 h 1558878"/>
                  <a:gd name="connsiteX137" fmla="*/ 162039 w 1559898"/>
                  <a:gd name="connsiteY137" fmla="*/ 1263349 h 1558878"/>
                  <a:gd name="connsiteX138" fmla="*/ 159634 w 1559898"/>
                  <a:gd name="connsiteY138" fmla="*/ 1260644 h 1558878"/>
                  <a:gd name="connsiteX139" fmla="*/ 161137 w 1559898"/>
                  <a:gd name="connsiteY139" fmla="*/ 1205343 h 1558878"/>
                  <a:gd name="connsiteX140" fmla="*/ 206519 w 1559898"/>
                  <a:gd name="connsiteY140" fmla="*/ 1156956 h 1558878"/>
                  <a:gd name="connsiteX141" fmla="*/ 211929 w 1559898"/>
                  <a:gd name="connsiteY141" fmla="*/ 1130507 h 1558878"/>
                  <a:gd name="connsiteX142" fmla="*/ 191192 w 1559898"/>
                  <a:gd name="connsiteY142" fmla="*/ 1094442 h 1558878"/>
                  <a:gd name="connsiteX143" fmla="*/ 165044 w 1559898"/>
                  <a:gd name="connsiteY143" fmla="*/ 1086928 h 1558878"/>
                  <a:gd name="connsiteX144" fmla="*/ 99525 w 1559898"/>
                  <a:gd name="connsiteY144" fmla="*/ 1101955 h 1558878"/>
                  <a:gd name="connsiteX145" fmla="*/ 90809 w 1559898"/>
                  <a:gd name="connsiteY145" fmla="*/ 1104059 h 1558878"/>
                  <a:gd name="connsiteX146" fmla="*/ 58350 w 1559898"/>
                  <a:gd name="connsiteY146" fmla="*/ 1088130 h 1558878"/>
                  <a:gd name="connsiteX147" fmla="*/ 50836 w 1559898"/>
                  <a:gd name="connsiteY147" fmla="*/ 1070699 h 1558878"/>
                  <a:gd name="connsiteX148" fmla="*/ 62858 w 1559898"/>
                  <a:gd name="connsiteY148" fmla="*/ 1036737 h 1558878"/>
                  <a:gd name="connsiteX149" fmla="*/ 124470 w 1559898"/>
                  <a:gd name="connsiteY149" fmla="*/ 998267 h 1558878"/>
                  <a:gd name="connsiteX150" fmla="*/ 139197 w 1559898"/>
                  <a:gd name="connsiteY150" fmla="*/ 963704 h 1558878"/>
                  <a:gd name="connsiteX151" fmla="*/ 129880 w 1559898"/>
                  <a:gd name="connsiteY151" fmla="*/ 932447 h 1558878"/>
                  <a:gd name="connsiteX152" fmla="*/ 107339 w 1559898"/>
                  <a:gd name="connsiteY152" fmla="*/ 917419 h 1558878"/>
                  <a:gd name="connsiteX153" fmla="*/ 34607 w 1559898"/>
                  <a:gd name="connsiteY153" fmla="*/ 915315 h 1558878"/>
                  <a:gd name="connsiteX154" fmla="*/ 2147 w 1559898"/>
                  <a:gd name="connsiteY154" fmla="*/ 887966 h 1558878"/>
                  <a:gd name="connsiteX155" fmla="*/ 945 w 1559898"/>
                  <a:gd name="connsiteY155" fmla="*/ 881654 h 1558878"/>
                  <a:gd name="connsiteX156" fmla="*/ 28295 w 1559898"/>
                  <a:gd name="connsiteY156" fmla="*/ 840179 h 1558878"/>
                  <a:gd name="connsiteX157" fmla="*/ 93514 w 1559898"/>
                  <a:gd name="connsiteY157" fmla="*/ 820342 h 1558878"/>
                  <a:gd name="connsiteX158" fmla="*/ 113050 w 1559898"/>
                  <a:gd name="connsiteY158" fmla="*/ 798403 h 1558878"/>
                  <a:gd name="connsiteX159" fmla="*/ 112147 w 1559898"/>
                  <a:gd name="connsiteY159" fmla="*/ 756627 h 1558878"/>
                  <a:gd name="connsiteX160" fmla="*/ 96820 w 1559898"/>
                  <a:gd name="connsiteY160" fmla="*/ 739495 h 1558878"/>
                  <a:gd name="connsiteX161" fmla="*/ 27393 w 1559898"/>
                  <a:gd name="connsiteY161" fmla="*/ 718157 h 1558878"/>
                  <a:gd name="connsiteX162" fmla="*/ 945 w 1559898"/>
                  <a:gd name="connsiteY162" fmla="*/ 679687 h 1558878"/>
                  <a:gd name="connsiteX163" fmla="*/ 3650 w 1559898"/>
                  <a:gd name="connsiteY163" fmla="*/ 663757 h 1558878"/>
                  <a:gd name="connsiteX164" fmla="*/ 28596 w 1559898"/>
                  <a:gd name="connsiteY164" fmla="*/ 643922 h 1558878"/>
                  <a:gd name="connsiteX165" fmla="*/ 95918 w 1559898"/>
                  <a:gd name="connsiteY165" fmla="*/ 641818 h 1558878"/>
                  <a:gd name="connsiteX166" fmla="*/ 105836 w 1559898"/>
                  <a:gd name="connsiteY166" fmla="*/ 641517 h 1558878"/>
                  <a:gd name="connsiteX167" fmla="*/ 132585 w 1559898"/>
                  <a:gd name="connsiteY167" fmla="*/ 620479 h 1558878"/>
                  <a:gd name="connsiteX168" fmla="*/ 140399 w 1559898"/>
                  <a:gd name="connsiteY168" fmla="*/ 590725 h 1558878"/>
                  <a:gd name="connsiteX169" fmla="*/ 127776 w 1559898"/>
                  <a:gd name="connsiteY169" fmla="*/ 562473 h 1558878"/>
                  <a:gd name="connsiteX170" fmla="*/ 66164 w 1559898"/>
                  <a:gd name="connsiteY170" fmla="*/ 524003 h 1558878"/>
                  <a:gd name="connsiteX171" fmla="*/ 52339 w 1559898"/>
                  <a:gd name="connsiteY171" fmla="*/ 484632 h 1558878"/>
                  <a:gd name="connsiteX172" fmla="*/ 61054 w 1559898"/>
                  <a:gd name="connsiteY172" fmla="*/ 465697 h 1558878"/>
                  <a:gd name="connsiteX173" fmla="*/ 88104 w 1559898"/>
                  <a:gd name="connsiteY173" fmla="*/ 454276 h 1558878"/>
                  <a:gd name="connsiteX174" fmla="*/ 165044 w 1559898"/>
                  <a:gd name="connsiteY174" fmla="*/ 472009 h 1558878"/>
                  <a:gd name="connsiteX175" fmla="*/ 192995 w 1559898"/>
                  <a:gd name="connsiteY175" fmla="*/ 462691 h 1558878"/>
                  <a:gd name="connsiteX176" fmla="*/ 211929 w 1559898"/>
                  <a:gd name="connsiteY176" fmla="*/ 429631 h 1558878"/>
                  <a:gd name="connsiteX177" fmla="*/ 206519 w 1559898"/>
                  <a:gd name="connsiteY177" fmla="*/ 401380 h 1558878"/>
                  <a:gd name="connsiteX178" fmla="*/ 155426 w 1559898"/>
                  <a:gd name="connsiteY178" fmla="*/ 346981 h 1558878"/>
                  <a:gd name="connsiteX179" fmla="*/ 152421 w 1559898"/>
                  <a:gd name="connsiteY179" fmla="*/ 308210 h 1558878"/>
                  <a:gd name="connsiteX180" fmla="*/ 157530 w 1559898"/>
                  <a:gd name="connsiteY180" fmla="*/ 300696 h 1558878"/>
                  <a:gd name="connsiteX181" fmla="*/ 203814 w 1559898"/>
                  <a:gd name="connsiteY181" fmla="*/ 290478 h 1558878"/>
                  <a:gd name="connsiteX182" fmla="*/ 266329 w 1559898"/>
                  <a:gd name="connsiteY182" fmla="*/ 323839 h 1558878"/>
                  <a:gd name="connsiteX183" fmla="*/ 295783 w 1559898"/>
                  <a:gd name="connsiteY183" fmla="*/ 321134 h 1558878"/>
                  <a:gd name="connsiteX184" fmla="*/ 321029 w 1559898"/>
                  <a:gd name="connsiteY184" fmla="*/ 296188 h 1558878"/>
                  <a:gd name="connsiteX185" fmla="*/ 324335 w 1559898"/>
                  <a:gd name="connsiteY185" fmla="*/ 266134 h 1558878"/>
                  <a:gd name="connsiteX186" fmla="*/ 287968 w 1559898"/>
                  <a:gd name="connsiteY186" fmla="*/ 197909 h 1558878"/>
                  <a:gd name="connsiteX187" fmla="*/ 294280 w 1559898"/>
                  <a:gd name="connsiteY187" fmla="*/ 163346 h 1558878"/>
                  <a:gd name="connsiteX188" fmla="*/ 313214 w 1559898"/>
                  <a:gd name="connsiteY188" fmla="*/ 149221 h 1558878"/>
                  <a:gd name="connsiteX189" fmla="*/ 343870 w 1559898"/>
                  <a:gd name="connsiteY189" fmla="*/ 152527 h 1558878"/>
                  <a:gd name="connsiteX190" fmla="*/ 395865 w 1559898"/>
                  <a:gd name="connsiteY190" fmla="*/ 200915 h 1558878"/>
                  <a:gd name="connsiteX191" fmla="*/ 439745 w 1559898"/>
                  <a:gd name="connsiteY191" fmla="*/ 207226 h 1558878"/>
                  <a:gd name="connsiteX192" fmla="*/ 464389 w 1559898"/>
                  <a:gd name="connsiteY192" fmla="*/ 191898 h 1558878"/>
                  <a:gd name="connsiteX193" fmla="*/ 472805 w 1559898"/>
                  <a:gd name="connsiteY193" fmla="*/ 166051 h 1558878"/>
                  <a:gd name="connsiteX194" fmla="*/ 455373 w 1559898"/>
                  <a:gd name="connsiteY194" fmla="*/ 90914 h 1558878"/>
                  <a:gd name="connsiteX195" fmla="*/ 470100 w 1559898"/>
                  <a:gd name="connsiteY195" fmla="*/ 58756 h 1558878"/>
                  <a:gd name="connsiteX196" fmla="*/ 490236 w 1559898"/>
                  <a:gd name="connsiteY196" fmla="*/ 50340 h 1558878"/>
                  <a:gd name="connsiteX197" fmla="*/ 522095 w 1559898"/>
                  <a:gd name="connsiteY197" fmla="*/ 61761 h 1558878"/>
                  <a:gd name="connsiteX198" fmla="*/ 562368 w 1559898"/>
                  <a:gd name="connsiteY198" fmla="*/ 126680 h 1558878"/>
                  <a:gd name="connsiteX199" fmla="*/ 590319 w 1559898"/>
                  <a:gd name="connsiteY199" fmla="*/ 140204 h 1558878"/>
                  <a:gd name="connsiteX200" fmla="*/ 627887 w 1559898"/>
                  <a:gd name="connsiteY200" fmla="*/ 129685 h 1558878"/>
                  <a:gd name="connsiteX201" fmla="*/ 641713 w 1559898"/>
                  <a:gd name="connsiteY201" fmla="*/ 109548 h 1558878"/>
                  <a:gd name="connsiteX202" fmla="*/ 644718 w 1559898"/>
                  <a:gd name="connsiteY202" fmla="*/ 31406 h 1558878"/>
                  <a:gd name="connsiteX203" fmla="*/ 666958 w 1559898"/>
                  <a:gd name="connsiteY203" fmla="*/ 2854 h 1558878"/>
                  <a:gd name="connsiteX204" fmla="*/ 675073 w 1559898"/>
                  <a:gd name="connsiteY204" fmla="*/ 1051 h 1558878"/>
                  <a:gd name="connsiteX205" fmla="*/ 693524 w 1559898"/>
                  <a:gd name="connsiteY205" fmla="*/ 83 h 1558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</a:cxnLst>
                <a:rect l="l" t="t" r="r" b="b"/>
                <a:pathLst>
                  <a:path w="1559898" h="1558878">
                    <a:moveTo>
                      <a:pt x="781166" y="225559"/>
                    </a:moveTo>
                    <a:cubicBezTo>
                      <a:pt x="1085020" y="226160"/>
                      <a:pt x="1334173" y="474713"/>
                      <a:pt x="1333572" y="779468"/>
                    </a:cubicBezTo>
                    <a:cubicBezTo>
                      <a:pt x="1332971" y="1080917"/>
                      <a:pt x="1088326" y="1331874"/>
                      <a:pt x="779062" y="1331273"/>
                    </a:cubicBezTo>
                    <a:cubicBezTo>
                      <a:pt x="467395" y="1330371"/>
                      <a:pt x="225153" y="1076108"/>
                      <a:pt x="227558" y="777664"/>
                    </a:cubicBezTo>
                    <a:cubicBezTo>
                      <a:pt x="225754" y="475013"/>
                      <a:pt x="475810" y="224958"/>
                      <a:pt x="781166" y="225559"/>
                    </a:cubicBezTo>
                    <a:close/>
                    <a:moveTo>
                      <a:pt x="780565" y="209330"/>
                    </a:moveTo>
                    <a:cubicBezTo>
                      <a:pt x="463788" y="209029"/>
                      <a:pt x="211929" y="462992"/>
                      <a:pt x="210727" y="775862"/>
                    </a:cubicBezTo>
                    <a:cubicBezTo>
                      <a:pt x="209525" y="1096245"/>
                      <a:pt x="469499" y="1348104"/>
                      <a:pt x="779664" y="1347202"/>
                    </a:cubicBezTo>
                    <a:cubicBezTo>
                      <a:pt x="1088927" y="1348404"/>
                      <a:pt x="1349801" y="1099551"/>
                      <a:pt x="1349501" y="777965"/>
                    </a:cubicBezTo>
                    <a:cubicBezTo>
                      <a:pt x="1349201" y="461790"/>
                      <a:pt x="1095539" y="209630"/>
                      <a:pt x="780565" y="209330"/>
                    </a:cubicBezTo>
                    <a:close/>
                    <a:moveTo>
                      <a:pt x="693524" y="83"/>
                    </a:moveTo>
                    <a:cubicBezTo>
                      <a:pt x="708472" y="900"/>
                      <a:pt x="713994" y="7888"/>
                      <a:pt x="719855" y="28400"/>
                    </a:cubicBezTo>
                    <a:cubicBezTo>
                      <a:pt x="726166" y="50641"/>
                      <a:pt x="733680" y="72281"/>
                      <a:pt x="739691" y="94521"/>
                    </a:cubicBezTo>
                    <a:cubicBezTo>
                      <a:pt x="742696" y="105040"/>
                      <a:pt x="749007" y="110751"/>
                      <a:pt x="759226" y="112253"/>
                    </a:cubicBezTo>
                    <a:cubicBezTo>
                      <a:pt x="773352" y="114057"/>
                      <a:pt x="787778" y="114057"/>
                      <a:pt x="801904" y="112253"/>
                    </a:cubicBezTo>
                    <a:cubicBezTo>
                      <a:pt x="811822" y="111051"/>
                      <a:pt x="817833" y="105040"/>
                      <a:pt x="820838" y="95122"/>
                    </a:cubicBezTo>
                    <a:cubicBezTo>
                      <a:pt x="828052" y="70778"/>
                      <a:pt x="835565" y="46434"/>
                      <a:pt x="843079" y="22089"/>
                    </a:cubicBezTo>
                    <a:cubicBezTo>
                      <a:pt x="848789" y="4056"/>
                      <a:pt x="854499" y="-152"/>
                      <a:pt x="873434" y="149"/>
                    </a:cubicBezTo>
                    <a:cubicBezTo>
                      <a:pt x="876139" y="149"/>
                      <a:pt x="878844" y="149"/>
                      <a:pt x="881549" y="450"/>
                    </a:cubicBezTo>
                    <a:cubicBezTo>
                      <a:pt x="908297" y="3155"/>
                      <a:pt x="915811" y="11269"/>
                      <a:pt x="916413" y="38018"/>
                    </a:cubicBezTo>
                    <a:cubicBezTo>
                      <a:pt x="917014" y="61460"/>
                      <a:pt x="917915" y="84603"/>
                      <a:pt x="918516" y="108046"/>
                    </a:cubicBezTo>
                    <a:cubicBezTo>
                      <a:pt x="918817" y="117362"/>
                      <a:pt x="922123" y="124576"/>
                      <a:pt x="930839" y="128482"/>
                    </a:cubicBezTo>
                    <a:cubicBezTo>
                      <a:pt x="944965" y="134794"/>
                      <a:pt x="959691" y="139002"/>
                      <a:pt x="975320" y="140204"/>
                    </a:cubicBezTo>
                    <a:cubicBezTo>
                      <a:pt x="984937" y="140805"/>
                      <a:pt x="991550" y="136898"/>
                      <a:pt x="996358" y="129084"/>
                    </a:cubicBezTo>
                    <a:cubicBezTo>
                      <a:pt x="1009582" y="107745"/>
                      <a:pt x="1023107" y="86406"/>
                      <a:pt x="1036331" y="65067"/>
                    </a:cubicBezTo>
                    <a:cubicBezTo>
                      <a:pt x="1047752" y="47035"/>
                      <a:pt x="1054664" y="44630"/>
                      <a:pt x="1075101" y="51542"/>
                    </a:cubicBezTo>
                    <a:cubicBezTo>
                      <a:pt x="1077506" y="52444"/>
                      <a:pt x="1079610" y="53045"/>
                      <a:pt x="1082014" y="53947"/>
                    </a:cubicBezTo>
                    <a:cubicBezTo>
                      <a:pt x="1105757" y="64165"/>
                      <a:pt x="1109664" y="71679"/>
                      <a:pt x="1103954" y="96925"/>
                    </a:cubicBezTo>
                    <a:cubicBezTo>
                      <a:pt x="1098845" y="119466"/>
                      <a:pt x="1093736" y="141707"/>
                      <a:pt x="1088325" y="164248"/>
                    </a:cubicBezTo>
                    <a:cubicBezTo>
                      <a:pt x="1085320" y="176570"/>
                      <a:pt x="1088325" y="186188"/>
                      <a:pt x="1099145" y="193401"/>
                    </a:cubicBezTo>
                    <a:cubicBezTo>
                      <a:pt x="1110266" y="200915"/>
                      <a:pt x="1121386" y="207827"/>
                      <a:pt x="1134008" y="212636"/>
                    </a:cubicBezTo>
                    <a:cubicBezTo>
                      <a:pt x="1143025" y="215942"/>
                      <a:pt x="1150238" y="213838"/>
                      <a:pt x="1157151" y="207226"/>
                    </a:cubicBezTo>
                    <a:cubicBezTo>
                      <a:pt x="1175484" y="189794"/>
                      <a:pt x="1193818" y="172964"/>
                      <a:pt x="1212452" y="155832"/>
                    </a:cubicBezTo>
                    <a:cubicBezTo>
                      <a:pt x="1227780" y="141406"/>
                      <a:pt x="1236195" y="140805"/>
                      <a:pt x="1253326" y="152527"/>
                    </a:cubicBezTo>
                    <a:cubicBezTo>
                      <a:pt x="1254227" y="153128"/>
                      <a:pt x="1254829" y="153428"/>
                      <a:pt x="1255430" y="154029"/>
                    </a:cubicBezTo>
                    <a:cubicBezTo>
                      <a:pt x="1284583" y="175068"/>
                      <a:pt x="1280375" y="184084"/>
                      <a:pt x="1268354" y="206024"/>
                    </a:cubicBezTo>
                    <a:cubicBezTo>
                      <a:pt x="1257534" y="225860"/>
                      <a:pt x="1247315" y="246298"/>
                      <a:pt x="1236195" y="266134"/>
                    </a:cubicBezTo>
                    <a:cubicBezTo>
                      <a:pt x="1230485" y="276653"/>
                      <a:pt x="1231686" y="285669"/>
                      <a:pt x="1238900" y="294686"/>
                    </a:cubicBezTo>
                    <a:cubicBezTo>
                      <a:pt x="1247014" y="304604"/>
                      <a:pt x="1256031" y="313620"/>
                      <a:pt x="1265949" y="321434"/>
                    </a:cubicBezTo>
                    <a:cubicBezTo>
                      <a:pt x="1274364" y="328046"/>
                      <a:pt x="1283081" y="328948"/>
                      <a:pt x="1292998" y="323839"/>
                    </a:cubicBezTo>
                    <a:cubicBezTo>
                      <a:pt x="1315539" y="311516"/>
                      <a:pt x="1338381" y="299495"/>
                      <a:pt x="1361223" y="287773"/>
                    </a:cubicBezTo>
                    <a:cubicBezTo>
                      <a:pt x="1377452" y="279358"/>
                      <a:pt x="1386769" y="281161"/>
                      <a:pt x="1398490" y="295587"/>
                    </a:cubicBezTo>
                    <a:cubicBezTo>
                      <a:pt x="1402698" y="300396"/>
                      <a:pt x="1406605" y="305505"/>
                      <a:pt x="1409911" y="310915"/>
                    </a:cubicBezTo>
                    <a:cubicBezTo>
                      <a:pt x="1418326" y="324139"/>
                      <a:pt x="1417425" y="332855"/>
                      <a:pt x="1406906" y="344576"/>
                    </a:cubicBezTo>
                    <a:cubicBezTo>
                      <a:pt x="1388873" y="364112"/>
                      <a:pt x="1370840" y="383948"/>
                      <a:pt x="1352506" y="403183"/>
                    </a:cubicBezTo>
                    <a:cubicBezTo>
                      <a:pt x="1345594" y="410396"/>
                      <a:pt x="1344091" y="418211"/>
                      <a:pt x="1347698" y="427227"/>
                    </a:cubicBezTo>
                    <a:cubicBezTo>
                      <a:pt x="1353108" y="440150"/>
                      <a:pt x="1359720" y="452172"/>
                      <a:pt x="1368436" y="463292"/>
                    </a:cubicBezTo>
                    <a:cubicBezTo>
                      <a:pt x="1375348" y="472309"/>
                      <a:pt x="1383764" y="474713"/>
                      <a:pt x="1394884" y="472009"/>
                    </a:cubicBezTo>
                    <a:cubicBezTo>
                      <a:pt x="1420430" y="465697"/>
                      <a:pt x="1446277" y="459986"/>
                      <a:pt x="1471824" y="454577"/>
                    </a:cubicBezTo>
                    <a:cubicBezTo>
                      <a:pt x="1485348" y="451571"/>
                      <a:pt x="1493464" y="455478"/>
                      <a:pt x="1500376" y="467801"/>
                    </a:cubicBezTo>
                    <a:cubicBezTo>
                      <a:pt x="1503983" y="474413"/>
                      <a:pt x="1506988" y="481325"/>
                      <a:pt x="1509392" y="488538"/>
                    </a:cubicBezTo>
                    <a:cubicBezTo>
                      <a:pt x="1514502" y="505069"/>
                      <a:pt x="1511797" y="512883"/>
                      <a:pt x="1497070" y="522200"/>
                    </a:cubicBezTo>
                    <a:cubicBezTo>
                      <a:pt x="1476032" y="535424"/>
                      <a:pt x="1455293" y="549249"/>
                      <a:pt x="1433654" y="561572"/>
                    </a:cubicBezTo>
                    <a:cubicBezTo>
                      <a:pt x="1421332" y="568784"/>
                      <a:pt x="1418026" y="578402"/>
                      <a:pt x="1420130" y="591025"/>
                    </a:cubicBezTo>
                    <a:cubicBezTo>
                      <a:pt x="1421933" y="602747"/>
                      <a:pt x="1425239" y="614167"/>
                      <a:pt x="1429446" y="625287"/>
                    </a:cubicBezTo>
                    <a:cubicBezTo>
                      <a:pt x="1433354" y="635506"/>
                      <a:pt x="1440266" y="640916"/>
                      <a:pt x="1451988" y="641217"/>
                    </a:cubicBezTo>
                    <a:cubicBezTo>
                      <a:pt x="1478436" y="641517"/>
                      <a:pt x="1504584" y="643321"/>
                      <a:pt x="1531032" y="644222"/>
                    </a:cubicBezTo>
                    <a:cubicBezTo>
                      <a:pt x="1545458" y="644823"/>
                      <a:pt x="1552671" y="650533"/>
                      <a:pt x="1556578" y="664359"/>
                    </a:cubicBezTo>
                    <a:cubicBezTo>
                      <a:pt x="1558982" y="672173"/>
                      <a:pt x="1559884" y="680288"/>
                      <a:pt x="1559884" y="688703"/>
                    </a:cubicBezTo>
                    <a:cubicBezTo>
                      <a:pt x="1559884" y="704932"/>
                      <a:pt x="1555376" y="711545"/>
                      <a:pt x="1540349" y="716353"/>
                    </a:cubicBezTo>
                    <a:cubicBezTo>
                      <a:pt x="1516605" y="723867"/>
                      <a:pt x="1492862" y="731080"/>
                      <a:pt x="1469119" y="738294"/>
                    </a:cubicBezTo>
                    <a:cubicBezTo>
                      <a:pt x="1451988" y="743402"/>
                      <a:pt x="1447480" y="748813"/>
                      <a:pt x="1446878" y="766544"/>
                    </a:cubicBezTo>
                    <a:cubicBezTo>
                      <a:pt x="1446578" y="778867"/>
                      <a:pt x="1445676" y="791490"/>
                      <a:pt x="1448381" y="803813"/>
                    </a:cubicBezTo>
                    <a:cubicBezTo>
                      <a:pt x="1450185" y="812228"/>
                      <a:pt x="1455293" y="817337"/>
                      <a:pt x="1463709" y="820042"/>
                    </a:cubicBezTo>
                    <a:cubicBezTo>
                      <a:pt x="1488655" y="827556"/>
                      <a:pt x="1513600" y="835069"/>
                      <a:pt x="1538545" y="842884"/>
                    </a:cubicBezTo>
                    <a:cubicBezTo>
                      <a:pt x="1555977" y="848293"/>
                      <a:pt x="1560185" y="854305"/>
                      <a:pt x="1559884" y="872638"/>
                    </a:cubicBezTo>
                    <a:cubicBezTo>
                      <a:pt x="1559884" y="874441"/>
                      <a:pt x="1559884" y="876244"/>
                      <a:pt x="1559884" y="878048"/>
                    </a:cubicBezTo>
                    <a:cubicBezTo>
                      <a:pt x="1558682" y="906299"/>
                      <a:pt x="1549665" y="915315"/>
                      <a:pt x="1521414" y="916217"/>
                    </a:cubicBezTo>
                    <a:cubicBezTo>
                      <a:pt x="1497671" y="916818"/>
                      <a:pt x="1474228" y="918020"/>
                      <a:pt x="1450485" y="918321"/>
                    </a:cubicBezTo>
                    <a:cubicBezTo>
                      <a:pt x="1441468" y="918622"/>
                      <a:pt x="1435157" y="922529"/>
                      <a:pt x="1431550" y="930042"/>
                    </a:cubicBezTo>
                    <a:cubicBezTo>
                      <a:pt x="1424939" y="944168"/>
                      <a:pt x="1420731" y="958895"/>
                      <a:pt x="1419529" y="974523"/>
                    </a:cubicBezTo>
                    <a:cubicBezTo>
                      <a:pt x="1418627" y="984441"/>
                      <a:pt x="1422835" y="991054"/>
                      <a:pt x="1431250" y="996163"/>
                    </a:cubicBezTo>
                    <a:cubicBezTo>
                      <a:pt x="1452288" y="1009086"/>
                      <a:pt x="1473026" y="1022010"/>
                      <a:pt x="1493764" y="1035234"/>
                    </a:cubicBezTo>
                    <a:cubicBezTo>
                      <a:pt x="1512698" y="1046955"/>
                      <a:pt x="1515103" y="1054169"/>
                      <a:pt x="1507889" y="1075207"/>
                    </a:cubicBezTo>
                    <a:cubicBezTo>
                      <a:pt x="1505485" y="1082420"/>
                      <a:pt x="1502179" y="1089332"/>
                      <a:pt x="1497971" y="1095644"/>
                    </a:cubicBezTo>
                    <a:cubicBezTo>
                      <a:pt x="1494064" y="1101354"/>
                      <a:pt x="1487753" y="1105261"/>
                      <a:pt x="1478737" y="1105261"/>
                    </a:cubicBezTo>
                    <a:cubicBezTo>
                      <a:pt x="1462808" y="1101655"/>
                      <a:pt x="1446878" y="1098048"/>
                      <a:pt x="1430949" y="1094742"/>
                    </a:cubicBezTo>
                    <a:cubicBezTo>
                      <a:pt x="1418026" y="1091737"/>
                      <a:pt x="1404802" y="1089032"/>
                      <a:pt x="1391878" y="1085726"/>
                    </a:cubicBezTo>
                    <a:cubicBezTo>
                      <a:pt x="1383463" y="1083622"/>
                      <a:pt x="1376851" y="1086026"/>
                      <a:pt x="1371441" y="1092037"/>
                    </a:cubicBezTo>
                    <a:cubicBezTo>
                      <a:pt x="1360321" y="1104961"/>
                      <a:pt x="1351605" y="1119688"/>
                      <a:pt x="1346796" y="1136218"/>
                    </a:cubicBezTo>
                    <a:cubicBezTo>
                      <a:pt x="1344392" y="1144032"/>
                      <a:pt x="1347999" y="1149742"/>
                      <a:pt x="1352807" y="1155152"/>
                    </a:cubicBezTo>
                    <a:cubicBezTo>
                      <a:pt x="1370239" y="1174087"/>
                      <a:pt x="1387971" y="1193021"/>
                      <a:pt x="1405403" y="1211655"/>
                    </a:cubicBezTo>
                    <a:cubicBezTo>
                      <a:pt x="1418627" y="1225781"/>
                      <a:pt x="1419228" y="1234196"/>
                      <a:pt x="1408709" y="1250426"/>
                    </a:cubicBezTo>
                    <a:cubicBezTo>
                      <a:pt x="1408108" y="1251327"/>
                      <a:pt x="1407507" y="1252530"/>
                      <a:pt x="1406605" y="1253431"/>
                    </a:cubicBezTo>
                    <a:cubicBezTo>
                      <a:pt x="1386769" y="1280180"/>
                      <a:pt x="1378053" y="1280481"/>
                      <a:pt x="1353709" y="1266655"/>
                    </a:cubicBezTo>
                    <a:cubicBezTo>
                      <a:pt x="1333872" y="1255235"/>
                      <a:pt x="1312834" y="1245016"/>
                      <a:pt x="1292698" y="1234196"/>
                    </a:cubicBezTo>
                    <a:cubicBezTo>
                      <a:pt x="1284282" y="1229688"/>
                      <a:pt x="1276468" y="1229688"/>
                      <a:pt x="1268954" y="1235098"/>
                    </a:cubicBezTo>
                    <a:cubicBezTo>
                      <a:pt x="1256932" y="1243513"/>
                      <a:pt x="1246714" y="1253732"/>
                      <a:pt x="1237998" y="1265453"/>
                    </a:cubicBezTo>
                    <a:cubicBezTo>
                      <a:pt x="1231686" y="1273868"/>
                      <a:pt x="1231386" y="1282284"/>
                      <a:pt x="1236495" y="1291601"/>
                    </a:cubicBezTo>
                    <a:cubicBezTo>
                      <a:pt x="1248818" y="1314142"/>
                      <a:pt x="1260840" y="1336983"/>
                      <a:pt x="1272561" y="1359825"/>
                    </a:cubicBezTo>
                    <a:cubicBezTo>
                      <a:pt x="1280676" y="1375754"/>
                      <a:pt x="1279474" y="1382967"/>
                      <a:pt x="1266550" y="1395289"/>
                    </a:cubicBezTo>
                    <a:cubicBezTo>
                      <a:pt x="1264446" y="1397093"/>
                      <a:pt x="1262643" y="1399197"/>
                      <a:pt x="1260539" y="1400699"/>
                    </a:cubicBezTo>
                    <a:cubicBezTo>
                      <a:pt x="1241304" y="1414825"/>
                      <a:pt x="1231386" y="1421738"/>
                      <a:pt x="1208845" y="1398896"/>
                    </a:cubicBezTo>
                    <a:cubicBezTo>
                      <a:pt x="1192615" y="1382366"/>
                      <a:pt x="1175184" y="1367639"/>
                      <a:pt x="1158353" y="1351710"/>
                    </a:cubicBezTo>
                    <a:cubicBezTo>
                      <a:pt x="1150539" y="1344196"/>
                      <a:pt x="1142123" y="1342694"/>
                      <a:pt x="1132506" y="1346601"/>
                    </a:cubicBezTo>
                    <a:cubicBezTo>
                      <a:pt x="1119883" y="1351710"/>
                      <a:pt x="1107861" y="1358322"/>
                      <a:pt x="1097041" y="1366737"/>
                    </a:cubicBezTo>
                    <a:cubicBezTo>
                      <a:pt x="1088025" y="1373650"/>
                      <a:pt x="1085620" y="1382366"/>
                      <a:pt x="1088325" y="1393185"/>
                    </a:cubicBezTo>
                    <a:cubicBezTo>
                      <a:pt x="1094637" y="1419333"/>
                      <a:pt x="1100648" y="1445781"/>
                      <a:pt x="1106359" y="1471929"/>
                    </a:cubicBezTo>
                    <a:cubicBezTo>
                      <a:pt x="1108763" y="1483350"/>
                      <a:pt x="1104856" y="1492066"/>
                      <a:pt x="1094637" y="1498076"/>
                    </a:cubicBezTo>
                    <a:cubicBezTo>
                      <a:pt x="1087724" y="1502284"/>
                      <a:pt x="1080211" y="1505590"/>
                      <a:pt x="1072396" y="1507995"/>
                    </a:cubicBezTo>
                    <a:cubicBezTo>
                      <a:pt x="1056468" y="1513104"/>
                      <a:pt x="1047451" y="1510098"/>
                      <a:pt x="1038435" y="1495973"/>
                    </a:cubicBezTo>
                    <a:cubicBezTo>
                      <a:pt x="1025211" y="1474934"/>
                      <a:pt x="1011686" y="1454197"/>
                      <a:pt x="999063" y="1432557"/>
                    </a:cubicBezTo>
                    <a:cubicBezTo>
                      <a:pt x="992150" y="1420836"/>
                      <a:pt x="983134" y="1416328"/>
                      <a:pt x="969609" y="1418732"/>
                    </a:cubicBezTo>
                    <a:cubicBezTo>
                      <a:pt x="958790" y="1420836"/>
                      <a:pt x="948271" y="1423541"/>
                      <a:pt x="938052" y="1427148"/>
                    </a:cubicBezTo>
                    <a:cubicBezTo>
                      <a:pt x="923927" y="1432257"/>
                      <a:pt x="919418" y="1438268"/>
                      <a:pt x="918817" y="1453295"/>
                    </a:cubicBezTo>
                    <a:cubicBezTo>
                      <a:pt x="917915" y="1477038"/>
                      <a:pt x="917314" y="1500481"/>
                      <a:pt x="916713" y="1524224"/>
                    </a:cubicBezTo>
                    <a:cubicBezTo>
                      <a:pt x="916112" y="1545864"/>
                      <a:pt x="910702" y="1552776"/>
                      <a:pt x="889363" y="1556683"/>
                    </a:cubicBezTo>
                    <a:cubicBezTo>
                      <a:pt x="883653" y="1557886"/>
                      <a:pt x="877943" y="1558487"/>
                      <a:pt x="872232" y="1558787"/>
                    </a:cubicBezTo>
                    <a:cubicBezTo>
                      <a:pt x="858107" y="1559689"/>
                      <a:pt x="849090" y="1553978"/>
                      <a:pt x="844582" y="1540153"/>
                    </a:cubicBezTo>
                    <a:cubicBezTo>
                      <a:pt x="836467" y="1514907"/>
                      <a:pt x="828652" y="1489962"/>
                      <a:pt x="821439" y="1464716"/>
                    </a:cubicBezTo>
                    <a:cubicBezTo>
                      <a:pt x="818133" y="1453295"/>
                      <a:pt x="811221" y="1447885"/>
                      <a:pt x="799800" y="1446082"/>
                    </a:cubicBezTo>
                    <a:cubicBezTo>
                      <a:pt x="786576" y="1444278"/>
                      <a:pt x="773352" y="1444278"/>
                      <a:pt x="760128" y="1446382"/>
                    </a:cubicBezTo>
                    <a:cubicBezTo>
                      <a:pt x="750210" y="1447885"/>
                      <a:pt x="743898" y="1452995"/>
                      <a:pt x="740893" y="1462913"/>
                    </a:cubicBezTo>
                    <a:cubicBezTo>
                      <a:pt x="733980" y="1486656"/>
                      <a:pt x="726466" y="1510399"/>
                      <a:pt x="718953" y="1534142"/>
                    </a:cubicBezTo>
                    <a:cubicBezTo>
                      <a:pt x="712341" y="1555481"/>
                      <a:pt x="703926" y="1560891"/>
                      <a:pt x="681986" y="1557886"/>
                    </a:cubicBezTo>
                    <a:cubicBezTo>
                      <a:pt x="648925" y="1553377"/>
                      <a:pt x="645018" y="1548869"/>
                      <a:pt x="644718" y="1515809"/>
                    </a:cubicBezTo>
                    <a:cubicBezTo>
                      <a:pt x="644418" y="1494170"/>
                      <a:pt x="643516" y="1472830"/>
                      <a:pt x="642915" y="1451191"/>
                    </a:cubicBezTo>
                    <a:cubicBezTo>
                      <a:pt x="642614" y="1441273"/>
                      <a:pt x="638707" y="1433459"/>
                      <a:pt x="629390" y="1429552"/>
                    </a:cubicBezTo>
                    <a:cubicBezTo>
                      <a:pt x="615264" y="1423541"/>
                      <a:pt x="600838" y="1419333"/>
                      <a:pt x="585510" y="1418431"/>
                    </a:cubicBezTo>
                    <a:cubicBezTo>
                      <a:pt x="576193" y="1417830"/>
                      <a:pt x="569581" y="1421437"/>
                      <a:pt x="564471" y="1429552"/>
                    </a:cubicBezTo>
                    <a:cubicBezTo>
                      <a:pt x="551548" y="1451191"/>
                      <a:pt x="537723" y="1472229"/>
                      <a:pt x="524499" y="1493569"/>
                    </a:cubicBezTo>
                    <a:cubicBezTo>
                      <a:pt x="513980" y="1510399"/>
                      <a:pt x="505865" y="1513404"/>
                      <a:pt x="487231" y="1507093"/>
                    </a:cubicBezTo>
                    <a:cubicBezTo>
                      <a:pt x="486329" y="1506793"/>
                      <a:pt x="485428" y="1506492"/>
                      <a:pt x="484526" y="1506192"/>
                    </a:cubicBezTo>
                    <a:cubicBezTo>
                      <a:pt x="455674" y="1494470"/>
                      <a:pt x="449963" y="1487858"/>
                      <a:pt x="457477" y="1459005"/>
                    </a:cubicBezTo>
                    <a:cubicBezTo>
                      <a:pt x="463187" y="1437066"/>
                      <a:pt x="467395" y="1414825"/>
                      <a:pt x="472805" y="1392584"/>
                    </a:cubicBezTo>
                    <a:cubicBezTo>
                      <a:pt x="475510" y="1381164"/>
                      <a:pt x="472504" y="1372448"/>
                      <a:pt x="462887" y="1365535"/>
                    </a:cubicBezTo>
                    <a:cubicBezTo>
                      <a:pt x="452668" y="1358322"/>
                      <a:pt x="442149" y="1352010"/>
                      <a:pt x="430728" y="1346902"/>
                    </a:cubicBezTo>
                    <a:cubicBezTo>
                      <a:pt x="419908" y="1342093"/>
                      <a:pt x="410591" y="1343896"/>
                      <a:pt x="401575" y="1352311"/>
                    </a:cubicBezTo>
                    <a:cubicBezTo>
                      <a:pt x="383542" y="1369442"/>
                      <a:pt x="365209" y="1386273"/>
                      <a:pt x="347176" y="1403103"/>
                    </a:cubicBezTo>
                    <a:cubicBezTo>
                      <a:pt x="333651" y="1416027"/>
                      <a:pt x="324936" y="1416628"/>
                      <a:pt x="309007" y="1406710"/>
                    </a:cubicBezTo>
                    <a:cubicBezTo>
                      <a:pt x="307203" y="1405508"/>
                      <a:pt x="305400" y="1404306"/>
                      <a:pt x="303597" y="1403103"/>
                    </a:cubicBezTo>
                    <a:cubicBezTo>
                      <a:pt x="280455" y="1386574"/>
                      <a:pt x="278351" y="1377857"/>
                      <a:pt x="291575" y="1352912"/>
                    </a:cubicBezTo>
                    <a:cubicBezTo>
                      <a:pt x="302394" y="1332475"/>
                      <a:pt x="312913" y="1312038"/>
                      <a:pt x="324034" y="1291901"/>
                    </a:cubicBezTo>
                    <a:cubicBezTo>
                      <a:pt x="329744" y="1281382"/>
                      <a:pt x="328843" y="1272365"/>
                      <a:pt x="321630" y="1263349"/>
                    </a:cubicBezTo>
                    <a:cubicBezTo>
                      <a:pt x="313816" y="1253431"/>
                      <a:pt x="304799" y="1244414"/>
                      <a:pt x="294580" y="1236601"/>
                    </a:cubicBezTo>
                    <a:cubicBezTo>
                      <a:pt x="285564" y="1229688"/>
                      <a:pt x="276547" y="1229087"/>
                      <a:pt x="266629" y="1234497"/>
                    </a:cubicBezTo>
                    <a:cubicBezTo>
                      <a:pt x="244389" y="1246518"/>
                      <a:pt x="221847" y="1258540"/>
                      <a:pt x="199006" y="1270262"/>
                    </a:cubicBezTo>
                    <a:cubicBezTo>
                      <a:pt x="183077" y="1278677"/>
                      <a:pt x="173760" y="1276573"/>
                      <a:pt x="162039" y="1263349"/>
                    </a:cubicBezTo>
                    <a:cubicBezTo>
                      <a:pt x="161137" y="1262448"/>
                      <a:pt x="160536" y="1261546"/>
                      <a:pt x="159634" y="1260644"/>
                    </a:cubicBezTo>
                    <a:cubicBezTo>
                      <a:pt x="138896" y="1236601"/>
                      <a:pt x="139197" y="1228185"/>
                      <a:pt x="161137" y="1205343"/>
                    </a:cubicBezTo>
                    <a:cubicBezTo>
                      <a:pt x="176465" y="1189114"/>
                      <a:pt x="190891" y="1172584"/>
                      <a:pt x="206519" y="1156956"/>
                    </a:cubicBezTo>
                    <a:cubicBezTo>
                      <a:pt x="214334" y="1148841"/>
                      <a:pt x="215837" y="1140425"/>
                      <a:pt x="211929" y="1130507"/>
                    </a:cubicBezTo>
                    <a:cubicBezTo>
                      <a:pt x="206820" y="1117584"/>
                      <a:pt x="199607" y="1105562"/>
                      <a:pt x="191192" y="1094442"/>
                    </a:cubicBezTo>
                    <a:cubicBezTo>
                      <a:pt x="184279" y="1085425"/>
                      <a:pt x="174962" y="1084523"/>
                      <a:pt x="165044" y="1086928"/>
                    </a:cubicBezTo>
                    <a:cubicBezTo>
                      <a:pt x="143104" y="1092037"/>
                      <a:pt x="121465" y="1097146"/>
                      <a:pt x="99525" y="1101955"/>
                    </a:cubicBezTo>
                    <a:cubicBezTo>
                      <a:pt x="96519" y="1102556"/>
                      <a:pt x="93514" y="1103458"/>
                      <a:pt x="90809" y="1104059"/>
                    </a:cubicBezTo>
                    <a:cubicBezTo>
                      <a:pt x="74278" y="1107065"/>
                      <a:pt x="65863" y="1103158"/>
                      <a:pt x="58350" y="1088130"/>
                    </a:cubicBezTo>
                    <a:cubicBezTo>
                      <a:pt x="55645" y="1082420"/>
                      <a:pt x="52940" y="1076709"/>
                      <a:pt x="50836" y="1070699"/>
                    </a:cubicBezTo>
                    <a:cubicBezTo>
                      <a:pt x="45426" y="1054770"/>
                      <a:pt x="48431" y="1045753"/>
                      <a:pt x="62858" y="1036737"/>
                    </a:cubicBezTo>
                    <a:cubicBezTo>
                      <a:pt x="83295" y="1023813"/>
                      <a:pt x="104033" y="1010890"/>
                      <a:pt x="124470" y="998267"/>
                    </a:cubicBezTo>
                    <a:cubicBezTo>
                      <a:pt x="140699" y="988048"/>
                      <a:pt x="143104" y="982337"/>
                      <a:pt x="139197" y="963704"/>
                    </a:cubicBezTo>
                    <a:cubicBezTo>
                      <a:pt x="136793" y="953184"/>
                      <a:pt x="134088" y="942365"/>
                      <a:pt x="129880" y="932447"/>
                    </a:cubicBezTo>
                    <a:cubicBezTo>
                      <a:pt x="125672" y="922529"/>
                      <a:pt x="118459" y="917720"/>
                      <a:pt x="107339" y="917419"/>
                    </a:cubicBezTo>
                    <a:cubicBezTo>
                      <a:pt x="82995" y="917119"/>
                      <a:pt x="58951" y="916217"/>
                      <a:pt x="34607" y="915315"/>
                    </a:cubicBezTo>
                    <a:cubicBezTo>
                      <a:pt x="12666" y="914714"/>
                      <a:pt x="6055" y="909004"/>
                      <a:pt x="2147" y="887966"/>
                    </a:cubicBezTo>
                    <a:cubicBezTo>
                      <a:pt x="1847" y="885862"/>
                      <a:pt x="1246" y="883758"/>
                      <a:pt x="945" y="881654"/>
                    </a:cubicBezTo>
                    <a:cubicBezTo>
                      <a:pt x="-2361" y="854906"/>
                      <a:pt x="2147" y="847993"/>
                      <a:pt x="28295" y="840179"/>
                    </a:cubicBezTo>
                    <a:cubicBezTo>
                      <a:pt x="49934" y="833566"/>
                      <a:pt x="71573" y="826354"/>
                      <a:pt x="93514" y="820342"/>
                    </a:cubicBezTo>
                    <a:cubicBezTo>
                      <a:pt x="105535" y="817037"/>
                      <a:pt x="111847" y="810124"/>
                      <a:pt x="113050" y="798403"/>
                    </a:cubicBezTo>
                    <a:cubicBezTo>
                      <a:pt x="114252" y="784577"/>
                      <a:pt x="114852" y="770452"/>
                      <a:pt x="112147" y="756627"/>
                    </a:cubicBezTo>
                    <a:cubicBezTo>
                      <a:pt x="110644" y="747610"/>
                      <a:pt x="105535" y="742200"/>
                      <a:pt x="96820" y="739495"/>
                    </a:cubicBezTo>
                    <a:cubicBezTo>
                      <a:pt x="73678" y="732583"/>
                      <a:pt x="50535" y="725370"/>
                      <a:pt x="27393" y="718157"/>
                    </a:cubicBezTo>
                    <a:cubicBezTo>
                      <a:pt x="2147" y="710343"/>
                      <a:pt x="-558" y="706135"/>
                      <a:pt x="945" y="679687"/>
                    </a:cubicBezTo>
                    <a:cubicBezTo>
                      <a:pt x="1246" y="674276"/>
                      <a:pt x="2448" y="668867"/>
                      <a:pt x="3650" y="663757"/>
                    </a:cubicBezTo>
                    <a:cubicBezTo>
                      <a:pt x="7257" y="650533"/>
                      <a:pt x="14770" y="644523"/>
                      <a:pt x="28596" y="643922"/>
                    </a:cubicBezTo>
                    <a:cubicBezTo>
                      <a:pt x="51136" y="643020"/>
                      <a:pt x="73377" y="642419"/>
                      <a:pt x="95918" y="641818"/>
                    </a:cubicBezTo>
                    <a:cubicBezTo>
                      <a:pt x="99224" y="641818"/>
                      <a:pt x="102530" y="641517"/>
                      <a:pt x="105836" y="641517"/>
                    </a:cubicBezTo>
                    <a:cubicBezTo>
                      <a:pt x="120863" y="642118"/>
                      <a:pt x="128677" y="633703"/>
                      <a:pt x="132585" y="620479"/>
                    </a:cubicBezTo>
                    <a:cubicBezTo>
                      <a:pt x="135590" y="610561"/>
                      <a:pt x="138295" y="600643"/>
                      <a:pt x="140399" y="590725"/>
                    </a:cubicBezTo>
                    <a:cubicBezTo>
                      <a:pt x="143104" y="576900"/>
                      <a:pt x="139798" y="570287"/>
                      <a:pt x="127776" y="562473"/>
                    </a:cubicBezTo>
                    <a:cubicBezTo>
                      <a:pt x="107339" y="549550"/>
                      <a:pt x="86601" y="536626"/>
                      <a:pt x="66164" y="524003"/>
                    </a:cubicBezTo>
                    <a:cubicBezTo>
                      <a:pt x="47831" y="512582"/>
                      <a:pt x="45126" y="505369"/>
                      <a:pt x="52339" y="484632"/>
                    </a:cubicBezTo>
                    <a:cubicBezTo>
                      <a:pt x="54443" y="478019"/>
                      <a:pt x="57148" y="471408"/>
                      <a:pt x="61054" y="465697"/>
                    </a:cubicBezTo>
                    <a:cubicBezTo>
                      <a:pt x="67366" y="456080"/>
                      <a:pt x="76082" y="451271"/>
                      <a:pt x="88104" y="454276"/>
                    </a:cubicBezTo>
                    <a:cubicBezTo>
                      <a:pt x="113650" y="460287"/>
                      <a:pt x="139498" y="465697"/>
                      <a:pt x="165044" y="472009"/>
                    </a:cubicBezTo>
                    <a:cubicBezTo>
                      <a:pt x="176765" y="475014"/>
                      <a:pt x="185782" y="472309"/>
                      <a:pt x="192995" y="462691"/>
                    </a:cubicBezTo>
                    <a:cubicBezTo>
                      <a:pt x="200509" y="452473"/>
                      <a:pt x="207121" y="441353"/>
                      <a:pt x="211929" y="429631"/>
                    </a:cubicBezTo>
                    <a:cubicBezTo>
                      <a:pt x="216137" y="419112"/>
                      <a:pt x="214935" y="410096"/>
                      <a:pt x="206519" y="401380"/>
                    </a:cubicBezTo>
                    <a:cubicBezTo>
                      <a:pt x="189088" y="383647"/>
                      <a:pt x="172558" y="365314"/>
                      <a:pt x="155426" y="346981"/>
                    </a:cubicBezTo>
                    <a:cubicBezTo>
                      <a:pt x="142202" y="332554"/>
                      <a:pt x="141601" y="324440"/>
                      <a:pt x="152421" y="308210"/>
                    </a:cubicBezTo>
                    <a:cubicBezTo>
                      <a:pt x="154224" y="305806"/>
                      <a:pt x="155727" y="303101"/>
                      <a:pt x="157530" y="300696"/>
                    </a:cubicBezTo>
                    <a:cubicBezTo>
                      <a:pt x="172858" y="280560"/>
                      <a:pt x="181273" y="278756"/>
                      <a:pt x="203814" y="290478"/>
                    </a:cubicBezTo>
                    <a:cubicBezTo>
                      <a:pt x="224853" y="301598"/>
                      <a:pt x="245891" y="312418"/>
                      <a:pt x="266329" y="323839"/>
                    </a:cubicBezTo>
                    <a:cubicBezTo>
                      <a:pt x="277148" y="329849"/>
                      <a:pt x="286766" y="328647"/>
                      <a:pt x="295783" y="321134"/>
                    </a:cubicBezTo>
                    <a:cubicBezTo>
                      <a:pt x="304799" y="313620"/>
                      <a:pt x="313214" y="305205"/>
                      <a:pt x="321029" y="296188"/>
                    </a:cubicBezTo>
                    <a:cubicBezTo>
                      <a:pt x="328843" y="286872"/>
                      <a:pt x="330646" y="277554"/>
                      <a:pt x="324335" y="266134"/>
                    </a:cubicBezTo>
                    <a:cubicBezTo>
                      <a:pt x="311711" y="243593"/>
                      <a:pt x="299990" y="220750"/>
                      <a:pt x="287968" y="197909"/>
                    </a:cubicBezTo>
                    <a:cubicBezTo>
                      <a:pt x="280154" y="182882"/>
                      <a:pt x="281957" y="174767"/>
                      <a:pt x="294280" y="163346"/>
                    </a:cubicBezTo>
                    <a:cubicBezTo>
                      <a:pt x="299990" y="157936"/>
                      <a:pt x="306302" y="153428"/>
                      <a:pt x="313214" y="149221"/>
                    </a:cubicBezTo>
                    <a:cubicBezTo>
                      <a:pt x="325236" y="142308"/>
                      <a:pt x="333651" y="143209"/>
                      <a:pt x="343870" y="152527"/>
                    </a:cubicBezTo>
                    <a:cubicBezTo>
                      <a:pt x="361302" y="168455"/>
                      <a:pt x="378734" y="184685"/>
                      <a:pt x="395865" y="200915"/>
                    </a:cubicBezTo>
                    <a:cubicBezTo>
                      <a:pt x="413898" y="218046"/>
                      <a:pt x="417805" y="218647"/>
                      <a:pt x="439745" y="207226"/>
                    </a:cubicBezTo>
                    <a:cubicBezTo>
                      <a:pt x="448460" y="202718"/>
                      <a:pt x="456575" y="197909"/>
                      <a:pt x="464389" y="191898"/>
                    </a:cubicBezTo>
                    <a:cubicBezTo>
                      <a:pt x="472805" y="184985"/>
                      <a:pt x="475510" y="176871"/>
                      <a:pt x="472805" y="166051"/>
                    </a:cubicBezTo>
                    <a:cubicBezTo>
                      <a:pt x="466493" y="141105"/>
                      <a:pt x="461084" y="115859"/>
                      <a:pt x="455373" y="90914"/>
                    </a:cubicBezTo>
                    <a:cubicBezTo>
                      <a:pt x="451766" y="74684"/>
                      <a:pt x="455674" y="66570"/>
                      <a:pt x="470100" y="58756"/>
                    </a:cubicBezTo>
                    <a:cubicBezTo>
                      <a:pt x="476712" y="55450"/>
                      <a:pt x="483324" y="52745"/>
                      <a:pt x="490236" y="50340"/>
                    </a:cubicBezTo>
                    <a:cubicBezTo>
                      <a:pt x="504963" y="45832"/>
                      <a:pt x="513378" y="48537"/>
                      <a:pt x="522095" y="61761"/>
                    </a:cubicBezTo>
                    <a:cubicBezTo>
                      <a:pt x="535919" y="83100"/>
                      <a:pt x="549745" y="104439"/>
                      <a:pt x="562368" y="126680"/>
                    </a:cubicBezTo>
                    <a:cubicBezTo>
                      <a:pt x="568980" y="138100"/>
                      <a:pt x="577996" y="142007"/>
                      <a:pt x="590319" y="140204"/>
                    </a:cubicBezTo>
                    <a:cubicBezTo>
                      <a:pt x="603242" y="138100"/>
                      <a:pt x="615865" y="134794"/>
                      <a:pt x="627887" y="129685"/>
                    </a:cubicBezTo>
                    <a:cubicBezTo>
                      <a:pt x="636603" y="125778"/>
                      <a:pt x="641412" y="119767"/>
                      <a:pt x="641713" y="109548"/>
                    </a:cubicBezTo>
                    <a:cubicBezTo>
                      <a:pt x="642314" y="83401"/>
                      <a:pt x="643816" y="57554"/>
                      <a:pt x="644718" y="31406"/>
                    </a:cubicBezTo>
                    <a:cubicBezTo>
                      <a:pt x="645319" y="14575"/>
                      <a:pt x="650729" y="7362"/>
                      <a:pt x="666958" y="2854"/>
                    </a:cubicBezTo>
                    <a:cubicBezTo>
                      <a:pt x="669663" y="2253"/>
                      <a:pt x="672368" y="1351"/>
                      <a:pt x="675073" y="1051"/>
                    </a:cubicBezTo>
                    <a:cubicBezTo>
                      <a:pt x="682512" y="224"/>
                      <a:pt x="688541" y="-189"/>
                      <a:pt x="693524" y="8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15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7" name="Freeform: Shape 8">
                <a:extLst>
                  <a:ext uri="{FF2B5EF4-FFF2-40B4-BE49-F238E27FC236}">
                    <a16:creationId xmlns:a16="http://schemas.microsoft.com/office/drawing/2014/main" id="{03147FFC-DFF0-4296-9E17-784F658173BA}"/>
                  </a:ext>
                </a:extLst>
              </p:cNvPr>
              <p:cNvSpPr/>
              <p:nvPr/>
            </p:nvSpPr>
            <p:spPr>
              <a:xfrm>
                <a:off x="1335759" y="2881972"/>
                <a:ext cx="1487252" cy="1475059"/>
              </a:xfrm>
              <a:custGeom>
                <a:avLst/>
                <a:gdLst>
                  <a:gd name="connsiteX0" fmla="*/ 781166 w 1559898"/>
                  <a:gd name="connsiteY0" fmla="*/ 225559 h 1558878"/>
                  <a:gd name="connsiteX1" fmla="*/ 1333572 w 1559898"/>
                  <a:gd name="connsiteY1" fmla="*/ 779468 h 1558878"/>
                  <a:gd name="connsiteX2" fmla="*/ 779062 w 1559898"/>
                  <a:gd name="connsiteY2" fmla="*/ 1331273 h 1558878"/>
                  <a:gd name="connsiteX3" fmla="*/ 227558 w 1559898"/>
                  <a:gd name="connsiteY3" fmla="*/ 777664 h 1558878"/>
                  <a:gd name="connsiteX4" fmla="*/ 781166 w 1559898"/>
                  <a:gd name="connsiteY4" fmla="*/ 225559 h 1558878"/>
                  <a:gd name="connsiteX5" fmla="*/ 780565 w 1559898"/>
                  <a:gd name="connsiteY5" fmla="*/ 209330 h 1558878"/>
                  <a:gd name="connsiteX6" fmla="*/ 210727 w 1559898"/>
                  <a:gd name="connsiteY6" fmla="*/ 775862 h 1558878"/>
                  <a:gd name="connsiteX7" fmla="*/ 779664 w 1559898"/>
                  <a:gd name="connsiteY7" fmla="*/ 1347202 h 1558878"/>
                  <a:gd name="connsiteX8" fmla="*/ 1349501 w 1559898"/>
                  <a:gd name="connsiteY8" fmla="*/ 777965 h 1558878"/>
                  <a:gd name="connsiteX9" fmla="*/ 780565 w 1559898"/>
                  <a:gd name="connsiteY9" fmla="*/ 209330 h 1558878"/>
                  <a:gd name="connsiteX10" fmla="*/ 693524 w 1559898"/>
                  <a:gd name="connsiteY10" fmla="*/ 83 h 1558878"/>
                  <a:gd name="connsiteX11" fmla="*/ 719855 w 1559898"/>
                  <a:gd name="connsiteY11" fmla="*/ 28400 h 1558878"/>
                  <a:gd name="connsiteX12" fmla="*/ 739691 w 1559898"/>
                  <a:gd name="connsiteY12" fmla="*/ 94521 h 1558878"/>
                  <a:gd name="connsiteX13" fmla="*/ 759226 w 1559898"/>
                  <a:gd name="connsiteY13" fmla="*/ 112253 h 1558878"/>
                  <a:gd name="connsiteX14" fmla="*/ 801904 w 1559898"/>
                  <a:gd name="connsiteY14" fmla="*/ 112253 h 1558878"/>
                  <a:gd name="connsiteX15" fmla="*/ 820838 w 1559898"/>
                  <a:gd name="connsiteY15" fmla="*/ 95122 h 1558878"/>
                  <a:gd name="connsiteX16" fmla="*/ 843079 w 1559898"/>
                  <a:gd name="connsiteY16" fmla="*/ 22089 h 1558878"/>
                  <a:gd name="connsiteX17" fmla="*/ 873434 w 1559898"/>
                  <a:gd name="connsiteY17" fmla="*/ 149 h 1558878"/>
                  <a:gd name="connsiteX18" fmla="*/ 881549 w 1559898"/>
                  <a:gd name="connsiteY18" fmla="*/ 450 h 1558878"/>
                  <a:gd name="connsiteX19" fmla="*/ 916413 w 1559898"/>
                  <a:gd name="connsiteY19" fmla="*/ 38018 h 1558878"/>
                  <a:gd name="connsiteX20" fmla="*/ 918516 w 1559898"/>
                  <a:gd name="connsiteY20" fmla="*/ 108046 h 1558878"/>
                  <a:gd name="connsiteX21" fmla="*/ 930839 w 1559898"/>
                  <a:gd name="connsiteY21" fmla="*/ 128482 h 1558878"/>
                  <a:gd name="connsiteX22" fmla="*/ 975320 w 1559898"/>
                  <a:gd name="connsiteY22" fmla="*/ 140204 h 1558878"/>
                  <a:gd name="connsiteX23" fmla="*/ 996358 w 1559898"/>
                  <a:gd name="connsiteY23" fmla="*/ 129084 h 1558878"/>
                  <a:gd name="connsiteX24" fmla="*/ 1036331 w 1559898"/>
                  <a:gd name="connsiteY24" fmla="*/ 65067 h 1558878"/>
                  <a:gd name="connsiteX25" fmla="*/ 1075101 w 1559898"/>
                  <a:gd name="connsiteY25" fmla="*/ 51542 h 1558878"/>
                  <a:gd name="connsiteX26" fmla="*/ 1082014 w 1559898"/>
                  <a:gd name="connsiteY26" fmla="*/ 53947 h 1558878"/>
                  <a:gd name="connsiteX27" fmla="*/ 1103954 w 1559898"/>
                  <a:gd name="connsiteY27" fmla="*/ 96925 h 1558878"/>
                  <a:gd name="connsiteX28" fmla="*/ 1088325 w 1559898"/>
                  <a:gd name="connsiteY28" fmla="*/ 164248 h 1558878"/>
                  <a:gd name="connsiteX29" fmla="*/ 1099145 w 1559898"/>
                  <a:gd name="connsiteY29" fmla="*/ 193401 h 1558878"/>
                  <a:gd name="connsiteX30" fmla="*/ 1134008 w 1559898"/>
                  <a:gd name="connsiteY30" fmla="*/ 212636 h 1558878"/>
                  <a:gd name="connsiteX31" fmla="*/ 1157151 w 1559898"/>
                  <a:gd name="connsiteY31" fmla="*/ 207226 h 1558878"/>
                  <a:gd name="connsiteX32" fmla="*/ 1212452 w 1559898"/>
                  <a:gd name="connsiteY32" fmla="*/ 155832 h 1558878"/>
                  <a:gd name="connsiteX33" fmla="*/ 1253326 w 1559898"/>
                  <a:gd name="connsiteY33" fmla="*/ 152527 h 1558878"/>
                  <a:gd name="connsiteX34" fmla="*/ 1255430 w 1559898"/>
                  <a:gd name="connsiteY34" fmla="*/ 154029 h 1558878"/>
                  <a:gd name="connsiteX35" fmla="*/ 1268354 w 1559898"/>
                  <a:gd name="connsiteY35" fmla="*/ 206024 h 1558878"/>
                  <a:gd name="connsiteX36" fmla="*/ 1236195 w 1559898"/>
                  <a:gd name="connsiteY36" fmla="*/ 266134 h 1558878"/>
                  <a:gd name="connsiteX37" fmla="*/ 1238900 w 1559898"/>
                  <a:gd name="connsiteY37" fmla="*/ 294686 h 1558878"/>
                  <a:gd name="connsiteX38" fmla="*/ 1265949 w 1559898"/>
                  <a:gd name="connsiteY38" fmla="*/ 321434 h 1558878"/>
                  <a:gd name="connsiteX39" fmla="*/ 1292998 w 1559898"/>
                  <a:gd name="connsiteY39" fmla="*/ 323839 h 1558878"/>
                  <a:gd name="connsiteX40" fmla="*/ 1361223 w 1559898"/>
                  <a:gd name="connsiteY40" fmla="*/ 287773 h 1558878"/>
                  <a:gd name="connsiteX41" fmla="*/ 1398490 w 1559898"/>
                  <a:gd name="connsiteY41" fmla="*/ 295587 h 1558878"/>
                  <a:gd name="connsiteX42" fmla="*/ 1409911 w 1559898"/>
                  <a:gd name="connsiteY42" fmla="*/ 310915 h 1558878"/>
                  <a:gd name="connsiteX43" fmla="*/ 1406906 w 1559898"/>
                  <a:gd name="connsiteY43" fmla="*/ 344576 h 1558878"/>
                  <a:gd name="connsiteX44" fmla="*/ 1352506 w 1559898"/>
                  <a:gd name="connsiteY44" fmla="*/ 403183 h 1558878"/>
                  <a:gd name="connsiteX45" fmla="*/ 1347698 w 1559898"/>
                  <a:gd name="connsiteY45" fmla="*/ 427227 h 1558878"/>
                  <a:gd name="connsiteX46" fmla="*/ 1368436 w 1559898"/>
                  <a:gd name="connsiteY46" fmla="*/ 463292 h 1558878"/>
                  <a:gd name="connsiteX47" fmla="*/ 1394884 w 1559898"/>
                  <a:gd name="connsiteY47" fmla="*/ 472009 h 1558878"/>
                  <a:gd name="connsiteX48" fmla="*/ 1471824 w 1559898"/>
                  <a:gd name="connsiteY48" fmla="*/ 454577 h 1558878"/>
                  <a:gd name="connsiteX49" fmla="*/ 1500376 w 1559898"/>
                  <a:gd name="connsiteY49" fmla="*/ 467801 h 1558878"/>
                  <a:gd name="connsiteX50" fmla="*/ 1509392 w 1559898"/>
                  <a:gd name="connsiteY50" fmla="*/ 488538 h 1558878"/>
                  <a:gd name="connsiteX51" fmla="*/ 1497070 w 1559898"/>
                  <a:gd name="connsiteY51" fmla="*/ 522200 h 1558878"/>
                  <a:gd name="connsiteX52" fmla="*/ 1433654 w 1559898"/>
                  <a:gd name="connsiteY52" fmla="*/ 561572 h 1558878"/>
                  <a:gd name="connsiteX53" fmla="*/ 1420130 w 1559898"/>
                  <a:gd name="connsiteY53" fmla="*/ 591025 h 1558878"/>
                  <a:gd name="connsiteX54" fmla="*/ 1429446 w 1559898"/>
                  <a:gd name="connsiteY54" fmla="*/ 625287 h 1558878"/>
                  <a:gd name="connsiteX55" fmla="*/ 1451988 w 1559898"/>
                  <a:gd name="connsiteY55" fmla="*/ 641217 h 1558878"/>
                  <a:gd name="connsiteX56" fmla="*/ 1531032 w 1559898"/>
                  <a:gd name="connsiteY56" fmla="*/ 644222 h 1558878"/>
                  <a:gd name="connsiteX57" fmla="*/ 1556578 w 1559898"/>
                  <a:gd name="connsiteY57" fmla="*/ 664359 h 1558878"/>
                  <a:gd name="connsiteX58" fmla="*/ 1559884 w 1559898"/>
                  <a:gd name="connsiteY58" fmla="*/ 688703 h 1558878"/>
                  <a:gd name="connsiteX59" fmla="*/ 1540349 w 1559898"/>
                  <a:gd name="connsiteY59" fmla="*/ 716353 h 1558878"/>
                  <a:gd name="connsiteX60" fmla="*/ 1469119 w 1559898"/>
                  <a:gd name="connsiteY60" fmla="*/ 738294 h 1558878"/>
                  <a:gd name="connsiteX61" fmla="*/ 1446878 w 1559898"/>
                  <a:gd name="connsiteY61" fmla="*/ 766544 h 1558878"/>
                  <a:gd name="connsiteX62" fmla="*/ 1448381 w 1559898"/>
                  <a:gd name="connsiteY62" fmla="*/ 803813 h 1558878"/>
                  <a:gd name="connsiteX63" fmla="*/ 1463709 w 1559898"/>
                  <a:gd name="connsiteY63" fmla="*/ 820042 h 1558878"/>
                  <a:gd name="connsiteX64" fmla="*/ 1538545 w 1559898"/>
                  <a:gd name="connsiteY64" fmla="*/ 842884 h 1558878"/>
                  <a:gd name="connsiteX65" fmla="*/ 1559884 w 1559898"/>
                  <a:gd name="connsiteY65" fmla="*/ 872638 h 1558878"/>
                  <a:gd name="connsiteX66" fmla="*/ 1559884 w 1559898"/>
                  <a:gd name="connsiteY66" fmla="*/ 878048 h 1558878"/>
                  <a:gd name="connsiteX67" fmla="*/ 1521414 w 1559898"/>
                  <a:gd name="connsiteY67" fmla="*/ 916217 h 1558878"/>
                  <a:gd name="connsiteX68" fmla="*/ 1450485 w 1559898"/>
                  <a:gd name="connsiteY68" fmla="*/ 918321 h 1558878"/>
                  <a:gd name="connsiteX69" fmla="*/ 1431550 w 1559898"/>
                  <a:gd name="connsiteY69" fmla="*/ 930042 h 1558878"/>
                  <a:gd name="connsiteX70" fmla="*/ 1419529 w 1559898"/>
                  <a:gd name="connsiteY70" fmla="*/ 974523 h 1558878"/>
                  <a:gd name="connsiteX71" fmla="*/ 1431250 w 1559898"/>
                  <a:gd name="connsiteY71" fmla="*/ 996163 h 1558878"/>
                  <a:gd name="connsiteX72" fmla="*/ 1493764 w 1559898"/>
                  <a:gd name="connsiteY72" fmla="*/ 1035234 h 1558878"/>
                  <a:gd name="connsiteX73" fmla="*/ 1507889 w 1559898"/>
                  <a:gd name="connsiteY73" fmla="*/ 1075207 h 1558878"/>
                  <a:gd name="connsiteX74" fmla="*/ 1497971 w 1559898"/>
                  <a:gd name="connsiteY74" fmla="*/ 1095644 h 1558878"/>
                  <a:gd name="connsiteX75" fmla="*/ 1478737 w 1559898"/>
                  <a:gd name="connsiteY75" fmla="*/ 1105261 h 1558878"/>
                  <a:gd name="connsiteX76" fmla="*/ 1430949 w 1559898"/>
                  <a:gd name="connsiteY76" fmla="*/ 1094742 h 1558878"/>
                  <a:gd name="connsiteX77" fmla="*/ 1391878 w 1559898"/>
                  <a:gd name="connsiteY77" fmla="*/ 1085726 h 1558878"/>
                  <a:gd name="connsiteX78" fmla="*/ 1371441 w 1559898"/>
                  <a:gd name="connsiteY78" fmla="*/ 1092037 h 1558878"/>
                  <a:gd name="connsiteX79" fmla="*/ 1346796 w 1559898"/>
                  <a:gd name="connsiteY79" fmla="*/ 1136218 h 1558878"/>
                  <a:gd name="connsiteX80" fmla="*/ 1352807 w 1559898"/>
                  <a:gd name="connsiteY80" fmla="*/ 1155152 h 1558878"/>
                  <a:gd name="connsiteX81" fmla="*/ 1405403 w 1559898"/>
                  <a:gd name="connsiteY81" fmla="*/ 1211655 h 1558878"/>
                  <a:gd name="connsiteX82" fmla="*/ 1408709 w 1559898"/>
                  <a:gd name="connsiteY82" fmla="*/ 1250426 h 1558878"/>
                  <a:gd name="connsiteX83" fmla="*/ 1406605 w 1559898"/>
                  <a:gd name="connsiteY83" fmla="*/ 1253431 h 1558878"/>
                  <a:gd name="connsiteX84" fmla="*/ 1353709 w 1559898"/>
                  <a:gd name="connsiteY84" fmla="*/ 1266655 h 1558878"/>
                  <a:gd name="connsiteX85" fmla="*/ 1292698 w 1559898"/>
                  <a:gd name="connsiteY85" fmla="*/ 1234196 h 1558878"/>
                  <a:gd name="connsiteX86" fmla="*/ 1268954 w 1559898"/>
                  <a:gd name="connsiteY86" fmla="*/ 1235098 h 1558878"/>
                  <a:gd name="connsiteX87" fmla="*/ 1237998 w 1559898"/>
                  <a:gd name="connsiteY87" fmla="*/ 1265453 h 1558878"/>
                  <a:gd name="connsiteX88" fmla="*/ 1236495 w 1559898"/>
                  <a:gd name="connsiteY88" fmla="*/ 1291601 h 1558878"/>
                  <a:gd name="connsiteX89" fmla="*/ 1272561 w 1559898"/>
                  <a:gd name="connsiteY89" fmla="*/ 1359825 h 1558878"/>
                  <a:gd name="connsiteX90" fmla="*/ 1266550 w 1559898"/>
                  <a:gd name="connsiteY90" fmla="*/ 1395289 h 1558878"/>
                  <a:gd name="connsiteX91" fmla="*/ 1260539 w 1559898"/>
                  <a:gd name="connsiteY91" fmla="*/ 1400699 h 1558878"/>
                  <a:gd name="connsiteX92" fmla="*/ 1208845 w 1559898"/>
                  <a:gd name="connsiteY92" fmla="*/ 1398896 h 1558878"/>
                  <a:gd name="connsiteX93" fmla="*/ 1158353 w 1559898"/>
                  <a:gd name="connsiteY93" fmla="*/ 1351710 h 1558878"/>
                  <a:gd name="connsiteX94" fmla="*/ 1132506 w 1559898"/>
                  <a:gd name="connsiteY94" fmla="*/ 1346601 h 1558878"/>
                  <a:gd name="connsiteX95" fmla="*/ 1097041 w 1559898"/>
                  <a:gd name="connsiteY95" fmla="*/ 1366737 h 1558878"/>
                  <a:gd name="connsiteX96" fmla="*/ 1088325 w 1559898"/>
                  <a:gd name="connsiteY96" fmla="*/ 1393185 h 1558878"/>
                  <a:gd name="connsiteX97" fmla="*/ 1106359 w 1559898"/>
                  <a:gd name="connsiteY97" fmla="*/ 1471929 h 1558878"/>
                  <a:gd name="connsiteX98" fmla="*/ 1094637 w 1559898"/>
                  <a:gd name="connsiteY98" fmla="*/ 1498076 h 1558878"/>
                  <a:gd name="connsiteX99" fmla="*/ 1072396 w 1559898"/>
                  <a:gd name="connsiteY99" fmla="*/ 1507995 h 1558878"/>
                  <a:gd name="connsiteX100" fmla="*/ 1038435 w 1559898"/>
                  <a:gd name="connsiteY100" fmla="*/ 1495973 h 1558878"/>
                  <a:gd name="connsiteX101" fmla="*/ 999063 w 1559898"/>
                  <a:gd name="connsiteY101" fmla="*/ 1432557 h 1558878"/>
                  <a:gd name="connsiteX102" fmla="*/ 969609 w 1559898"/>
                  <a:gd name="connsiteY102" fmla="*/ 1418732 h 1558878"/>
                  <a:gd name="connsiteX103" fmla="*/ 938052 w 1559898"/>
                  <a:gd name="connsiteY103" fmla="*/ 1427148 h 1558878"/>
                  <a:gd name="connsiteX104" fmla="*/ 918817 w 1559898"/>
                  <a:gd name="connsiteY104" fmla="*/ 1453295 h 1558878"/>
                  <a:gd name="connsiteX105" fmla="*/ 916713 w 1559898"/>
                  <a:gd name="connsiteY105" fmla="*/ 1524224 h 1558878"/>
                  <a:gd name="connsiteX106" fmla="*/ 889363 w 1559898"/>
                  <a:gd name="connsiteY106" fmla="*/ 1556683 h 1558878"/>
                  <a:gd name="connsiteX107" fmla="*/ 872232 w 1559898"/>
                  <a:gd name="connsiteY107" fmla="*/ 1558787 h 1558878"/>
                  <a:gd name="connsiteX108" fmla="*/ 844582 w 1559898"/>
                  <a:gd name="connsiteY108" fmla="*/ 1540153 h 1558878"/>
                  <a:gd name="connsiteX109" fmla="*/ 821439 w 1559898"/>
                  <a:gd name="connsiteY109" fmla="*/ 1464716 h 1558878"/>
                  <a:gd name="connsiteX110" fmla="*/ 799800 w 1559898"/>
                  <a:gd name="connsiteY110" fmla="*/ 1446082 h 1558878"/>
                  <a:gd name="connsiteX111" fmla="*/ 760128 w 1559898"/>
                  <a:gd name="connsiteY111" fmla="*/ 1446382 h 1558878"/>
                  <a:gd name="connsiteX112" fmla="*/ 740893 w 1559898"/>
                  <a:gd name="connsiteY112" fmla="*/ 1462913 h 1558878"/>
                  <a:gd name="connsiteX113" fmla="*/ 718953 w 1559898"/>
                  <a:gd name="connsiteY113" fmla="*/ 1534142 h 1558878"/>
                  <a:gd name="connsiteX114" fmla="*/ 681986 w 1559898"/>
                  <a:gd name="connsiteY114" fmla="*/ 1557886 h 1558878"/>
                  <a:gd name="connsiteX115" fmla="*/ 644718 w 1559898"/>
                  <a:gd name="connsiteY115" fmla="*/ 1515809 h 1558878"/>
                  <a:gd name="connsiteX116" fmla="*/ 642915 w 1559898"/>
                  <a:gd name="connsiteY116" fmla="*/ 1451191 h 1558878"/>
                  <a:gd name="connsiteX117" fmla="*/ 629390 w 1559898"/>
                  <a:gd name="connsiteY117" fmla="*/ 1429552 h 1558878"/>
                  <a:gd name="connsiteX118" fmla="*/ 585510 w 1559898"/>
                  <a:gd name="connsiteY118" fmla="*/ 1418431 h 1558878"/>
                  <a:gd name="connsiteX119" fmla="*/ 564471 w 1559898"/>
                  <a:gd name="connsiteY119" fmla="*/ 1429552 h 1558878"/>
                  <a:gd name="connsiteX120" fmla="*/ 524499 w 1559898"/>
                  <a:gd name="connsiteY120" fmla="*/ 1493569 h 1558878"/>
                  <a:gd name="connsiteX121" fmla="*/ 487231 w 1559898"/>
                  <a:gd name="connsiteY121" fmla="*/ 1507093 h 1558878"/>
                  <a:gd name="connsiteX122" fmla="*/ 484526 w 1559898"/>
                  <a:gd name="connsiteY122" fmla="*/ 1506192 h 1558878"/>
                  <a:gd name="connsiteX123" fmla="*/ 457477 w 1559898"/>
                  <a:gd name="connsiteY123" fmla="*/ 1459005 h 1558878"/>
                  <a:gd name="connsiteX124" fmla="*/ 472805 w 1559898"/>
                  <a:gd name="connsiteY124" fmla="*/ 1392584 h 1558878"/>
                  <a:gd name="connsiteX125" fmla="*/ 462887 w 1559898"/>
                  <a:gd name="connsiteY125" fmla="*/ 1365535 h 1558878"/>
                  <a:gd name="connsiteX126" fmla="*/ 430728 w 1559898"/>
                  <a:gd name="connsiteY126" fmla="*/ 1346902 h 1558878"/>
                  <a:gd name="connsiteX127" fmla="*/ 401575 w 1559898"/>
                  <a:gd name="connsiteY127" fmla="*/ 1352311 h 1558878"/>
                  <a:gd name="connsiteX128" fmla="*/ 347176 w 1559898"/>
                  <a:gd name="connsiteY128" fmla="*/ 1403103 h 1558878"/>
                  <a:gd name="connsiteX129" fmla="*/ 309007 w 1559898"/>
                  <a:gd name="connsiteY129" fmla="*/ 1406710 h 1558878"/>
                  <a:gd name="connsiteX130" fmla="*/ 303597 w 1559898"/>
                  <a:gd name="connsiteY130" fmla="*/ 1403103 h 1558878"/>
                  <a:gd name="connsiteX131" fmla="*/ 291575 w 1559898"/>
                  <a:gd name="connsiteY131" fmla="*/ 1352912 h 1558878"/>
                  <a:gd name="connsiteX132" fmla="*/ 324034 w 1559898"/>
                  <a:gd name="connsiteY132" fmla="*/ 1291901 h 1558878"/>
                  <a:gd name="connsiteX133" fmla="*/ 321630 w 1559898"/>
                  <a:gd name="connsiteY133" fmla="*/ 1263349 h 1558878"/>
                  <a:gd name="connsiteX134" fmla="*/ 294580 w 1559898"/>
                  <a:gd name="connsiteY134" fmla="*/ 1236601 h 1558878"/>
                  <a:gd name="connsiteX135" fmla="*/ 266629 w 1559898"/>
                  <a:gd name="connsiteY135" fmla="*/ 1234497 h 1558878"/>
                  <a:gd name="connsiteX136" fmla="*/ 199006 w 1559898"/>
                  <a:gd name="connsiteY136" fmla="*/ 1270262 h 1558878"/>
                  <a:gd name="connsiteX137" fmla="*/ 162039 w 1559898"/>
                  <a:gd name="connsiteY137" fmla="*/ 1263349 h 1558878"/>
                  <a:gd name="connsiteX138" fmla="*/ 159634 w 1559898"/>
                  <a:gd name="connsiteY138" fmla="*/ 1260644 h 1558878"/>
                  <a:gd name="connsiteX139" fmla="*/ 161137 w 1559898"/>
                  <a:gd name="connsiteY139" fmla="*/ 1205343 h 1558878"/>
                  <a:gd name="connsiteX140" fmla="*/ 206519 w 1559898"/>
                  <a:gd name="connsiteY140" fmla="*/ 1156956 h 1558878"/>
                  <a:gd name="connsiteX141" fmla="*/ 211929 w 1559898"/>
                  <a:gd name="connsiteY141" fmla="*/ 1130507 h 1558878"/>
                  <a:gd name="connsiteX142" fmla="*/ 191192 w 1559898"/>
                  <a:gd name="connsiteY142" fmla="*/ 1094442 h 1558878"/>
                  <a:gd name="connsiteX143" fmla="*/ 165044 w 1559898"/>
                  <a:gd name="connsiteY143" fmla="*/ 1086928 h 1558878"/>
                  <a:gd name="connsiteX144" fmla="*/ 99525 w 1559898"/>
                  <a:gd name="connsiteY144" fmla="*/ 1101955 h 1558878"/>
                  <a:gd name="connsiteX145" fmla="*/ 90809 w 1559898"/>
                  <a:gd name="connsiteY145" fmla="*/ 1104059 h 1558878"/>
                  <a:gd name="connsiteX146" fmla="*/ 58350 w 1559898"/>
                  <a:gd name="connsiteY146" fmla="*/ 1088130 h 1558878"/>
                  <a:gd name="connsiteX147" fmla="*/ 50836 w 1559898"/>
                  <a:gd name="connsiteY147" fmla="*/ 1070699 h 1558878"/>
                  <a:gd name="connsiteX148" fmla="*/ 62858 w 1559898"/>
                  <a:gd name="connsiteY148" fmla="*/ 1036737 h 1558878"/>
                  <a:gd name="connsiteX149" fmla="*/ 124470 w 1559898"/>
                  <a:gd name="connsiteY149" fmla="*/ 998267 h 1558878"/>
                  <a:gd name="connsiteX150" fmla="*/ 139197 w 1559898"/>
                  <a:gd name="connsiteY150" fmla="*/ 963704 h 1558878"/>
                  <a:gd name="connsiteX151" fmla="*/ 129880 w 1559898"/>
                  <a:gd name="connsiteY151" fmla="*/ 932447 h 1558878"/>
                  <a:gd name="connsiteX152" fmla="*/ 107339 w 1559898"/>
                  <a:gd name="connsiteY152" fmla="*/ 917419 h 1558878"/>
                  <a:gd name="connsiteX153" fmla="*/ 34607 w 1559898"/>
                  <a:gd name="connsiteY153" fmla="*/ 915315 h 1558878"/>
                  <a:gd name="connsiteX154" fmla="*/ 2147 w 1559898"/>
                  <a:gd name="connsiteY154" fmla="*/ 887966 h 1558878"/>
                  <a:gd name="connsiteX155" fmla="*/ 945 w 1559898"/>
                  <a:gd name="connsiteY155" fmla="*/ 881654 h 1558878"/>
                  <a:gd name="connsiteX156" fmla="*/ 28295 w 1559898"/>
                  <a:gd name="connsiteY156" fmla="*/ 840179 h 1558878"/>
                  <a:gd name="connsiteX157" fmla="*/ 93514 w 1559898"/>
                  <a:gd name="connsiteY157" fmla="*/ 820342 h 1558878"/>
                  <a:gd name="connsiteX158" fmla="*/ 113050 w 1559898"/>
                  <a:gd name="connsiteY158" fmla="*/ 798403 h 1558878"/>
                  <a:gd name="connsiteX159" fmla="*/ 112147 w 1559898"/>
                  <a:gd name="connsiteY159" fmla="*/ 756627 h 1558878"/>
                  <a:gd name="connsiteX160" fmla="*/ 96820 w 1559898"/>
                  <a:gd name="connsiteY160" fmla="*/ 739495 h 1558878"/>
                  <a:gd name="connsiteX161" fmla="*/ 27393 w 1559898"/>
                  <a:gd name="connsiteY161" fmla="*/ 718157 h 1558878"/>
                  <a:gd name="connsiteX162" fmla="*/ 945 w 1559898"/>
                  <a:gd name="connsiteY162" fmla="*/ 679687 h 1558878"/>
                  <a:gd name="connsiteX163" fmla="*/ 3650 w 1559898"/>
                  <a:gd name="connsiteY163" fmla="*/ 663757 h 1558878"/>
                  <a:gd name="connsiteX164" fmla="*/ 28596 w 1559898"/>
                  <a:gd name="connsiteY164" fmla="*/ 643922 h 1558878"/>
                  <a:gd name="connsiteX165" fmla="*/ 95918 w 1559898"/>
                  <a:gd name="connsiteY165" fmla="*/ 641818 h 1558878"/>
                  <a:gd name="connsiteX166" fmla="*/ 105836 w 1559898"/>
                  <a:gd name="connsiteY166" fmla="*/ 641517 h 1558878"/>
                  <a:gd name="connsiteX167" fmla="*/ 132585 w 1559898"/>
                  <a:gd name="connsiteY167" fmla="*/ 620479 h 1558878"/>
                  <a:gd name="connsiteX168" fmla="*/ 140399 w 1559898"/>
                  <a:gd name="connsiteY168" fmla="*/ 590725 h 1558878"/>
                  <a:gd name="connsiteX169" fmla="*/ 127776 w 1559898"/>
                  <a:gd name="connsiteY169" fmla="*/ 562473 h 1558878"/>
                  <a:gd name="connsiteX170" fmla="*/ 66164 w 1559898"/>
                  <a:gd name="connsiteY170" fmla="*/ 524003 h 1558878"/>
                  <a:gd name="connsiteX171" fmla="*/ 52339 w 1559898"/>
                  <a:gd name="connsiteY171" fmla="*/ 484632 h 1558878"/>
                  <a:gd name="connsiteX172" fmla="*/ 61054 w 1559898"/>
                  <a:gd name="connsiteY172" fmla="*/ 465697 h 1558878"/>
                  <a:gd name="connsiteX173" fmla="*/ 88104 w 1559898"/>
                  <a:gd name="connsiteY173" fmla="*/ 454276 h 1558878"/>
                  <a:gd name="connsiteX174" fmla="*/ 165044 w 1559898"/>
                  <a:gd name="connsiteY174" fmla="*/ 472009 h 1558878"/>
                  <a:gd name="connsiteX175" fmla="*/ 192995 w 1559898"/>
                  <a:gd name="connsiteY175" fmla="*/ 462691 h 1558878"/>
                  <a:gd name="connsiteX176" fmla="*/ 211929 w 1559898"/>
                  <a:gd name="connsiteY176" fmla="*/ 429631 h 1558878"/>
                  <a:gd name="connsiteX177" fmla="*/ 206519 w 1559898"/>
                  <a:gd name="connsiteY177" fmla="*/ 401380 h 1558878"/>
                  <a:gd name="connsiteX178" fmla="*/ 155426 w 1559898"/>
                  <a:gd name="connsiteY178" fmla="*/ 346981 h 1558878"/>
                  <a:gd name="connsiteX179" fmla="*/ 152421 w 1559898"/>
                  <a:gd name="connsiteY179" fmla="*/ 308210 h 1558878"/>
                  <a:gd name="connsiteX180" fmla="*/ 157530 w 1559898"/>
                  <a:gd name="connsiteY180" fmla="*/ 300696 h 1558878"/>
                  <a:gd name="connsiteX181" fmla="*/ 203814 w 1559898"/>
                  <a:gd name="connsiteY181" fmla="*/ 290478 h 1558878"/>
                  <a:gd name="connsiteX182" fmla="*/ 266329 w 1559898"/>
                  <a:gd name="connsiteY182" fmla="*/ 323839 h 1558878"/>
                  <a:gd name="connsiteX183" fmla="*/ 295783 w 1559898"/>
                  <a:gd name="connsiteY183" fmla="*/ 321134 h 1558878"/>
                  <a:gd name="connsiteX184" fmla="*/ 321029 w 1559898"/>
                  <a:gd name="connsiteY184" fmla="*/ 296188 h 1558878"/>
                  <a:gd name="connsiteX185" fmla="*/ 324335 w 1559898"/>
                  <a:gd name="connsiteY185" fmla="*/ 266134 h 1558878"/>
                  <a:gd name="connsiteX186" fmla="*/ 287968 w 1559898"/>
                  <a:gd name="connsiteY186" fmla="*/ 197909 h 1558878"/>
                  <a:gd name="connsiteX187" fmla="*/ 294280 w 1559898"/>
                  <a:gd name="connsiteY187" fmla="*/ 163346 h 1558878"/>
                  <a:gd name="connsiteX188" fmla="*/ 313214 w 1559898"/>
                  <a:gd name="connsiteY188" fmla="*/ 149221 h 1558878"/>
                  <a:gd name="connsiteX189" fmla="*/ 343870 w 1559898"/>
                  <a:gd name="connsiteY189" fmla="*/ 152527 h 1558878"/>
                  <a:gd name="connsiteX190" fmla="*/ 395865 w 1559898"/>
                  <a:gd name="connsiteY190" fmla="*/ 200915 h 1558878"/>
                  <a:gd name="connsiteX191" fmla="*/ 439745 w 1559898"/>
                  <a:gd name="connsiteY191" fmla="*/ 207226 h 1558878"/>
                  <a:gd name="connsiteX192" fmla="*/ 464389 w 1559898"/>
                  <a:gd name="connsiteY192" fmla="*/ 191898 h 1558878"/>
                  <a:gd name="connsiteX193" fmla="*/ 472805 w 1559898"/>
                  <a:gd name="connsiteY193" fmla="*/ 166051 h 1558878"/>
                  <a:gd name="connsiteX194" fmla="*/ 455373 w 1559898"/>
                  <a:gd name="connsiteY194" fmla="*/ 90914 h 1558878"/>
                  <a:gd name="connsiteX195" fmla="*/ 470100 w 1559898"/>
                  <a:gd name="connsiteY195" fmla="*/ 58756 h 1558878"/>
                  <a:gd name="connsiteX196" fmla="*/ 490236 w 1559898"/>
                  <a:gd name="connsiteY196" fmla="*/ 50340 h 1558878"/>
                  <a:gd name="connsiteX197" fmla="*/ 522095 w 1559898"/>
                  <a:gd name="connsiteY197" fmla="*/ 61761 h 1558878"/>
                  <a:gd name="connsiteX198" fmla="*/ 562368 w 1559898"/>
                  <a:gd name="connsiteY198" fmla="*/ 126680 h 1558878"/>
                  <a:gd name="connsiteX199" fmla="*/ 590319 w 1559898"/>
                  <a:gd name="connsiteY199" fmla="*/ 140204 h 1558878"/>
                  <a:gd name="connsiteX200" fmla="*/ 627887 w 1559898"/>
                  <a:gd name="connsiteY200" fmla="*/ 129685 h 1558878"/>
                  <a:gd name="connsiteX201" fmla="*/ 641713 w 1559898"/>
                  <a:gd name="connsiteY201" fmla="*/ 109548 h 1558878"/>
                  <a:gd name="connsiteX202" fmla="*/ 644718 w 1559898"/>
                  <a:gd name="connsiteY202" fmla="*/ 31406 h 1558878"/>
                  <a:gd name="connsiteX203" fmla="*/ 666958 w 1559898"/>
                  <a:gd name="connsiteY203" fmla="*/ 2854 h 1558878"/>
                  <a:gd name="connsiteX204" fmla="*/ 675073 w 1559898"/>
                  <a:gd name="connsiteY204" fmla="*/ 1051 h 1558878"/>
                  <a:gd name="connsiteX205" fmla="*/ 693524 w 1559898"/>
                  <a:gd name="connsiteY205" fmla="*/ 83 h 1558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</a:cxnLst>
                <a:rect l="l" t="t" r="r" b="b"/>
                <a:pathLst>
                  <a:path w="1559898" h="1558878">
                    <a:moveTo>
                      <a:pt x="781166" y="225559"/>
                    </a:moveTo>
                    <a:cubicBezTo>
                      <a:pt x="1085020" y="226160"/>
                      <a:pt x="1334173" y="474713"/>
                      <a:pt x="1333572" y="779468"/>
                    </a:cubicBezTo>
                    <a:cubicBezTo>
                      <a:pt x="1332971" y="1080917"/>
                      <a:pt x="1088326" y="1331874"/>
                      <a:pt x="779062" y="1331273"/>
                    </a:cubicBezTo>
                    <a:cubicBezTo>
                      <a:pt x="467395" y="1330371"/>
                      <a:pt x="225153" y="1076108"/>
                      <a:pt x="227558" y="777664"/>
                    </a:cubicBezTo>
                    <a:cubicBezTo>
                      <a:pt x="225754" y="475013"/>
                      <a:pt x="475810" y="224958"/>
                      <a:pt x="781166" y="225559"/>
                    </a:cubicBezTo>
                    <a:close/>
                    <a:moveTo>
                      <a:pt x="780565" y="209330"/>
                    </a:moveTo>
                    <a:cubicBezTo>
                      <a:pt x="463788" y="209029"/>
                      <a:pt x="211929" y="462992"/>
                      <a:pt x="210727" y="775862"/>
                    </a:cubicBezTo>
                    <a:cubicBezTo>
                      <a:pt x="209525" y="1096245"/>
                      <a:pt x="469499" y="1348104"/>
                      <a:pt x="779664" y="1347202"/>
                    </a:cubicBezTo>
                    <a:cubicBezTo>
                      <a:pt x="1088927" y="1348404"/>
                      <a:pt x="1349801" y="1099551"/>
                      <a:pt x="1349501" y="777965"/>
                    </a:cubicBezTo>
                    <a:cubicBezTo>
                      <a:pt x="1349201" y="461790"/>
                      <a:pt x="1095539" y="209630"/>
                      <a:pt x="780565" y="209330"/>
                    </a:cubicBezTo>
                    <a:close/>
                    <a:moveTo>
                      <a:pt x="693524" y="83"/>
                    </a:moveTo>
                    <a:cubicBezTo>
                      <a:pt x="708472" y="900"/>
                      <a:pt x="713994" y="7888"/>
                      <a:pt x="719855" y="28400"/>
                    </a:cubicBezTo>
                    <a:cubicBezTo>
                      <a:pt x="726166" y="50641"/>
                      <a:pt x="733680" y="72281"/>
                      <a:pt x="739691" y="94521"/>
                    </a:cubicBezTo>
                    <a:cubicBezTo>
                      <a:pt x="742696" y="105040"/>
                      <a:pt x="749007" y="110751"/>
                      <a:pt x="759226" y="112253"/>
                    </a:cubicBezTo>
                    <a:cubicBezTo>
                      <a:pt x="773352" y="114057"/>
                      <a:pt x="787778" y="114057"/>
                      <a:pt x="801904" y="112253"/>
                    </a:cubicBezTo>
                    <a:cubicBezTo>
                      <a:pt x="811822" y="111051"/>
                      <a:pt x="817833" y="105040"/>
                      <a:pt x="820838" y="95122"/>
                    </a:cubicBezTo>
                    <a:cubicBezTo>
                      <a:pt x="828052" y="70778"/>
                      <a:pt x="835565" y="46434"/>
                      <a:pt x="843079" y="22089"/>
                    </a:cubicBezTo>
                    <a:cubicBezTo>
                      <a:pt x="848789" y="4056"/>
                      <a:pt x="854499" y="-152"/>
                      <a:pt x="873434" y="149"/>
                    </a:cubicBezTo>
                    <a:cubicBezTo>
                      <a:pt x="876139" y="149"/>
                      <a:pt x="878844" y="149"/>
                      <a:pt x="881549" y="450"/>
                    </a:cubicBezTo>
                    <a:cubicBezTo>
                      <a:pt x="908297" y="3155"/>
                      <a:pt x="915811" y="11269"/>
                      <a:pt x="916413" y="38018"/>
                    </a:cubicBezTo>
                    <a:cubicBezTo>
                      <a:pt x="917014" y="61460"/>
                      <a:pt x="917915" y="84603"/>
                      <a:pt x="918516" y="108046"/>
                    </a:cubicBezTo>
                    <a:cubicBezTo>
                      <a:pt x="918817" y="117362"/>
                      <a:pt x="922123" y="124576"/>
                      <a:pt x="930839" y="128482"/>
                    </a:cubicBezTo>
                    <a:cubicBezTo>
                      <a:pt x="944965" y="134794"/>
                      <a:pt x="959691" y="139002"/>
                      <a:pt x="975320" y="140204"/>
                    </a:cubicBezTo>
                    <a:cubicBezTo>
                      <a:pt x="984937" y="140805"/>
                      <a:pt x="991550" y="136898"/>
                      <a:pt x="996358" y="129084"/>
                    </a:cubicBezTo>
                    <a:cubicBezTo>
                      <a:pt x="1009582" y="107745"/>
                      <a:pt x="1023107" y="86406"/>
                      <a:pt x="1036331" y="65067"/>
                    </a:cubicBezTo>
                    <a:cubicBezTo>
                      <a:pt x="1047752" y="47035"/>
                      <a:pt x="1054664" y="44630"/>
                      <a:pt x="1075101" y="51542"/>
                    </a:cubicBezTo>
                    <a:cubicBezTo>
                      <a:pt x="1077506" y="52444"/>
                      <a:pt x="1079610" y="53045"/>
                      <a:pt x="1082014" y="53947"/>
                    </a:cubicBezTo>
                    <a:cubicBezTo>
                      <a:pt x="1105757" y="64165"/>
                      <a:pt x="1109664" y="71679"/>
                      <a:pt x="1103954" y="96925"/>
                    </a:cubicBezTo>
                    <a:cubicBezTo>
                      <a:pt x="1098845" y="119466"/>
                      <a:pt x="1093736" y="141707"/>
                      <a:pt x="1088325" y="164248"/>
                    </a:cubicBezTo>
                    <a:cubicBezTo>
                      <a:pt x="1085320" y="176570"/>
                      <a:pt x="1088325" y="186188"/>
                      <a:pt x="1099145" y="193401"/>
                    </a:cubicBezTo>
                    <a:cubicBezTo>
                      <a:pt x="1110266" y="200915"/>
                      <a:pt x="1121386" y="207827"/>
                      <a:pt x="1134008" y="212636"/>
                    </a:cubicBezTo>
                    <a:cubicBezTo>
                      <a:pt x="1143025" y="215942"/>
                      <a:pt x="1150238" y="213838"/>
                      <a:pt x="1157151" y="207226"/>
                    </a:cubicBezTo>
                    <a:cubicBezTo>
                      <a:pt x="1175484" y="189794"/>
                      <a:pt x="1193818" y="172964"/>
                      <a:pt x="1212452" y="155832"/>
                    </a:cubicBezTo>
                    <a:cubicBezTo>
                      <a:pt x="1227780" y="141406"/>
                      <a:pt x="1236195" y="140805"/>
                      <a:pt x="1253326" y="152527"/>
                    </a:cubicBezTo>
                    <a:cubicBezTo>
                      <a:pt x="1254227" y="153128"/>
                      <a:pt x="1254829" y="153428"/>
                      <a:pt x="1255430" y="154029"/>
                    </a:cubicBezTo>
                    <a:cubicBezTo>
                      <a:pt x="1284583" y="175068"/>
                      <a:pt x="1280375" y="184084"/>
                      <a:pt x="1268354" y="206024"/>
                    </a:cubicBezTo>
                    <a:cubicBezTo>
                      <a:pt x="1257534" y="225860"/>
                      <a:pt x="1247315" y="246298"/>
                      <a:pt x="1236195" y="266134"/>
                    </a:cubicBezTo>
                    <a:cubicBezTo>
                      <a:pt x="1230485" y="276653"/>
                      <a:pt x="1231686" y="285669"/>
                      <a:pt x="1238900" y="294686"/>
                    </a:cubicBezTo>
                    <a:cubicBezTo>
                      <a:pt x="1247014" y="304604"/>
                      <a:pt x="1256031" y="313620"/>
                      <a:pt x="1265949" y="321434"/>
                    </a:cubicBezTo>
                    <a:cubicBezTo>
                      <a:pt x="1274364" y="328046"/>
                      <a:pt x="1283081" y="328948"/>
                      <a:pt x="1292998" y="323839"/>
                    </a:cubicBezTo>
                    <a:cubicBezTo>
                      <a:pt x="1315539" y="311516"/>
                      <a:pt x="1338381" y="299495"/>
                      <a:pt x="1361223" y="287773"/>
                    </a:cubicBezTo>
                    <a:cubicBezTo>
                      <a:pt x="1377452" y="279358"/>
                      <a:pt x="1386769" y="281161"/>
                      <a:pt x="1398490" y="295587"/>
                    </a:cubicBezTo>
                    <a:cubicBezTo>
                      <a:pt x="1402698" y="300396"/>
                      <a:pt x="1406605" y="305505"/>
                      <a:pt x="1409911" y="310915"/>
                    </a:cubicBezTo>
                    <a:cubicBezTo>
                      <a:pt x="1418326" y="324139"/>
                      <a:pt x="1417425" y="332855"/>
                      <a:pt x="1406906" y="344576"/>
                    </a:cubicBezTo>
                    <a:cubicBezTo>
                      <a:pt x="1388873" y="364112"/>
                      <a:pt x="1370840" y="383948"/>
                      <a:pt x="1352506" y="403183"/>
                    </a:cubicBezTo>
                    <a:cubicBezTo>
                      <a:pt x="1345594" y="410396"/>
                      <a:pt x="1344091" y="418211"/>
                      <a:pt x="1347698" y="427227"/>
                    </a:cubicBezTo>
                    <a:cubicBezTo>
                      <a:pt x="1353108" y="440150"/>
                      <a:pt x="1359720" y="452172"/>
                      <a:pt x="1368436" y="463292"/>
                    </a:cubicBezTo>
                    <a:cubicBezTo>
                      <a:pt x="1375348" y="472309"/>
                      <a:pt x="1383764" y="474713"/>
                      <a:pt x="1394884" y="472009"/>
                    </a:cubicBezTo>
                    <a:cubicBezTo>
                      <a:pt x="1420430" y="465697"/>
                      <a:pt x="1446277" y="459986"/>
                      <a:pt x="1471824" y="454577"/>
                    </a:cubicBezTo>
                    <a:cubicBezTo>
                      <a:pt x="1485348" y="451571"/>
                      <a:pt x="1493464" y="455478"/>
                      <a:pt x="1500376" y="467801"/>
                    </a:cubicBezTo>
                    <a:cubicBezTo>
                      <a:pt x="1503983" y="474413"/>
                      <a:pt x="1506988" y="481325"/>
                      <a:pt x="1509392" y="488538"/>
                    </a:cubicBezTo>
                    <a:cubicBezTo>
                      <a:pt x="1514502" y="505069"/>
                      <a:pt x="1511797" y="512883"/>
                      <a:pt x="1497070" y="522200"/>
                    </a:cubicBezTo>
                    <a:cubicBezTo>
                      <a:pt x="1476032" y="535424"/>
                      <a:pt x="1455293" y="549249"/>
                      <a:pt x="1433654" y="561572"/>
                    </a:cubicBezTo>
                    <a:cubicBezTo>
                      <a:pt x="1421332" y="568784"/>
                      <a:pt x="1418026" y="578402"/>
                      <a:pt x="1420130" y="591025"/>
                    </a:cubicBezTo>
                    <a:cubicBezTo>
                      <a:pt x="1421933" y="602747"/>
                      <a:pt x="1425239" y="614167"/>
                      <a:pt x="1429446" y="625287"/>
                    </a:cubicBezTo>
                    <a:cubicBezTo>
                      <a:pt x="1433354" y="635506"/>
                      <a:pt x="1440266" y="640916"/>
                      <a:pt x="1451988" y="641217"/>
                    </a:cubicBezTo>
                    <a:cubicBezTo>
                      <a:pt x="1478436" y="641517"/>
                      <a:pt x="1504584" y="643321"/>
                      <a:pt x="1531032" y="644222"/>
                    </a:cubicBezTo>
                    <a:cubicBezTo>
                      <a:pt x="1545458" y="644823"/>
                      <a:pt x="1552671" y="650533"/>
                      <a:pt x="1556578" y="664359"/>
                    </a:cubicBezTo>
                    <a:cubicBezTo>
                      <a:pt x="1558982" y="672173"/>
                      <a:pt x="1559884" y="680288"/>
                      <a:pt x="1559884" y="688703"/>
                    </a:cubicBezTo>
                    <a:cubicBezTo>
                      <a:pt x="1559884" y="704932"/>
                      <a:pt x="1555376" y="711545"/>
                      <a:pt x="1540349" y="716353"/>
                    </a:cubicBezTo>
                    <a:cubicBezTo>
                      <a:pt x="1516605" y="723867"/>
                      <a:pt x="1492862" y="731080"/>
                      <a:pt x="1469119" y="738294"/>
                    </a:cubicBezTo>
                    <a:cubicBezTo>
                      <a:pt x="1451988" y="743402"/>
                      <a:pt x="1447480" y="748813"/>
                      <a:pt x="1446878" y="766544"/>
                    </a:cubicBezTo>
                    <a:cubicBezTo>
                      <a:pt x="1446578" y="778867"/>
                      <a:pt x="1445676" y="791490"/>
                      <a:pt x="1448381" y="803813"/>
                    </a:cubicBezTo>
                    <a:cubicBezTo>
                      <a:pt x="1450185" y="812228"/>
                      <a:pt x="1455293" y="817337"/>
                      <a:pt x="1463709" y="820042"/>
                    </a:cubicBezTo>
                    <a:cubicBezTo>
                      <a:pt x="1488655" y="827556"/>
                      <a:pt x="1513600" y="835069"/>
                      <a:pt x="1538545" y="842884"/>
                    </a:cubicBezTo>
                    <a:cubicBezTo>
                      <a:pt x="1555977" y="848293"/>
                      <a:pt x="1560185" y="854305"/>
                      <a:pt x="1559884" y="872638"/>
                    </a:cubicBezTo>
                    <a:cubicBezTo>
                      <a:pt x="1559884" y="874441"/>
                      <a:pt x="1559884" y="876244"/>
                      <a:pt x="1559884" y="878048"/>
                    </a:cubicBezTo>
                    <a:cubicBezTo>
                      <a:pt x="1558682" y="906299"/>
                      <a:pt x="1549665" y="915315"/>
                      <a:pt x="1521414" y="916217"/>
                    </a:cubicBezTo>
                    <a:cubicBezTo>
                      <a:pt x="1497671" y="916818"/>
                      <a:pt x="1474228" y="918020"/>
                      <a:pt x="1450485" y="918321"/>
                    </a:cubicBezTo>
                    <a:cubicBezTo>
                      <a:pt x="1441468" y="918622"/>
                      <a:pt x="1435157" y="922529"/>
                      <a:pt x="1431550" y="930042"/>
                    </a:cubicBezTo>
                    <a:cubicBezTo>
                      <a:pt x="1424939" y="944168"/>
                      <a:pt x="1420731" y="958895"/>
                      <a:pt x="1419529" y="974523"/>
                    </a:cubicBezTo>
                    <a:cubicBezTo>
                      <a:pt x="1418627" y="984441"/>
                      <a:pt x="1422835" y="991054"/>
                      <a:pt x="1431250" y="996163"/>
                    </a:cubicBezTo>
                    <a:cubicBezTo>
                      <a:pt x="1452288" y="1009086"/>
                      <a:pt x="1473026" y="1022010"/>
                      <a:pt x="1493764" y="1035234"/>
                    </a:cubicBezTo>
                    <a:cubicBezTo>
                      <a:pt x="1512698" y="1046955"/>
                      <a:pt x="1515103" y="1054169"/>
                      <a:pt x="1507889" y="1075207"/>
                    </a:cubicBezTo>
                    <a:cubicBezTo>
                      <a:pt x="1505485" y="1082420"/>
                      <a:pt x="1502179" y="1089332"/>
                      <a:pt x="1497971" y="1095644"/>
                    </a:cubicBezTo>
                    <a:cubicBezTo>
                      <a:pt x="1494064" y="1101354"/>
                      <a:pt x="1487753" y="1105261"/>
                      <a:pt x="1478737" y="1105261"/>
                    </a:cubicBezTo>
                    <a:cubicBezTo>
                      <a:pt x="1462808" y="1101655"/>
                      <a:pt x="1446878" y="1098048"/>
                      <a:pt x="1430949" y="1094742"/>
                    </a:cubicBezTo>
                    <a:cubicBezTo>
                      <a:pt x="1418026" y="1091737"/>
                      <a:pt x="1404802" y="1089032"/>
                      <a:pt x="1391878" y="1085726"/>
                    </a:cubicBezTo>
                    <a:cubicBezTo>
                      <a:pt x="1383463" y="1083622"/>
                      <a:pt x="1376851" y="1086026"/>
                      <a:pt x="1371441" y="1092037"/>
                    </a:cubicBezTo>
                    <a:cubicBezTo>
                      <a:pt x="1360321" y="1104961"/>
                      <a:pt x="1351605" y="1119688"/>
                      <a:pt x="1346796" y="1136218"/>
                    </a:cubicBezTo>
                    <a:cubicBezTo>
                      <a:pt x="1344392" y="1144032"/>
                      <a:pt x="1347999" y="1149742"/>
                      <a:pt x="1352807" y="1155152"/>
                    </a:cubicBezTo>
                    <a:cubicBezTo>
                      <a:pt x="1370239" y="1174087"/>
                      <a:pt x="1387971" y="1193021"/>
                      <a:pt x="1405403" y="1211655"/>
                    </a:cubicBezTo>
                    <a:cubicBezTo>
                      <a:pt x="1418627" y="1225781"/>
                      <a:pt x="1419228" y="1234196"/>
                      <a:pt x="1408709" y="1250426"/>
                    </a:cubicBezTo>
                    <a:cubicBezTo>
                      <a:pt x="1408108" y="1251327"/>
                      <a:pt x="1407507" y="1252530"/>
                      <a:pt x="1406605" y="1253431"/>
                    </a:cubicBezTo>
                    <a:cubicBezTo>
                      <a:pt x="1386769" y="1280180"/>
                      <a:pt x="1378053" y="1280481"/>
                      <a:pt x="1353709" y="1266655"/>
                    </a:cubicBezTo>
                    <a:cubicBezTo>
                      <a:pt x="1333872" y="1255235"/>
                      <a:pt x="1312834" y="1245016"/>
                      <a:pt x="1292698" y="1234196"/>
                    </a:cubicBezTo>
                    <a:cubicBezTo>
                      <a:pt x="1284282" y="1229688"/>
                      <a:pt x="1276468" y="1229688"/>
                      <a:pt x="1268954" y="1235098"/>
                    </a:cubicBezTo>
                    <a:cubicBezTo>
                      <a:pt x="1256932" y="1243513"/>
                      <a:pt x="1246714" y="1253732"/>
                      <a:pt x="1237998" y="1265453"/>
                    </a:cubicBezTo>
                    <a:cubicBezTo>
                      <a:pt x="1231686" y="1273868"/>
                      <a:pt x="1231386" y="1282284"/>
                      <a:pt x="1236495" y="1291601"/>
                    </a:cubicBezTo>
                    <a:cubicBezTo>
                      <a:pt x="1248818" y="1314142"/>
                      <a:pt x="1260840" y="1336983"/>
                      <a:pt x="1272561" y="1359825"/>
                    </a:cubicBezTo>
                    <a:cubicBezTo>
                      <a:pt x="1280676" y="1375754"/>
                      <a:pt x="1279474" y="1382967"/>
                      <a:pt x="1266550" y="1395289"/>
                    </a:cubicBezTo>
                    <a:cubicBezTo>
                      <a:pt x="1264446" y="1397093"/>
                      <a:pt x="1262643" y="1399197"/>
                      <a:pt x="1260539" y="1400699"/>
                    </a:cubicBezTo>
                    <a:cubicBezTo>
                      <a:pt x="1241304" y="1414825"/>
                      <a:pt x="1231386" y="1421738"/>
                      <a:pt x="1208845" y="1398896"/>
                    </a:cubicBezTo>
                    <a:cubicBezTo>
                      <a:pt x="1192615" y="1382366"/>
                      <a:pt x="1175184" y="1367639"/>
                      <a:pt x="1158353" y="1351710"/>
                    </a:cubicBezTo>
                    <a:cubicBezTo>
                      <a:pt x="1150539" y="1344196"/>
                      <a:pt x="1142123" y="1342694"/>
                      <a:pt x="1132506" y="1346601"/>
                    </a:cubicBezTo>
                    <a:cubicBezTo>
                      <a:pt x="1119883" y="1351710"/>
                      <a:pt x="1107861" y="1358322"/>
                      <a:pt x="1097041" y="1366737"/>
                    </a:cubicBezTo>
                    <a:cubicBezTo>
                      <a:pt x="1088025" y="1373650"/>
                      <a:pt x="1085620" y="1382366"/>
                      <a:pt x="1088325" y="1393185"/>
                    </a:cubicBezTo>
                    <a:cubicBezTo>
                      <a:pt x="1094637" y="1419333"/>
                      <a:pt x="1100648" y="1445781"/>
                      <a:pt x="1106359" y="1471929"/>
                    </a:cubicBezTo>
                    <a:cubicBezTo>
                      <a:pt x="1108763" y="1483350"/>
                      <a:pt x="1104856" y="1492066"/>
                      <a:pt x="1094637" y="1498076"/>
                    </a:cubicBezTo>
                    <a:cubicBezTo>
                      <a:pt x="1087724" y="1502284"/>
                      <a:pt x="1080211" y="1505590"/>
                      <a:pt x="1072396" y="1507995"/>
                    </a:cubicBezTo>
                    <a:cubicBezTo>
                      <a:pt x="1056468" y="1513104"/>
                      <a:pt x="1047451" y="1510098"/>
                      <a:pt x="1038435" y="1495973"/>
                    </a:cubicBezTo>
                    <a:cubicBezTo>
                      <a:pt x="1025211" y="1474934"/>
                      <a:pt x="1011686" y="1454197"/>
                      <a:pt x="999063" y="1432557"/>
                    </a:cubicBezTo>
                    <a:cubicBezTo>
                      <a:pt x="992150" y="1420836"/>
                      <a:pt x="983134" y="1416328"/>
                      <a:pt x="969609" y="1418732"/>
                    </a:cubicBezTo>
                    <a:cubicBezTo>
                      <a:pt x="958790" y="1420836"/>
                      <a:pt x="948271" y="1423541"/>
                      <a:pt x="938052" y="1427148"/>
                    </a:cubicBezTo>
                    <a:cubicBezTo>
                      <a:pt x="923927" y="1432257"/>
                      <a:pt x="919418" y="1438268"/>
                      <a:pt x="918817" y="1453295"/>
                    </a:cubicBezTo>
                    <a:cubicBezTo>
                      <a:pt x="917915" y="1477038"/>
                      <a:pt x="917314" y="1500481"/>
                      <a:pt x="916713" y="1524224"/>
                    </a:cubicBezTo>
                    <a:cubicBezTo>
                      <a:pt x="916112" y="1545864"/>
                      <a:pt x="910702" y="1552776"/>
                      <a:pt x="889363" y="1556683"/>
                    </a:cubicBezTo>
                    <a:cubicBezTo>
                      <a:pt x="883653" y="1557886"/>
                      <a:pt x="877943" y="1558487"/>
                      <a:pt x="872232" y="1558787"/>
                    </a:cubicBezTo>
                    <a:cubicBezTo>
                      <a:pt x="858107" y="1559689"/>
                      <a:pt x="849090" y="1553978"/>
                      <a:pt x="844582" y="1540153"/>
                    </a:cubicBezTo>
                    <a:cubicBezTo>
                      <a:pt x="836467" y="1514907"/>
                      <a:pt x="828652" y="1489962"/>
                      <a:pt x="821439" y="1464716"/>
                    </a:cubicBezTo>
                    <a:cubicBezTo>
                      <a:pt x="818133" y="1453295"/>
                      <a:pt x="811221" y="1447885"/>
                      <a:pt x="799800" y="1446082"/>
                    </a:cubicBezTo>
                    <a:cubicBezTo>
                      <a:pt x="786576" y="1444278"/>
                      <a:pt x="773352" y="1444278"/>
                      <a:pt x="760128" y="1446382"/>
                    </a:cubicBezTo>
                    <a:cubicBezTo>
                      <a:pt x="750210" y="1447885"/>
                      <a:pt x="743898" y="1452995"/>
                      <a:pt x="740893" y="1462913"/>
                    </a:cubicBezTo>
                    <a:cubicBezTo>
                      <a:pt x="733980" y="1486656"/>
                      <a:pt x="726466" y="1510399"/>
                      <a:pt x="718953" y="1534142"/>
                    </a:cubicBezTo>
                    <a:cubicBezTo>
                      <a:pt x="712341" y="1555481"/>
                      <a:pt x="703926" y="1560891"/>
                      <a:pt x="681986" y="1557886"/>
                    </a:cubicBezTo>
                    <a:cubicBezTo>
                      <a:pt x="648925" y="1553377"/>
                      <a:pt x="645018" y="1548869"/>
                      <a:pt x="644718" y="1515809"/>
                    </a:cubicBezTo>
                    <a:cubicBezTo>
                      <a:pt x="644418" y="1494170"/>
                      <a:pt x="643516" y="1472830"/>
                      <a:pt x="642915" y="1451191"/>
                    </a:cubicBezTo>
                    <a:cubicBezTo>
                      <a:pt x="642614" y="1441273"/>
                      <a:pt x="638707" y="1433459"/>
                      <a:pt x="629390" y="1429552"/>
                    </a:cubicBezTo>
                    <a:cubicBezTo>
                      <a:pt x="615264" y="1423541"/>
                      <a:pt x="600838" y="1419333"/>
                      <a:pt x="585510" y="1418431"/>
                    </a:cubicBezTo>
                    <a:cubicBezTo>
                      <a:pt x="576193" y="1417830"/>
                      <a:pt x="569581" y="1421437"/>
                      <a:pt x="564471" y="1429552"/>
                    </a:cubicBezTo>
                    <a:cubicBezTo>
                      <a:pt x="551548" y="1451191"/>
                      <a:pt x="537723" y="1472229"/>
                      <a:pt x="524499" y="1493569"/>
                    </a:cubicBezTo>
                    <a:cubicBezTo>
                      <a:pt x="513980" y="1510399"/>
                      <a:pt x="505865" y="1513404"/>
                      <a:pt x="487231" y="1507093"/>
                    </a:cubicBezTo>
                    <a:cubicBezTo>
                      <a:pt x="486329" y="1506793"/>
                      <a:pt x="485428" y="1506492"/>
                      <a:pt x="484526" y="1506192"/>
                    </a:cubicBezTo>
                    <a:cubicBezTo>
                      <a:pt x="455674" y="1494470"/>
                      <a:pt x="449963" y="1487858"/>
                      <a:pt x="457477" y="1459005"/>
                    </a:cubicBezTo>
                    <a:cubicBezTo>
                      <a:pt x="463187" y="1437066"/>
                      <a:pt x="467395" y="1414825"/>
                      <a:pt x="472805" y="1392584"/>
                    </a:cubicBezTo>
                    <a:cubicBezTo>
                      <a:pt x="475510" y="1381164"/>
                      <a:pt x="472504" y="1372448"/>
                      <a:pt x="462887" y="1365535"/>
                    </a:cubicBezTo>
                    <a:cubicBezTo>
                      <a:pt x="452668" y="1358322"/>
                      <a:pt x="442149" y="1352010"/>
                      <a:pt x="430728" y="1346902"/>
                    </a:cubicBezTo>
                    <a:cubicBezTo>
                      <a:pt x="419908" y="1342093"/>
                      <a:pt x="410591" y="1343896"/>
                      <a:pt x="401575" y="1352311"/>
                    </a:cubicBezTo>
                    <a:cubicBezTo>
                      <a:pt x="383542" y="1369442"/>
                      <a:pt x="365209" y="1386273"/>
                      <a:pt x="347176" y="1403103"/>
                    </a:cubicBezTo>
                    <a:cubicBezTo>
                      <a:pt x="333651" y="1416027"/>
                      <a:pt x="324936" y="1416628"/>
                      <a:pt x="309007" y="1406710"/>
                    </a:cubicBezTo>
                    <a:cubicBezTo>
                      <a:pt x="307203" y="1405508"/>
                      <a:pt x="305400" y="1404306"/>
                      <a:pt x="303597" y="1403103"/>
                    </a:cubicBezTo>
                    <a:cubicBezTo>
                      <a:pt x="280455" y="1386574"/>
                      <a:pt x="278351" y="1377857"/>
                      <a:pt x="291575" y="1352912"/>
                    </a:cubicBezTo>
                    <a:cubicBezTo>
                      <a:pt x="302394" y="1332475"/>
                      <a:pt x="312913" y="1312038"/>
                      <a:pt x="324034" y="1291901"/>
                    </a:cubicBezTo>
                    <a:cubicBezTo>
                      <a:pt x="329744" y="1281382"/>
                      <a:pt x="328843" y="1272365"/>
                      <a:pt x="321630" y="1263349"/>
                    </a:cubicBezTo>
                    <a:cubicBezTo>
                      <a:pt x="313816" y="1253431"/>
                      <a:pt x="304799" y="1244414"/>
                      <a:pt x="294580" y="1236601"/>
                    </a:cubicBezTo>
                    <a:cubicBezTo>
                      <a:pt x="285564" y="1229688"/>
                      <a:pt x="276547" y="1229087"/>
                      <a:pt x="266629" y="1234497"/>
                    </a:cubicBezTo>
                    <a:cubicBezTo>
                      <a:pt x="244389" y="1246518"/>
                      <a:pt x="221847" y="1258540"/>
                      <a:pt x="199006" y="1270262"/>
                    </a:cubicBezTo>
                    <a:cubicBezTo>
                      <a:pt x="183077" y="1278677"/>
                      <a:pt x="173760" y="1276573"/>
                      <a:pt x="162039" y="1263349"/>
                    </a:cubicBezTo>
                    <a:cubicBezTo>
                      <a:pt x="161137" y="1262448"/>
                      <a:pt x="160536" y="1261546"/>
                      <a:pt x="159634" y="1260644"/>
                    </a:cubicBezTo>
                    <a:cubicBezTo>
                      <a:pt x="138896" y="1236601"/>
                      <a:pt x="139197" y="1228185"/>
                      <a:pt x="161137" y="1205343"/>
                    </a:cubicBezTo>
                    <a:cubicBezTo>
                      <a:pt x="176465" y="1189114"/>
                      <a:pt x="190891" y="1172584"/>
                      <a:pt x="206519" y="1156956"/>
                    </a:cubicBezTo>
                    <a:cubicBezTo>
                      <a:pt x="214334" y="1148841"/>
                      <a:pt x="215837" y="1140425"/>
                      <a:pt x="211929" y="1130507"/>
                    </a:cubicBezTo>
                    <a:cubicBezTo>
                      <a:pt x="206820" y="1117584"/>
                      <a:pt x="199607" y="1105562"/>
                      <a:pt x="191192" y="1094442"/>
                    </a:cubicBezTo>
                    <a:cubicBezTo>
                      <a:pt x="184279" y="1085425"/>
                      <a:pt x="174962" y="1084523"/>
                      <a:pt x="165044" y="1086928"/>
                    </a:cubicBezTo>
                    <a:cubicBezTo>
                      <a:pt x="143104" y="1092037"/>
                      <a:pt x="121465" y="1097146"/>
                      <a:pt x="99525" y="1101955"/>
                    </a:cubicBezTo>
                    <a:cubicBezTo>
                      <a:pt x="96519" y="1102556"/>
                      <a:pt x="93514" y="1103458"/>
                      <a:pt x="90809" y="1104059"/>
                    </a:cubicBezTo>
                    <a:cubicBezTo>
                      <a:pt x="74278" y="1107065"/>
                      <a:pt x="65863" y="1103158"/>
                      <a:pt x="58350" y="1088130"/>
                    </a:cubicBezTo>
                    <a:cubicBezTo>
                      <a:pt x="55645" y="1082420"/>
                      <a:pt x="52940" y="1076709"/>
                      <a:pt x="50836" y="1070699"/>
                    </a:cubicBezTo>
                    <a:cubicBezTo>
                      <a:pt x="45426" y="1054770"/>
                      <a:pt x="48431" y="1045753"/>
                      <a:pt x="62858" y="1036737"/>
                    </a:cubicBezTo>
                    <a:cubicBezTo>
                      <a:pt x="83295" y="1023813"/>
                      <a:pt x="104033" y="1010890"/>
                      <a:pt x="124470" y="998267"/>
                    </a:cubicBezTo>
                    <a:cubicBezTo>
                      <a:pt x="140699" y="988048"/>
                      <a:pt x="143104" y="982337"/>
                      <a:pt x="139197" y="963704"/>
                    </a:cubicBezTo>
                    <a:cubicBezTo>
                      <a:pt x="136793" y="953184"/>
                      <a:pt x="134088" y="942365"/>
                      <a:pt x="129880" y="932447"/>
                    </a:cubicBezTo>
                    <a:cubicBezTo>
                      <a:pt x="125672" y="922529"/>
                      <a:pt x="118459" y="917720"/>
                      <a:pt x="107339" y="917419"/>
                    </a:cubicBezTo>
                    <a:cubicBezTo>
                      <a:pt x="82995" y="917119"/>
                      <a:pt x="58951" y="916217"/>
                      <a:pt x="34607" y="915315"/>
                    </a:cubicBezTo>
                    <a:cubicBezTo>
                      <a:pt x="12666" y="914714"/>
                      <a:pt x="6055" y="909004"/>
                      <a:pt x="2147" y="887966"/>
                    </a:cubicBezTo>
                    <a:cubicBezTo>
                      <a:pt x="1847" y="885862"/>
                      <a:pt x="1246" y="883758"/>
                      <a:pt x="945" y="881654"/>
                    </a:cubicBezTo>
                    <a:cubicBezTo>
                      <a:pt x="-2361" y="854906"/>
                      <a:pt x="2147" y="847993"/>
                      <a:pt x="28295" y="840179"/>
                    </a:cubicBezTo>
                    <a:cubicBezTo>
                      <a:pt x="49934" y="833566"/>
                      <a:pt x="71573" y="826354"/>
                      <a:pt x="93514" y="820342"/>
                    </a:cubicBezTo>
                    <a:cubicBezTo>
                      <a:pt x="105535" y="817037"/>
                      <a:pt x="111847" y="810124"/>
                      <a:pt x="113050" y="798403"/>
                    </a:cubicBezTo>
                    <a:cubicBezTo>
                      <a:pt x="114252" y="784577"/>
                      <a:pt x="114852" y="770452"/>
                      <a:pt x="112147" y="756627"/>
                    </a:cubicBezTo>
                    <a:cubicBezTo>
                      <a:pt x="110644" y="747610"/>
                      <a:pt x="105535" y="742200"/>
                      <a:pt x="96820" y="739495"/>
                    </a:cubicBezTo>
                    <a:cubicBezTo>
                      <a:pt x="73678" y="732583"/>
                      <a:pt x="50535" y="725370"/>
                      <a:pt x="27393" y="718157"/>
                    </a:cubicBezTo>
                    <a:cubicBezTo>
                      <a:pt x="2147" y="710343"/>
                      <a:pt x="-558" y="706135"/>
                      <a:pt x="945" y="679687"/>
                    </a:cubicBezTo>
                    <a:cubicBezTo>
                      <a:pt x="1246" y="674276"/>
                      <a:pt x="2448" y="668867"/>
                      <a:pt x="3650" y="663757"/>
                    </a:cubicBezTo>
                    <a:cubicBezTo>
                      <a:pt x="7257" y="650533"/>
                      <a:pt x="14770" y="644523"/>
                      <a:pt x="28596" y="643922"/>
                    </a:cubicBezTo>
                    <a:cubicBezTo>
                      <a:pt x="51136" y="643020"/>
                      <a:pt x="73377" y="642419"/>
                      <a:pt x="95918" y="641818"/>
                    </a:cubicBezTo>
                    <a:cubicBezTo>
                      <a:pt x="99224" y="641818"/>
                      <a:pt x="102530" y="641517"/>
                      <a:pt x="105836" y="641517"/>
                    </a:cubicBezTo>
                    <a:cubicBezTo>
                      <a:pt x="120863" y="642118"/>
                      <a:pt x="128677" y="633703"/>
                      <a:pt x="132585" y="620479"/>
                    </a:cubicBezTo>
                    <a:cubicBezTo>
                      <a:pt x="135590" y="610561"/>
                      <a:pt x="138295" y="600643"/>
                      <a:pt x="140399" y="590725"/>
                    </a:cubicBezTo>
                    <a:cubicBezTo>
                      <a:pt x="143104" y="576900"/>
                      <a:pt x="139798" y="570287"/>
                      <a:pt x="127776" y="562473"/>
                    </a:cubicBezTo>
                    <a:cubicBezTo>
                      <a:pt x="107339" y="549550"/>
                      <a:pt x="86601" y="536626"/>
                      <a:pt x="66164" y="524003"/>
                    </a:cubicBezTo>
                    <a:cubicBezTo>
                      <a:pt x="47831" y="512582"/>
                      <a:pt x="45126" y="505369"/>
                      <a:pt x="52339" y="484632"/>
                    </a:cubicBezTo>
                    <a:cubicBezTo>
                      <a:pt x="54443" y="478019"/>
                      <a:pt x="57148" y="471408"/>
                      <a:pt x="61054" y="465697"/>
                    </a:cubicBezTo>
                    <a:cubicBezTo>
                      <a:pt x="67366" y="456080"/>
                      <a:pt x="76082" y="451271"/>
                      <a:pt x="88104" y="454276"/>
                    </a:cubicBezTo>
                    <a:cubicBezTo>
                      <a:pt x="113650" y="460287"/>
                      <a:pt x="139498" y="465697"/>
                      <a:pt x="165044" y="472009"/>
                    </a:cubicBezTo>
                    <a:cubicBezTo>
                      <a:pt x="176765" y="475014"/>
                      <a:pt x="185782" y="472309"/>
                      <a:pt x="192995" y="462691"/>
                    </a:cubicBezTo>
                    <a:cubicBezTo>
                      <a:pt x="200509" y="452473"/>
                      <a:pt x="207121" y="441353"/>
                      <a:pt x="211929" y="429631"/>
                    </a:cubicBezTo>
                    <a:cubicBezTo>
                      <a:pt x="216137" y="419112"/>
                      <a:pt x="214935" y="410096"/>
                      <a:pt x="206519" y="401380"/>
                    </a:cubicBezTo>
                    <a:cubicBezTo>
                      <a:pt x="189088" y="383647"/>
                      <a:pt x="172558" y="365314"/>
                      <a:pt x="155426" y="346981"/>
                    </a:cubicBezTo>
                    <a:cubicBezTo>
                      <a:pt x="142202" y="332554"/>
                      <a:pt x="141601" y="324440"/>
                      <a:pt x="152421" y="308210"/>
                    </a:cubicBezTo>
                    <a:cubicBezTo>
                      <a:pt x="154224" y="305806"/>
                      <a:pt x="155727" y="303101"/>
                      <a:pt x="157530" y="300696"/>
                    </a:cubicBezTo>
                    <a:cubicBezTo>
                      <a:pt x="172858" y="280560"/>
                      <a:pt x="181273" y="278756"/>
                      <a:pt x="203814" y="290478"/>
                    </a:cubicBezTo>
                    <a:cubicBezTo>
                      <a:pt x="224853" y="301598"/>
                      <a:pt x="245891" y="312418"/>
                      <a:pt x="266329" y="323839"/>
                    </a:cubicBezTo>
                    <a:cubicBezTo>
                      <a:pt x="277148" y="329849"/>
                      <a:pt x="286766" y="328647"/>
                      <a:pt x="295783" y="321134"/>
                    </a:cubicBezTo>
                    <a:cubicBezTo>
                      <a:pt x="304799" y="313620"/>
                      <a:pt x="313214" y="305205"/>
                      <a:pt x="321029" y="296188"/>
                    </a:cubicBezTo>
                    <a:cubicBezTo>
                      <a:pt x="328843" y="286872"/>
                      <a:pt x="330646" y="277554"/>
                      <a:pt x="324335" y="266134"/>
                    </a:cubicBezTo>
                    <a:cubicBezTo>
                      <a:pt x="311711" y="243593"/>
                      <a:pt x="299990" y="220750"/>
                      <a:pt x="287968" y="197909"/>
                    </a:cubicBezTo>
                    <a:cubicBezTo>
                      <a:pt x="280154" y="182882"/>
                      <a:pt x="281957" y="174767"/>
                      <a:pt x="294280" y="163346"/>
                    </a:cubicBezTo>
                    <a:cubicBezTo>
                      <a:pt x="299990" y="157936"/>
                      <a:pt x="306302" y="153428"/>
                      <a:pt x="313214" y="149221"/>
                    </a:cubicBezTo>
                    <a:cubicBezTo>
                      <a:pt x="325236" y="142308"/>
                      <a:pt x="333651" y="143209"/>
                      <a:pt x="343870" y="152527"/>
                    </a:cubicBezTo>
                    <a:cubicBezTo>
                      <a:pt x="361302" y="168455"/>
                      <a:pt x="378734" y="184685"/>
                      <a:pt x="395865" y="200915"/>
                    </a:cubicBezTo>
                    <a:cubicBezTo>
                      <a:pt x="413898" y="218046"/>
                      <a:pt x="417805" y="218647"/>
                      <a:pt x="439745" y="207226"/>
                    </a:cubicBezTo>
                    <a:cubicBezTo>
                      <a:pt x="448460" y="202718"/>
                      <a:pt x="456575" y="197909"/>
                      <a:pt x="464389" y="191898"/>
                    </a:cubicBezTo>
                    <a:cubicBezTo>
                      <a:pt x="472805" y="184985"/>
                      <a:pt x="475510" y="176871"/>
                      <a:pt x="472805" y="166051"/>
                    </a:cubicBezTo>
                    <a:cubicBezTo>
                      <a:pt x="466493" y="141105"/>
                      <a:pt x="461084" y="115859"/>
                      <a:pt x="455373" y="90914"/>
                    </a:cubicBezTo>
                    <a:cubicBezTo>
                      <a:pt x="451766" y="74684"/>
                      <a:pt x="455674" y="66570"/>
                      <a:pt x="470100" y="58756"/>
                    </a:cubicBezTo>
                    <a:cubicBezTo>
                      <a:pt x="476712" y="55450"/>
                      <a:pt x="483324" y="52745"/>
                      <a:pt x="490236" y="50340"/>
                    </a:cubicBezTo>
                    <a:cubicBezTo>
                      <a:pt x="504963" y="45832"/>
                      <a:pt x="513378" y="48537"/>
                      <a:pt x="522095" y="61761"/>
                    </a:cubicBezTo>
                    <a:cubicBezTo>
                      <a:pt x="535919" y="83100"/>
                      <a:pt x="549745" y="104439"/>
                      <a:pt x="562368" y="126680"/>
                    </a:cubicBezTo>
                    <a:cubicBezTo>
                      <a:pt x="568980" y="138100"/>
                      <a:pt x="577996" y="142007"/>
                      <a:pt x="590319" y="140204"/>
                    </a:cubicBezTo>
                    <a:cubicBezTo>
                      <a:pt x="603242" y="138100"/>
                      <a:pt x="615865" y="134794"/>
                      <a:pt x="627887" y="129685"/>
                    </a:cubicBezTo>
                    <a:cubicBezTo>
                      <a:pt x="636603" y="125778"/>
                      <a:pt x="641412" y="119767"/>
                      <a:pt x="641713" y="109548"/>
                    </a:cubicBezTo>
                    <a:cubicBezTo>
                      <a:pt x="642314" y="83401"/>
                      <a:pt x="643816" y="57554"/>
                      <a:pt x="644718" y="31406"/>
                    </a:cubicBezTo>
                    <a:cubicBezTo>
                      <a:pt x="645319" y="14575"/>
                      <a:pt x="650729" y="7362"/>
                      <a:pt x="666958" y="2854"/>
                    </a:cubicBezTo>
                    <a:cubicBezTo>
                      <a:pt x="669663" y="2253"/>
                      <a:pt x="672368" y="1351"/>
                      <a:pt x="675073" y="1051"/>
                    </a:cubicBezTo>
                    <a:cubicBezTo>
                      <a:pt x="682512" y="224"/>
                      <a:pt x="688541" y="-189"/>
                      <a:pt x="693524" y="8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15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8" name="Freeform: Shape 9">
                <a:extLst>
                  <a:ext uri="{FF2B5EF4-FFF2-40B4-BE49-F238E27FC236}">
                    <a16:creationId xmlns:a16="http://schemas.microsoft.com/office/drawing/2014/main" id="{F6FEDC65-5193-4569-91BA-E28948C025C2}"/>
                  </a:ext>
                </a:extLst>
              </p:cNvPr>
              <p:cNvSpPr/>
              <p:nvPr/>
            </p:nvSpPr>
            <p:spPr>
              <a:xfrm>
                <a:off x="2227023" y="3962400"/>
                <a:ext cx="1912266" cy="1896589"/>
              </a:xfrm>
              <a:custGeom>
                <a:avLst/>
                <a:gdLst>
                  <a:gd name="connsiteX0" fmla="*/ 781166 w 1559898"/>
                  <a:gd name="connsiteY0" fmla="*/ 225559 h 1558878"/>
                  <a:gd name="connsiteX1" fmla="*/ 1333572 w 1559898"/>
                  <a:gd name="connsiteY1" fmla="*/ 779468 h 1558878"/>
                  <a:gd name="connsiteX2" fmla="*/ 779062 w 1559898"/>
                  <a:gd name="connsiteY2" fmla="*/ 1331273 h 1558878"/>
                  <a:gd name="connsiteX3" fmla="*/ 227558 w 1559898"/>
                  <a:gd name="connsiteY3" fmla="*/ 777664 h 1558878"/>
                  <a:gd name="connsiteX4" fmla="*/ 781166 w 1559898"/>
                  <a:gd name="connsiteY4" fmla="*/ 225559 h 1558878"/>
                  <a:gd name="connsiteX5" fmla="*/ 780565 w 1559898"/>
                  <a:gd name="connsiteY5" fmla="*/ 209330 h 1558878"/>
                  <a:gd name="connsiteX6" fmla="*/ 210727 w 1559898"/>
                  <a:gd name="connsiteY6" fmla="*/ 775862 h 1558878"/>
                  <a:gd name="connsiteX7" fmla="*/ 779664 w 1559898"/>
                  <a:gd name="connsiteY7" fmla="*/ 1347202 h 1558878"/>
                  <a:gd name="connsiteX8" fmla="*/ 1349501 w 1559898"/>
                  <a:gd name="connsiteY8" fmla="*/ 777965 h 1558878"/>
                  <a:gd name="connsiteX9" fmla="*/ 780565 w 1559898"/>
                  <a:gd name="connsiteY9" fmla="*/ 209330 h 1558878"/>
                  <a:gd name="connsiteX10" fmla="*/ 693524 w 1559898"/>
                  <a:gd name="connsiteY10" fmla="*/ 83 h 1558878"/>
                  <a:gd name="connsiteX11" fmla="*/ 719855 w 1559898"/>
                  <a:gd name="connsiteY11" fmla="*/ 28400 h 1558878"/>
                  <a:gd name="connsiteX12" fmla="*/ 739691 w 1559898"/>
                  <a:gd name="connsiteY12" fmla="*/ 94521 h 1558878"/>
                  <a:gd name="connsiteX13" fmla="*/ 759226 w 1559898"/>
                  <a:gd name="connsiteY13" fmla="*/ 112253 h 1558878"/>
                  <a:gd name="connsiteX14" fmla="*/ 801904 w 1559898"/>
                  <a:gd name="connsiteY14" fmla="*/ 112253 h 1558878"/>
                  <a:gd name="connsiteX15" fmla="*/ 820838 w 1559898"/>
                  <a:gd name="connsiteY15" fmla="*/ 95122 h 1558878"/>
                  <a:gd name="connsiteX16" fmla="*/ 843079 w 1559898"/>
                  <a:gd name="connsiteY16" fmla="*/ 22089 h 1558878"/>
                  <a:gd name="connsiteX17" fmla="*/ 873434 w 1559898"/>
                  <a:gd name="connsiteY17" fmla="*/ 149 h 1558878"/>
                  <a:gd name="connsiteX18" fmla="*/ 881549 w 1559898"/>
                  <a:gd name="connsiteY18" fmla="*/ 450 h 1558878"/>
                  <a:gd name="connsiteX19" fmla="*/ 916413 w 1559898"/>
                  <a:gd name="connsiteY19" fmla="*/ 38018 h 1558878"/>
                  <a:gd name="connsiteX20" fmla="*/ 918516 w 1559898"/>
                  <a:gd name="connsiteY20" fmla="*/ 108046 h 1558878"/>
                  <a:gd name="connsiteX21" fmla="*/ 930839 w 1559898"/>
                  <a:gd name="connsiteY21" fmla="*/ 128482 h 1558878"/>
                  <a:gd name="connsiteX22" fmla="*/ 975320 w 1559898"/>
                  <a:gd name="connsiteY22" fmla="*/ 140204 h 1558878"/>
                  <a:gd name="connsiteX23" fmla="*/ 996358 w 1559898"/>
                  <a:gd name="connsiteY23" fmla="*/ 129084 h 1558878"/>
                  <a:gd name="connsiteX24" fmla="*/ 1036331 w 1559898"/>
                  <a:gd name="connsiteY24" fmla="*/ 65067 h 1558878"/>
                  <a:gd name="connsiteX25" fmla="*/ 1075101 w 1559898"/>
                  <a:gd name="connsiteY25" fmla="*/ 51542 h 1558878"/>
                  <a:gd name="connsiteX26" fmla="*/ 1082014 w 1559898"/>
                  <a:gd name="connsiteY26" fmla="*/ 53947 h 1558878"/>
                  <a:gd name="connsiteX27" fmla="*/ 1103954 w 1559898"/>
                  <a:gd name="connsiteY27" fmla="*/ 96925 h 1558878"/>
                  <a:gd name="connsiteX28" fmla="*/ 1088325 w 1559898"/>
                  <a:gd name="connsiteY28" fmla="*/ 164248 h 1558878"/>
                  <a:gd name="connsiteX29" fmla="*/ 1099145 w 1559898"/>
                  <a:gd name="connsiteY29" fmla="*/ 193401 h 1558878"/>
                  <a:gd name="connsiteX30" fmla="*/ 1134008 w 1559898"/>
                  <a:gd name="connsiteY30" fmla="*/ 212636 h 1558878"/>
                  <a:gd name="connsiteX31" fmla="*/ 1157151 w 1559898"/>
                  <a:gd name="connsiteY31" fmla="*/ 207226 h 1558878"/>
                  <a:gd name="connsiteX32" fmla="*/ 1212452 w 1559898"/>
                  <a:gd name="connsiteY32" fmla="*/ 155832 h 1558878"/>
                  <a:gd name="connsiteX33" fmla="*/ 1253326 w 1559898"/>
                  <a:gd name="connsiteY33" fmla="*/ 152527 h 1558878"/>
                  <a:gd name="connsiteX34" fmla="*/ 1255430 w 1559898"/>
                  <a:gd name="connsiteY34" fmla="*/ 154029 h 1558878"/>
                  <a:gd name="connsiteX35" fmla="*/ 1268354 w 1559898"/>
                  <a:gd name="connsiteY35" fmla="*/ 206024 h 1558878"/>
                  <a:gd name="connsiteX36" fmla="*/ 1236195 w 1559898"/>
                  <a:gd name="connsiteY36" fmla="*/ 266134 h 1558878"/>
                  <a:gd name="connsiteX37" fmla="*/ 1238900 w 1559898"/>
                  <a:gd name="connsiteY37" fmla="*/ 294686 h 1558878"/>
                  <a:gd name="connsiteX38" fmla="*/ 1265949 w 1559898"/>
                  <a:gd name="connsiteY38" fmla="*/ 321434 h 1558878"/>
                  <a:gd name="connsiteX39" fmla="*/ 1292998 w 1559898"/>
                  <a:gd name="connsiteY39" fmla="*/ 323839 h 1558878"/>
                  <a:gd name="connsiteX40" fmla="*/ 1361223 w 1559898"/>
                  <a:gd name="connsiteY40" fmla="*/ 287773 h 1558878"/>
                  <a:gd name="connsiteX41" fmla="*/ 1398490 w 1559898"/>
                  <a:gd name="connsiteY41" fmla="*/ 295587 h 1558878"/>
                  <a:gd name="connsiteX42" fmla="*/ 1409911 w 1559898"/>
                  <a:gd name="connsiteY42" fmla="*/ 310915 h 1558878"/>
                  <a:gd name="connsiteX43" fmla="*/ 1406906 w 1559898"/>
                  <a:gd name="connsiteY43" fmla="*/ 344576 h 1558878"/>
                  <a:gd name="connsiteX44" fmla="*/ 1352506 w 1559898"/>
                  <a:gd name="connsiteY44" fmla="*/ 403183 h 1558878"/>
                  <a:gd name="connsiteX45" fmla="*/ 1347698 w 1559898"/>
                  <a:gd name="connsiteY45" fmla="*/ 427227 h 1558878"/>
                  <a:gd name="connsiteX46" fmla="*/ 1368436 w 1559898"/>
                  <a:gd name="connsiteY46" fmla="*/ 463292 h 1558878"/>
                  <a:gd name="connsiteX47" fmla="*/ 1394884 w 1559898"/>
                  <a:gd name="connsiteY47" fmla="*/ 472009 h 1558878"/>
                  <a:gd name="connsiteX48" fmla="*/ 1471824 w 1559898"/>
                  <a:gd name="connsiteY48" fmla="*/ 454577 h 1558878"/>
                  <a:gd name="connsiteX49" fmla="*/ 1500376 w 1559898"/>
                  <a:gd name="connsiteY49" fmla="*/ 467801 h 1558878"/>
                  <a:gd name="connsiteX50" fmla="*/ 1509392 w 1559898"/>
                  <a:gd name="connsiteY50" fmla="*/ 488538 h 1558878"/>
                  <a:gd name="connsiteX51" fmla="*/ 1497070 w 1559898"/>
                  <a:gd name="connsiteY51" fmla="*/ 522200 h 1558878"/>
                  <a:gd name="connsiteX52" fmla="*/ 1433654 w 1559898"/>
                  <a:gd name="connsiteY52" fmla="*/ 561572 h 1558878"/>
                  <a:gd name="connsiteX53" fmla="*/ 1420130 w 1559898"/>
                  <a:gd name="connsiteY53" fmla="*/ 591025 h 1558878"/>
                  <a:gd name="connsiteX54" fmla="*/ 1429446 w 1559898"/>
                  <a:gd name="connsiteY54" fmla="*/ 625287 h 1558878"/>
                  <a:gd name="connsiteX55" fmla="*/ 1451988 w 1559898"/>
                  <a:gd name="connsiteY55" fmla="*/ 641217 h 1558878"/>
                  <a:gd name="connsiteX56" fmla="*/ 1531032 w 1559898"/>
                  <a:gd name="connsiteY56" fmla="*/ 644222 h 1558878"/>
                  <a:gd name="connsiteX57" fmla="*/ 1556578 w 1559898"/>
                  <a:gd name="connsiteY57" fmla="*/ 664359 h 1558878"/>
                  <a:gd name="connsiteX58" fmla="*/ 1559884 w 1559898"/>
                  <a:gd name="connsiteY58" fmla="*/ 688703 h 1558878"/>
                  <a:gd name="connsiteX59" fmla="*/ 1540349 w 1559898"/>
                  <a:gd name="connsiteY59" fmla="*/ 716353 h 1558878"/>
                  <a:gd name="connsiteX60" fmla="*/ 1469119 w 1559898"/>
                  <a:gd name="connsiteY60" fmla="*/ 738294 h 1558878"/>
                  <a:gd name="connsiteX61" fmla="*/ 1446878 w 1559898"/>
                  <a:gd name="connsiteY61" fmla="*/ 766544 h 1558878"/>
                  <a:gd name="connsiteX62" fmla="*/ 1448381 w 1559898"/>
                  <a:gd name="connsiteY62" fmla="*/ 803813 h 1558878"/>
                  <a:gd name="connsiteX63" fmla="*/ 1463709 w 1559898"/>
                  <a:gd name="connsiteY63" fmla="*/ 820042 h 1558878"/>
                  <a:gd name="connsiteX64" fmla="*/ 1538545 w 1559898"/>
                  <a:gd name="connsiteY64" fmla="*/ 842884 h 1558878"/>
                  <a:gd name="connsiteX65" fmla="*/ 1559884 w 1559898"/>
                  <a:gd name="connsiteY65" fmla="*/ 872638 h 1558878"/>
                  <a:gd name="connsiteX66" fmla="*/ 1559884 w 1559898"/>
                  <a:gd name="connsiteY66" fmla="*/ 878048 h 1558878"/>
                  <a:gd name="connsiteX67" fmla="*/ 1521414 w 1559898"/>
                  <a:gd name="connsiteY67" fmla="*/ 916217 h 1558878"/>
                  <a:gd name="connsiteX68" fmla="*/ 1450485 w 1559898"/>
                  <a:gd name="connsiteY68" fmla="*/ 918321 h 1558878"/>
                  <a:gd name="connsiteX69" fmla="*/ 1431550 w 1559898"/>
                  <a:gd name="connsiteY69" fmla="*/ 930042 h 1558878"/>
                  <a:gd name="connsiteX70" fmla="*/ 1419529 w 1559898"/>
                  <a:gd name="connsiteY70" fmla="*/ 974523 h 1558878"/>
                  <a:gd name="connsiteX71" fmla="*/ 1431250 w 1559898"/>
                  <a:gd name="connsiteY71" fmla="*/ 996163 h 1558878"/>
                  <a:gd name="connsiteX72" fmla="*/ 1493764 w 1559898"/>
                  <a:gd name="connsiteY72" fmla="*/ 1035234 h 1558878"/>
                  <a:gd name="connsiteX73" fmla="*/ 1507889 w 1559898"/>
                  <a:gd name="connsiteY73" fmla="*/ 1075207 h 1558878"/>
                  <a:gd name="connsiteX74" fmla="*/ 1497971 w 1559898"/>
                  <a:gd name="connsiteY74" fmla="*/ 1095644 h 1558878"/>
                  <a:gd name="connsiteX75" fmla="*/ 1478737 w 1559898"/>
                  <a:gd name="connsiteY75" fmla="*/ 1105261 h 1558878"/>
                  <a:gd name="connsiteX76" fmla="*/ 1430949 w 1559898"/>
                  <a:gd name="connsiteY76" fmla="*/ 1094742 h 1558878"/>
                  <a:gd name="connsiteX77" fmla="*/ 1391878 w 1559898"/>
                  <a:gd name="connsiteY77" fmla="*/ 1085726 h 1558878"/>
                  <a:gd name="connsiteX78" fmla="*/ 1371441 w 1559898"/>
                  <a:gd name="connsiteY78" fmla="*/ 1092037 h 1558878"/>
                  <a:gd name="connsiteX79" fmla="*/ 1346796 w 1559898"/>
                  <a:gd name="connsiteY79" fmla="*/ 1136218 h 1558878"/>
                  <a:gd name="connsiteX80" fmla="*/ 1352807 w 1559898"/>
                  <a:gd name="connsiteY80" fmla="*/ 1155152 h 1558878"/>
                  <a:gd name="connsiteX81" fmla="*/ 1405403 w 1559898"/>
                  <a:gd name="connsiteY81" fmla="*/ 1211655 h 1558878"/>
                  <a:gd name="connsiteX82" fmla="*/ 1408709 w 1559898"/>
                  <a:gd name="connsiteY82" fmla="*/ 1250426 h 1558878"/>
                  <a:gd name="connsiteX83" fmla="*/ 1406605 w 1559898"/>
                  <a:gd name="connsiteY83" fmla="*/ 1253431 h 1558878"/>
                  <a:gd name="connsiteX84" fmla="*/ 1353709 w 1559898"/>
                  <a:gd name="connsiteY84" fmla="*/ 1266655 h 1558878"/>
                  <a:gd name="connsiteX85" fmla="*/ 1292698 w 1559898"/>
                  <a:gd name="connsiteY85" fmla="*/ 1234196 h 1558878"/>
                  <a:gd name="connsiteX86" fmla="*/ 1268954 w 1559898"/>
                  <a:gd name="connsiteY86" fmla="*/ 1235098 h 1558878"/>
                  <a:gd name="connsiteX87" fmla="*/ 1237998 w 1559898"/>
                  <a:gd name="connsiteY87" fmla="*/ 1265453 h 1558878"/>
                  <a:gd name="connsiteX88" fmla="*/ 1236495 w 1559898"/>
                  <a:gd name="connsiteY88" fmla="*/ 1291601 h 1558878"/>
                  <a:gd name="connsiteX89" fmla="*/ 1272561 w 1559898"/>
                  <a:gd name="connsiteY89" fmla="*/ 1359825 h 1558878"/>
                  <a:gd name="connsiteX90" fmla="*/ 1266550 w 1559898"/>
                  <a:gd name="connsiteY90" fmla="*/ 1395289 h 1558878"/>
                  <a:gd name="connsiteX91" fmla="*/ 1260539 w 1559898"/>
                  <a:gd name="connsiteY91" fmla="*/ 1400699 h 1558878"/>
                  <a:gd name="connsiteX92" fmla="*/ 1208845 w 1559898"/>
                  <a:gd name="connsiteY92" fmla="*/ 1398896 h 1558878"/>
                  <a:gd name="connsiteX93" fmla="*/ 1158353 w 1559898"/>
                  <a:gd name="connsiteY93" fmla="*/ 1351710 h 1558878"/>
                  <a:gd name="connsiteX94" fmla="*/ 1132506 w 1559898"/>
                  <a:gd name="connsiteY94" fmla="*/ 1346601 h 1558878"/>
                  <a:gd name="connsiteX95" fmla="*/ 1097041 w 1559898"/>
                  <a:gd name="connsiteY95" fmla="*/ 1366737 h 1558878"/>
                  <a:gd name="connsiteX96" fmla="*/ 1088325 w 1559898"/>
                  <a:gd name="connsiteY96" fmla="*/ 1393185 h 1558878"/>
                  <a:gd name="connsiteX97" fmla="*/ 1106359 w 1559898"/>
                  <a:gd name="connsiteY97" fmla="*/ 1471929 h 1558878"/>
                  <a:gd name="connsiteX98" fmla="*/ 1094637 w 1559898"/>
                  <a:gd name="connsiteY98" fmla="*/ 1498076 h 1558878"/>
                  <a:gd name="connsiteX99" fmla="*/ 1072396 w 1559898"/>
                  <a:gd name="connsiteY99" fmla="*/ 1507995 h 1558878"/>
                  <a:gd name="connsiteX100" fmla="*/ 1038435 w 1559898"/>
                  <a:gd name="connsiteY100" fmla="*/ 1495973 h 1558878"/>
                  <a:gd name="connsiteX101" fmla="*/ 999063 w 1559898"/>
                  <a:gd name="connsiteY101" fmla="*/ 1432557 h 1558878"/>
                  <a:gd name="connsiteX102" fmla="*/ 969609 w 1559898"/>
                  <a:gd name="connsiteY102" fmla="*/ 1418732 h 1558878"/>
                  <a:gd name="connsiteX103" fmla="*/ 938052 w 1559898"/>
                  <a:gd name="connsiteY103" fmla="*/ 1427148 h 1558878"/>
                  <a:gd name="connsiteX104" fmla="*/ 918817 w 1559898"/>
                  <a:gd name="connsiteY104" fmla="*/ 1453295 h 1558878"/>
                  <a:gd name="connsiteX105" fmla="*/ 916713 w 1559898"/>
                  <a:gd name="connsiteY105" fmla="*/ 1524224 h 1558878"/>
                  <a:gd name="connsiteX106" fmla="*/ 889363 w 1559898"/>
                  <a:gd name="connsiteY106" fmla="*/ 1556683 h 1558878"/>
                  <a:gd name="connsiteX107" fmla="*/ 872232 w 1559898"/>
                  <a:gd name="connsiteY107" fmla="*/ 1558787 h 1558878"/>
                  <a:gd name="connsiteX108" fmla="*/ 844582 w 1559898"/>
                  <a:gd name="connsiteY108" fmla="*/ 1540153 h 1558878"/>
                  <a:gd name="connsiteX109" fmla="*/ 821439 w 1559898"/>
                  <a:gd name="connsiteY109" fmla="*/ 1464716 h 1558878"/>
                  <a:gd name="connsiteX110" fmla="*/ 799800 w 1559898"/>
                  <a:gd name="connsiteY110" fmla="*/ 1446082 h 1558878"/>
                  <a:gd name="connsiteX111" fmla="*/ 760128 w 1559898"/>
                  <a:gd name="connsiteY111" fmla="*/ 1446382 h 1558878"/>
                  <a:gd name="connsiteX112" fmla="*/ 740893 w 1559898"/>
                  <a:gd name="connsiteY112" fmla="*/ 1462913 h 1558878"/>
                  <a:gd name="connsiteX113" fmla="*/ 718953 w 1559898"/>
                  <a:gd name="connsiteY113" fmla="*/ 1534142 h 1558878"/>
                  <a:gd name="connsiteX114" fmla="*/ 681986 w 1559898"/>
                  <a:gd name="connsiteY114" fmla="*/ 1557886 h 1558878"/>
                  <a:gd name="connsiteX115" fmla="*/ 644718 w 1559898"/>
                  <a:gd name="connsiteY115" fmla="*/ 1515809 h 1558878"/>
                  <a:gd name="connsiteX116" fmla="*/ 642915 w 1559898"/>
                  <a:gd name="connsiteY116" fmla="*/ 1451191 h 1558878"/>
                  <a:gd name="connsiteX117" fmla="*/ 629390 w 1559898"/>
                  <a:gd name="connsiteY117" fmla="*/ 1429552 h 1558878"/>
                  <a:gd name="connsiteX118" fmla="*/ 585510 w 1559898"/>
                  <a:gd name="connsiteY118" fmla="*/ 1418431 h 1558878"/>
                  <a:gd name="connsiteX119" fmla="*/ 564471 w 1559898"/>
                  <a:gd name="connsiteY119" fmla="*/ 1429552 h 1558878"/>
                  <a:gd name="connsiteX120" fmla="*/ 524499 w 1559898"/>
                  <a:gd name="connsiteY120" fmla="*/ 1493569 h 1558878"/>
                  <a:gd name="connsiteX121" fmla="*/ 487231 w 1559898"/>
                  <a:gd name="connsiteY121" fmla="*/ 1507093 h 1558878"/>
                  <a:gd name="connsiteX122" fmla="*/ 484526 w 1559898"/>
                  <a:gd name="connsiteY122" fmla="*/ 1506192 h 1558878"/>
                  <a:gd name="connsiteX123" fmla="*/ 457477 w 1559898"/>
                  <a:gd name="connsiteY123" fmla="*/ 1459005 h 1558878"/>
                  <a:gd name="connsiteX124" fmla="*/ 472805 w 1559898"/>
                  <a:gd name="connsiteY124" fmla="*/ 1392584 h 1558878"/>
                  <a:gd name="connsiteX125" fmla="*/ 462887 w 1559898"/>
                  <a:gd name="connsiteY125" fmla="*/ 1365535 h 1558878"/>
                  <a:gd name="connsiteX126" fmla="*/ 430728 w 1559898"/>
                  <a:gd name="connsiteY126" fmla="*/ 1346902 h 1558878"/>
                  <a:gd name="connsiteX127" fmla="*/ 401575 w 1559898"/>
                  <a:gd name="connsiteY127" fmla="*/ 1352311 h 1558878"/>
                  <a:gd name="connsiteX128" fmla="*/ 347176 w 1559898"/>
                  <a:gd name="connsiteY128" fmla="*/ 1403103 h 1558878"/>
                  <a:gd name="connsiteX129" fmla="*/ 309007 w 1559898"/>
                  <a:gd name="connsiteY129" fmla="*/ 1406710 h 1558878"/>
                  <a:gd name="connsiteX130" fmla="*/ 303597 w 1559898"/>
                  <a:gd name="connsiteY130" fmla="*/ 1403103 h 1558878"/>
                  <a:gd name="connsiteX131" fmla="*/ 291575 w 1559898"/>
                  <a:gd name="connsiteY131" fmla="*/ 1352912 h 1558878"/>
                  <a:gd name="connsiteX132" fmla="*/ 324034 w 1559898"/>
                  <a:gd name="connsiteY132" fmla="*/ 1291901 h 1558878"/>
                  <a:gd name="connsiteX133" fmla="*/ 321630 w 1559898"/>
                  <a:gd name="connsiteY133" fmla="*/ 1263349 h 1558878"/>
                  <a:gd name="connsiteX134" fmla="*/ 294580 w 1559898"/>
                  <a:gd name="connsiteY134" fmla="*/ 1236601 h 1558878"/>
                  <a:gd name="connsiteX135" fmla="*/ 266629 w 1559898"/>
                  <a:gd name="connsiteY135" fmla="*/ 1234497 h 1558878"/>
                  <a:gd name="connsiteX136" fmla="*/ 199006 w 1559898"/>
                  <a:gd name="connsiteY136" fmla="*/ 1270262 h 1558878"/>
                  <a:gd name="connsiteX137" fmla="*/ 162039 w 1559898"/>
                  <a:gd name="connsiteY137" fmla="*/ 1263349 h 1558878"/>
                  <a:gd name="connsiteX138" fmla="*/ 159634 w 1559898"/>
                  <a:gd name="connsiteY138" fmla="*/ 1260644 h 1558878"/>
                  <a:gd name="connsiteX139" fmla="*/ 161137 w 1559898"/>
                  <a:gd name="connsiteY139" fmla="*/ 1205343 h 1558878"/>
                  <a:gd name="connsiteX140" fmla="*/ 206519 w 1559898"/>
                  <a:gd name="connsiteY140" fmla="*/ 1156956 h 1558878"/>
                  <a:gd name="connsiteX141" fmla="*/ 211929 w 1559898"/>
                  <a:gd name="connsiteY141" fmla="*/ 1130507 h 1558878"/>
                  <a:gd name="connsiteX142" fmla="*/ 191192 w 1559898"/>
                  <a:gd name="connsiteY142" fmla="*/ 1094442 h 1558878"/>
                  <a:gd name="connsiteX143" fmla="*/ 165044 w 1559898"/>
                  <a:gd name="connsiteY143" fmla="*/ 1086928 h 1558878"/>
                  <a:gd name="connsiteX144" fmla="*/ 99525 w 1559898"/>
                  <a:gd name="connsiteY144" fmla="*/ 1101955 h 1558878"/>
                  <a:gd name="connsiteX145" fmla="*/ 90809 w 1559898"/>
                  <a:gd name="connsiteY145" fmla="*/ 1104059 h 1558878"/>
                  <a:gd name="connsiteX146" fmla="*/ 58350 w 1559898"/>
                  <a:gd name="connsiteY146" fmla="*/ 1088130 h 1558878"/>
                  <a:gd name="connsiteX147" fmla="*/ 50836 w 1559898"/>
                  <a:gd name="connsiteY147" fmla="*/ 1070699 h 1558878"/>
                  <a:gd name="connsiteX148" fmla="*/ 62858 w 1559898"/>
                  <a:gd name="connsiteY148" fmla="*/ 1036737 h 1558878"/>
                  <a:gd name="connsiteX149" fmla="*/ 124470 w 1559898"/>
                  <a:gd name="connsiteY149" fmla="*/ 998267 h 1558878"/>
                  <a:gd name="connsiteX150" fmla="*/ 139197 w 1559898"/>
                  <a:gd name="connsiteY150" fmla="*/ 963704 h 1558878"/>
                  <a:gd name="connsiteX151" fmla="*/ 129880 w 1559898"/>
                  <a:gd name="connsiteY151" fmla="*/ 932447 h 1558878"/>
                  <a:gd name="connsiteX152" fmla="*/ 107339 w 1559898"/>
                  <a:gd name="connsiteY152" fmla="*/ 917419 h 1558878"/>
                  <a:gd name="connsiteX153" fmla="*/ 34607 w 1559898"/>
                  <a:gd name="connsiteY153" fmla="*/ 915315 h 1558878"/>
                  <a:gd name="connsiteX154" fmla="*/ 2147 w 1559898"/>
                  <a:gd name="connsiteY154" fmla="*/ 887966 h 1558878"/>
                  <a:gd name="connsiteX155" fmla="*/ 945 w 1559898"/>
                  <a:gd name="connsiteY155" fmla="*/ 881654 h 1558878"/>
                  <a:gd name="connsiteX156" fmla="*/ 28295 w 1559898"/>
                  <a:gd name="connsiteY156" fmla="*/ 840179 h 1558878"/>
                  <a:gd name="connsiteX157" fmla="*/ 93514 w 1559898"/>
                  <a:gd name="connsiteY157" fmla="*/ 820342 h 1558878"/>
                  <a:gd name="connsiteX158" fmla="*/ 113050 w 1559898"/>
                  <a:gd name="connsiteY158" fmla="*/ 798403 h 1558878"/>
                  <a:gd name="connsiteX159" fmla="*/ 112147 w 1559898"/>
                  <a:gd name="connsiteY159" fmla="*/ 756627 h 1558878"/>
                  <a:gd name="connsiteX160" fmla="*/ 96820 w 1559898"/>
                  <a:gd name="connsiteY160" fmla="*/ 739495 h 1558878"/>
                  <a:gd name="connsiteX161" fmla="*/ 27393 w 1559898"/>
                  <a:gd name="connsiteY161" fmla="*/ 718157 h 1558878"/>
                  <a:gd name="connsiteX162" fmla="*/ 945 w 1559898"/>
                  <a:gd name="connsiteY162" fmla="*/ 679687 h 1558878"/>
                  <a:gd name="connsiteX163" fmla="*/ 3650 w 1559898"/>
                  <a:gd name="connsiteY163" fmla="*/ 663757 h 1558878"/>
                  <a:gd name="connsiteX164" fmla="*/ 28596 w 1559898"/>
                  <a:gd name="connsiteY164" fmla="*/ 643922 h 1558878"/>
                  <a:gd name="connsiteX165" fmla="*/ 95918 w 1559898"/>
                  <a:gd name="connsiteY165" fmla="*/ 641818 h 1558878"/>
                  <a:gd name="connsiteX166" fmla="*/ 105836 w 1559898"/>
                  <a:gd name="connsiteY166" fmla="*/ 641517 h 1558878"/>
                  <a:gd name="connsiteX167" fmla="*/ 132585 w 1559898"/>
                  <a:gd name="connsiteY167" fmla="*/ 620479 h 1558878"/>
                  <a:gd name="connsiteX168" fmla="*/ 140399 w 1559898"/>
                  <a:gd name="connsiteY168" fmla="*/ 590725 h 1558878"/>
                  <a:gd name="connsiteX169" fmla="*/ 127776 w 1559898"/>
                  <a:gd name="connsiteY169" fmla="*/ 562473 h 1558878"/>
                  <a:gd name="connsiteX170" fmla="*/ 66164 w 1559898"/>
                  <a:gd name="connsiteY170" fmla="*/ 524003 h 1558878"/>
                  <a:gd name="connsiteX171" fmla="*/ 52339 w 1559898"/>
                  <a:gd name="connsiteY171" fmla="*/ 484632 h 1558878"/>
                  <a:gd name="connsiteX172" fmla="*/ 61054 w 1559898"/>
                  <a:gd name="connsiteY172" fmla="*/ 465697 h 1558878"/>
                  <a:gd name="connsiteX173" fmla="*/ 88104 w 1559898"/>
                  <a:gd name="connsiteY173" fmla="*/ 454276 h 1558878"/>
                  <a:gd name="connsiteX174" fmla="*/ 165044 w 1559898"/>
                  <a:gd name="connsiteY174" fmla="*/ 472009 h 1558878"/>
                  <a:gd name="connsiteX175" fmla="*/ 192995 w 1559898"/>
                  <a:gd name="connsiteY175" fmla="*/ 462691 h 1558878"/>
                  <a:gd name="connsiteX176" fmla="*/ 211929 w 1559898"/>
                  <a:gd name="connsiteY176" fmla="*/ 429631 h 1558878"/>
                  <a:gd name="connsiteX177" fmla="*/ 206519 w 1559898"/>
                  <a:gd name="connsiteY177" fmla="*/ 401380 h 1558878"/>
                  <a:gd name="connsiteX178" fmla="*/ 155426 w 1559898"/>
                  <a:gd name="connsiteY178" fmla="*/ 346981 h 1558878"/>
                  <a:gd name="connsiteX179" fmla="*/ 152421 w 1559898"/>
                  <a:gd name="connsiteY179" fmla="*/ 308210 h 1558878"/>
                  <a:gd name="connsiteX180" fmla="*/ 157530 w 1559898"/>
                  <a:gd name="connsiteY180" fmla="*/ 300696 h 1558878"/>
                  <a:gd name="connsiteX181" fmla="*/ 203814 w 1559898"/>
                  <a:gd name="connsiteY181" fmla="*/ 290478 h 1558878"/>
                  <a:gd name="connsiteX182" fmla="*/ 266329 w 1559898"/>
                  <a:gd name="connsiteY182" fmla="*/ 323839 h 1558878"/>
                  <a:gd name="connsiteX183" fmla="*/ 295783 w 1559898"/>
                  <a:gd name="connsiteY183" fmla="*/ 321134 h 1558878"/>
                  <a:gd name="connsiteX184" fmla="*/ 321029 w 1559898"/>
                  <a:gd name="connsiteY184" fmla="*/ 296188 h 1558878"/>
                  <a:gd name="connsiteX185" fmla="*/ 324335 w 1559898"/>
                  <a:gd name="connsiteY185" fmla="*/ 266134 h 1558878"/>
                  <a:gd name="connsiteX186" fmla="*/ 287968 w 1559898"/>
                  <a:gd name="connsiteY186" fmla="*/ 197909 h 1558878"/>
                  <a:gd name="connsiteX187" fmla="*/ 294280 w 1559898"/>
                  <a:gd name="connsiteY187" fmla="*/ 163346 h 1558878"/>
                  <a:gd name="connsiteX188" fmla="*/ 313214 w 1559898"/>
                  <a:gd name="connsiteY188" fmla="*/ 149221 h 1558878"/>
                  <a:gd name="connsiteX189" fmla="*/ 343870 w 1559898"/>
                  <a:gd name="connsiteY189" fmla="*/ 152527 h 1558878"/>
                  <a:gd name="connsiteX190" fmla="*/ 395865 w 1559898"/>
                  <a:gd name="connsiteY190" fmla="*/ 200915 h 1558878"/>
                  <a:gd name="connsiteX191" fmla="*/ 439745 w 1559898"/>
                  <a:gd name="connsiteY191" fmla="*/ 207226 h 1558878"/>
                  <a:gd name="connsiteX192" fmla="*/ 464389 w 1559898"/>
                  <a:gd name="connsiteY192" fmla="*/ 191898 h 1558878"/>
                  <a:gd name="connsiteX193" fmla="*/ 472805 w 1559898"/>
                  <a:gd name="connsiteY193" fmla="*/ 166051 h 1558878"/>
                  <a:gd name="connsiteX194" fmla="*/ 455373 w 1559898"/>
                  <a:gd name="connsiteY194" fmla="*/ 90914 h 1558878"/>
                  <a:gd name="connsiteX195" fmla="*/ 470100 w 1559898"/>
                  <a:gd name="connsiteY195" fmla="*/ 58756 h 1558878"/>
                  <a:gd name="connsiteX196" fmla="*/ 490236 w 1559898"/>
                  <a:gd name="connsiteY196" fmla="*/ 50340 h 1558878"/>
                  <a:gd name="connsiteX197" fmla="*/ 522095 w 1559898"/>
                  <a:gd name="connsiteY197" fmla="*/ 61761 h 1558878"/>
                  <a:gd name="connsiteX198" fmla="*/ 562368 w 1559898"/>
                  <a:gd name="connsiteY198" fmla="*/ 126680 h 1558878"/>
                  <a:gd name="connsiteX199" fmla="*/ 590319 w 1559898"/>
                  <a:gd name="connsiteY199" fmla="*/ 140204 h 1558878"/>
                  <a:gd name="connsiteX200" fmla="*/ 627887 w 1559898"/>
                  <a:gd name="connsiteY200" fmla="*/ 129685 h 1558878"/>
                  <a:gd name="connsiteX201" fmla="*/ 641713 w 1559898"/>
                  <a:gd name="connsiteY201" fmla="*/ 109548 h 1558878"/>
                  <a:gd name="connsiteX202" fmla="*/ 644718 w 1559898"/>
                  <a:gd name="connsiteY202" fmla="*/ 31406 h 1558878"/>
                  <a:gd name="connsiteX203" fmla="*/ 666958 w 1559898"/>
                  <a:gd name="connsiteY203" fmla="*/ 2854 h 1558878"/>
                  <a:gd name="connsiteX204" fmla="*/ 675073 w 1559898"/>
                  <a:gd name="connsiteY204" fmla="*/ 1051 h 1558878"/>
                  <a:gd name="connsiteX205" fmla="*/ 693524 w 1559898"/>
                  <a:gd name="connsiteY205" fmla="*/ 83 h 1558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</a:cxnLst>
                <a:rect l="l" t="t" r="r" b="b"/>
                <a:pathLst>
                  <a:path w="1559898" h="1558878">
                    <a:moveTo>
                      <a:pt x="781166" y="225559"/>
                    </a:moveTo>
                    <a:cubicBezTo>
                      <a:pt x="1085020" y="226160"/>
                      <a:pt x="1334173" y="474713"/>
                      <a:pt x="1333572" y="779468"/>
                    </a:cubicBezTo>
                    <a:cubicBezTo>
                      <a:pt x="1332971" y="1080917"/>
                      <a:pt x="1088326" y="1331874"/>
                      <a:pt x="779062" y="1331273"/>
                    </a:cubicBezTo>
                    <a:cubicBezTo>
                      <a:pt x="467395" y="1330371"/>
                      <a:pt x="225153" y="1076108"/>
                      <a:pt x="227558" y="777664"/>
                    </a:cubicBezTo>
                    <a:cubicBezTo>
                      <a:pt x="225754" y="475013"/>
                      <a:pt x="475810" y="224958"/>
                      <a:pt x="781166" y="225559"/>
                    </a:cubicBezTo>
                    <a:close/>
                    <a:moveTo>
                      <a:pt x="780565" y="209330"/>
                    </a:moveTo>
                    <a:cubicBezTo>
                      <a:pt x="463788" y="209029"/>
                      <a:pt x="211929" y="462992"/>
                      <a:pt x="210727" y="775862"/>
                    </a:cubicBezTo>
                    <a:cubicBezTo>
                      <a:pt x="209525" y="1096245"/>
                      <a:pt x="469499" y="1348104"/>
                      <a:pt x="779664" y="1347202"/>
                    </a:cubicBezTo>
                    <a:cubicBezTo>
                      <a:pt x="1088927" y="1348404"/>
                      <a:pt x="1349801" y="1099551"/>
                      <a:pt x="1349501" y="777965"/>
                    </a:cubicBezTo>
                    <a:cubicBezTo>
                      <a:pt x="1349201" y="461790"/>
                      <a:pt x="1095539" y="209630"/>
                      <a:pt x="780565" y="209330"/>
                    </a:cubicBezTo>
                    <a:close/>
                    <a:moveTo>
                      <a:pt x="693524" y="83"/>
                    </a:moveTo>
                    <a:cubicBezTo>
                      <a:pt x="708472" y="900"/>
                      <a:pt x="713994" y="7888"/>
                      <a:pt x="719855" y="28400"/>
                    </a:cubicBezTo>
                    <a:cubicBezTo>
                      <a:pt x="726166" y="50641"/>
                      <a:pt x="733680" y="72281"/>
                      <a:pt x="739691" y="94521"/>
                    </a:cubicBezTo>
                    <a:cubicBezTo>
                      <a:pt x="742696" y="105040"/>
                      <a:pt x="749007" y="110751"/>
                      <a:pt x="759226" y="112253"/>
                    </a:cubicBezTo>
                    <a:cubicBezTo>
                      <a:pt x="773352" y="114057"/>
                      <a:pt x="787778" y="114057"/>
                      <a:pt x="801904" y="112253"/>
                    </a:cubicBezTo>
                    <a:cubicBezTo>
                      <a:pt x="811822" y="111051"/>
                      <a:pt x="817833" y="105040"/>
                      <a:pt x="820838" y="95122"/>
                    </a:cubicBezTo>
                    <a:cubicBezTo>
                      <a:pt x="828052" y="70778"/>
                      <a:pt x="835565" y="46434"/>
                      <a:pt x="843079" y="22089"/>
                    </a:cubicBezTo>
                    <a:cubicBezTo>
                      <a:pt x="848789" y="4056"/>
                      <a:pt x="854499" y="-152"/>
                      <a:pt x="873434" y="149"/>
                    </a:cubicBezTo>
                    <a:cubicBezTo>
                      <a:pt x="876139" y="149"/>
                      <a:pt x="878844" y="149"/>
                      <a:pt x="881549" y="450"/>
                    </a:cubicBezTo>
                    <a:cubicBezTo>
                      <a:pt x="908297" y="3155"/>
                      <a:pt x="915811" y="11269"/>
                      <a:pt x="916413" y="38018"/>
                    </a:cubicBezTo>
                    <a:cubicBezTo>
                      <a:pt x="917014" y="61460"/>
                      <a:pt x="917915" y="84603"/>
                      <a:pt x="918516" y="108046"/>
                    </a:cubicBezTo>
                    <a:cubicBezTo>
                      <a:pt x="918817" y="117362"/>
                      <a:pt x="922123" y="124576"/>
                      <a:pt x="930839" y="128482"/>
                    </a:cubicBezTo>
                    <a:cubicBezTo>
                      <a:pt x="944965" y="134794"/>
                      <a:pt x="959691" y="139002"/>
                      <a:pt x="975320" y="140204"/>
                    </a:cubicBezTo>
                    <a:cubicBezTo>
                      <a:pt x="984937" y="140805"/>
                      <a:pt x="991550" y="136898"/>
                      <a:pt x="996358" y="129084"/>
                    </a:cubicBezTo>
                    <a:cubicBezTo>
                      <a:pt x="1009582" y="107745"/>
                      <a:pt x="1023107" y="86406"/>
                      <a:pt x="1036331" y="65067"/>
                    </a:cubicBezTo>
                    <a:cubicBezTo>
                      <a:pt x="1047752" y="47035"/>
                      <a:pt x="1054664" y="44630"/>
                      <a:pt x="1075101" y="51542"/>
                    </a:cubicBezTo>
                    <a:cubicBezTo>
                      <a:pt x="1077506" y="52444"/>
                      <a:pt x="1079610" y="53045"/>
                      <a:pt x="1082014" y="53947"/>
                    </a:cubicBezTo>
                    <a:cubicBezTo>
                      <a:pt x="1105757" y="64165"/>
                      <a:pt x="1109664" y="71679"/>
                      <a:pt x="1103954" y="96925"/>
                    </a:cubicBezTo>
                    <a:cubicBezTo>
                      <a:pt x="1098845" y="119466"/>
                      <a:pt x="1093736" y="141707"/>
                      <a:pt x="1088325" y="164248"/>
                    </a:cubicBezTo>
                    <a:cubicBezTo>
                      <a:pt x="1085320" y="176570"/>
                      <a:pt x="1088325" y="186188"/>
                      <a:pt x="1099145" y="193401"/>
                    </a:cubicBezTo>
                    <a:cubicBezTo>
                      <a:pt x="1110266" y="200915"/>
                      <a:pt x="1121386" y="207827"/>
                      <a:pt x="1134008" y="212636"/>
                    </a:cubicBezTo>
                    <a:cubicBezTo>
                      <a:pt x="1143025" y="215942"/>
                      <a:pt x="1150238" y="213838"/>
                      <a:pt x="1157151" y="207226"/>
                    </a:cubicBezTo>
                    <a:cubicBezTo>
                      <a:pt x="1175484" y="189794"/>
                      <a:pt x="1193818" y="172964"/>
                      <a:pt x="1212452" y="155832"/>
                    </a:cubicBezTo>
                    <a:cubicBezTo>
                      <a:pt x="1227780" y="141406"/>
                      <a:pt x="1236195" y="140805"/>
                      <a:pt x="1253326" y="152527"/>
                    </a:cubicBezTo>
                    <a:cubicBezTo>
                      <a:pt x="1254227" y="153128"/>
                      <a:pt x="1254829" y="153428"/>
                      <a:pt x="1255430" y="154029"/>
                    </a:cubicBezTo>
                    <a:cubicBezTo>
                      <a:pt x="1284583" y="175068"/>
                      <a:pt x="1280375" y="184084"/>
                      <a:pt x="1268354" y="206024"/>
                    </a:cubicBezTo>
                    <a:cubicBezTo>
                      <a:pt x="1257534" y="225860"/>
                      <a:pt x="1247315" y="246298"/>
                      <a:pt x="1236195" y="266134"/>
                    </a:cubicBezTo>
                    <a:cubicBezTo>
                      <a:pt x="1230485" y="276653"/>
                      <a:pt x="1231686" y="285669"/>
                      <a:pt x="1238900" y="294686"/>
                    </a:cubicBezTo>
                    <a:cubicBezTo>
                      <a:pt x="1247014" y="304604"/>
                      <a:pt x="1256031" y="313620"/>
                      <a:pt x="1265949" y="321434"/>
                    </a:cubicBezTo>
                    <a:cubicBezTo>
                      <a:pt x="1274364" y="328046"/>
                      <a:pt x="1283081" y="328948"/>
                      <a:pt x="1292998" y="323839"/>
                    </a:cubicBezTo>
                    <a:cubicBezTo>
                      <a:pt x="1315539" y="311516"/>
                      <a:pt x="1338381" y="299495"/>
                      <a:pt x="1361223" y="287773"/>
                    </a:cubicBezTo>
                    <a:cubicBezTo>
                      <a:pt x="1377452" y="279358"/>
                      <a:pt x="1386769" y="281161"/>
                      <a:pt x="1398490" y="295587"/>
                    </a:cubicBezTo>
                    <a:cubicBezTo>
                      <a:pt x="1402698" y="300396"/>
                      <a:pt x="1406605" y="305505"/>
                      <a:pt x="1409911" y="310915"/>
                    </a:cubicBezTo>
                    <a:cubicBezTo>
                      <a:pt x="1418326" y="324139"/>
                      <a:pt x="1417425" y="332855"/>
                      <a:pt x="1406906" y="344576"/>
                    </a:cubicBezTo>
                    <a:cubicBezTo>
                      <a:pt x="1388873" y="364112"/>
                      <a:pt x="1370840" y="383948"/>
                      <a:pt x="1352506" y="403183"/>
                    </a:cubicBezTo>
                    <a:cubicBezTo>
                      <a:pt x="1345594" y="410396"/>
                      <a:pt x="1344091" y="418211"/>
                      <a:pt x="1347698" y="427227"/>
                    </a:cubicBezTo>
                    <a:cubicBezTo>
                      <a:pt x="1353108" y="440150"/>
                      <a:pt x="1359720" y="452172"/>
                      <a:pt x="1368436" y="463292"/>
                    </a:cubicBezTo>
                    <a:cubicBezTo>
                      <a:pt x="1375348" y="472309"/>
                      <a:pt x="1383764" y="474713"/>
                      <a:pt x="1394884" y="472009"/>
                    </a:cubicBezTo>
                    <a:cubicBezTo>
                      <a:pt x="1420430" y="465697"/>
                      <a:pt x="1446277" y="459986"/>
                      <a:pt x="1471824" y="454577"/>
                    </a:cubicBezTo>
                    <a:cubicBezTo>
                      <a:pt x="1485348" y="451571"/>
                      <a:pt x="1493464" y="455478"/>
                      <a:pt x="1500376" y="467801"/>
                    </a:cubicBezTo>
                    <a:cubicBezTo>
                      <a:pt x="1503983" y="474413"/>
                      <a:pt x="1506988" y="481325"/>
                      <a:pt x="1509392" y="488538"/>
                    </a:cubicBezTo>
                    <a:cubicBezTo>
                      <a:pt x="1514502" y="505069"/>
                      <a:pt x="1511797" y="512883"/>
                      <a:pt x="1497070" y="522200"/>
                    </a:cubicBezTo>
                    <a:cubicBezTo>
                      <a:pt x="1476032" y="535424"/>
                      <a:pt x="1455293" y="549249"/>
                      <a:pt x="1433654" y="561572"/>
                    </a:cubicBezTo>
                    <a:cubicBezTo>
                      <a:pt x="1421332" y="568784"/>
                      <a:pt x="1418026" y="578402"/>
                      <a:pt x="1420130" y="591025"/>
                    </a:cubicBezTo>
                    <a:cubicBezTo>
                      <a:pt x="1421933" y="602747"/>
                      <a:pt x="1425239" y="614167"/>
                      <a:pt x="1429446" y="625287"/>
                    </a:cubicBezTo>
                    <a:cubicBezTo>
                      <a:pt x="1433354" y="635506"/>
                      <a:pt x="1440266" y="640916"/>
                      <a:pt x="1451988" y="641217"/>
                    </a:cubicBezTo>
                    <a:cubicBezTo>
                      <a:pt x="1478436" y="641517"/>
                      <a:pt x="1504584" y="643321"/>
                      <a:pt x="1531032" y="644222"/>
                    </a:cubicBezTo>
                    <a:cubicBezTo>
                      <a:pt x="1545458" y="644823"/>
                      <a:pt x="1552671" y="650533"/>
                      <a:pt x="1556578" y="664359"/>
                    </a:cubicBezTo>
                    <a:cubicBezTo>
                      <a:pt x="1558982" y="672173"/>
                      <a:pt x="1559884" y="680288"/>
                      <a:pt x="1559884" y="688703"/>
                    </a:cubicBezTo>
                    <a:cubicBezTo>
                      <a:pt x="1559884" y="704932"/>
                      <a:pt x="1555376" y="711545"/>
                      <a:pt x="1540349" y="716353"/>
                    </a:cubicBezTo>
                    <a:cubicBezTo>
                      <a:pt x="1516605" y="723867"/>
                      <a:pt x="1492862" y="731080"/>
                      <a:pt x="1469119" y="738294"/>
                    </a:cubicBezTo>
                    <a:cubicBezTo>
                      <a:pt x="1451988" y="743402"/>
                      <a:pt x="1447480" y="748813"/>
                      <a:pt x="1446878" y="766544"/>
                    </a:cubicBezTo>
                    <a:cubicBezTo>
                      <a:pt x="1446578" y="778867"/>
                      <a:pt x="1445676" y="791490"/>
                      <a:pt x="1448381" y="803813"/>
                    </a:cubicBezTo>
                    <a:cubicBezTo>
                      <a:pt x="1450185" y="812228"/>
                      <a:pt x="1455293" y="817337"/>
                      <a:pt x="1463709" y="820042"/>
                    </a:cubicBezTo>
                    <a:cubicBezTo>
                      <a:pt x="1488655" y="827556"/>
                      <a:pt x="1513600" y="835069"/>
                      <a:pt x="1538545" y="842884"/>
                    </a:cubicBezTo>
                    <a:cubicBezTo>
                      <a:pt x="1555977" y="848293"/>
                      <a:pt x="1560185" y="854305"/>
                      <a:pt x="1559884" y="872638"/>
                    </a:cubicBezTo>
                    <a:cubicBezTo>
                      <a:pt x="1559884" y="874441"/>
                      <a:pt x="1559884" y="876244"/>
                      <a:pt x="1559884" y="878048"/>
                    </a:cubicBezTo>
                    <a:cubicBezTo>
                      <a:pt x="1558682" y="906299"/>
                      <a:pt x="1549665" y="915315"/>
                      <a:pt x="1521414" y="916217"/>
                    </a:cubicBezTo>
                    <a:cubicBezTo>
                      <a:pt x="1497671" y="916818"/>
                      <a:pt x="1474228" y="918020"/>
                      <a:pt x="1450485" y="918321"/>
                    </a:cubicBezTo>
                    <a:cubicBezTo>
                      <a:pt x="1441468" y="918622"/>
                      <a:pt x="1435157" y="922529"/>
                      <a:pt x="1431550" y="930042"/>
                    </a:cubicBezTo>
                    <a:cubicBezTo>
                      <a:pt x="1424939" y="944168"/>
                      <a:pt x="1420731" y="958895"/>
                      <a:pt x="1419529" y="974523"/>
                    </a:cubicBezTo>
                    <a:cubicBezTo>
                      <a:pt x="1418627" y="984441"/>
                      <a:pt x="1422835" y="991054"/>
                      <a:pt x="1431250" y="996163"/>
                    </a:cubicBezTo>
                    <a:cubicBezTo>
                      <a:pt x="1452288" y="1009086"/>
                      <a:pt x="1473026" y="1022010"/>
                      <a:pt x="1493764" y="1035234"/>
                    </a:cubicBezTo>
                    <a:cubicBezTo>
                      <a:pt x="1512698" y="1046955"/>
                      <a:pt x="1515103" y="1054169"/>
                      <a:pt x="1507889" y="1075207"/>
                    </a:cubicBezTo>
                    <a:cubicBezTo>
                      <a:pt x="1505485" y="1082420"/>
                      <a:pt x="1502179" y="1089332"/>
                      <a:pt x="1497971" y="1095644"/>
                    </a:cubicBezTo>
                    <a:cubicBezTo>
                      <a:pt x="1494064" y="1101354"/>
                      <a:pt x="1487753" y="1105261"/>
                      <a:pt x="1478737" y="1105261"/>
                    </a:cubicBezTo>
                    <a:cubicBezTo>
                      <a:pt x="1462808" y="1101655"/>
                      <a:pt x="1446878" y="1098048"/>
                      <a:pt x="1430949" y="1094742"/>
                    </a:cubicBezTo>
                    <a:cubicBezTo>
                      <a:pt x="1418026" y="1091737"/>
                      <a:pt x="1404802" y="1089032"/>
                      <a:pt x="1391878" y="1085726"/>
                    </a:cubicBezTo>
                    <a:cubicBezTo>
                      <a:pt x="1383463" y="1083622"/>
                      <a:pt x="1376851" y="1086026"/>
                      <a:pt x="1371441" y="1092037"/>
                    </a:cubicBezTo>
                    <a:cubicBezTo>
                      <a:pt x="1360321" y="1104961"/>
                      <a:pt x="1351605" y="1119688"/>
                      <a:pt x="1346796" y="1136218"/>
                    </a:cubicBezTo>
                    <a:cubicBezTo>
                      <a:pt x="1344392" y="1144032"/>
                      <a:pt x="1347999" y="1149742"/>
                      <a:pt x="1352807" y="1155152"/>
                    </a:cubicBezTo>
                    <a:cubicBezTo>
                      <a:pt x="1370239" y="1174087"/>
                      <a:pt x="1387971" y="1193021"/>
                      <a:pt x="1405403" y="1211655"/>
                    </a:cubicBezTo>
                    <a:cubicBezTo>
                      <a:pt x="1418627" y="1225781"/>
                      <a:pt x="1419228" y="1234196"/>
                      <a:pt x="1408709" y="1250426"/>
                    </a:cubicBezTo>
                    <a:cubicBezTo>
                      <a:pt x="1408108" y="1251327"/>
                      <a:pt x="1407507" y="1252530"/>
                      <a:pt x="1406605" y="1253431"/>
                    </a:cubicBezTo>
                    <a:cubicBezTo>
                      <a:pt x="1386769" y="1280180"/>
                      <a:pt x="1378053" y="1280481"/>
                      <a:pt x="1353709" y="1266655"/>
                    </a:cubicBezTo>
                    <a:cubicBezTo>
                      <a:pt x="1333872" y="1255235"/>
                      <a:pt x="1312834" y="1245016"/>
                      <a:pt x="1292698" y="1234196"/>
                    </a:cubicBezTo>
                    <a:cubicBezTo>
                      <a:pt x="1284282" y="1229688"/>
                      <a:pt x="1276468" y="1229688"/>
                      <a:pt x="1268954" y="1235098"/>
                    </a:cubicBezTo>
                    <a:cubicBezTo>
                      <a:pt x="1256932" y="1243513"/>
                      <a:pt x="1246714" y="1253732"/>
                      <a:pt x="1237998" y="1265453"/>
                    </a:cubicBezTo>
                    <a:cubicBezTo>
                      <a:pt x="1231686" y="1273868"/>
                      <a:pt x="1231386" y="1282284"/>
                      <a:pt x="1236495" y="1291601"/>
                    </a:cubicBezTo>
                    <a:cubicBezTo>
                      <a:pt x="1248818" y="1314142"/>
                      <a:pt x="1260840" y="1336983"/>
                      <a:pt x="1272561" y="1359825"/>
                    </a:cubicBezTo>
                    <a:cubicBezTo>
                      <a:pt x="1280676" y="1375754"/>
                      <a:pt x="1279474" y="1382967"/>
                      <a:pt x="1266550" y="1395289"/>
                    </a:cubicBezTo>
                    <a:cubicBezTo>
                      <a:pt x="1264446" y="1397093"/>
                      <a:pt x="1262643" y="1399197"/>
                      <a:pt x="1260539" y="1400699"/>
                    </a:cubicBezTo>
                    <a:cubicBezTo>
                      <a:pt x="1241304" y="1414825"/>
                      <a:pt x="1231386" y="1421738"/>
                      <a:pt x="1208845" y="1398896"/>
                    </a:cubicBezTo>
                    <a:cubicBezTo>
                      <a:pt x="1192615" y="1382366"/>
                      <a:pt x="1175184" y="1367639"/>
                      <a:pt x="1158353" y="1351710"/>
                    </a:cubicBezTo>
                    <a:cubicBezTo>
                      <a:pt x="1150539" y="1344196"/>
                      <a:pt x="1142123" y="1342694"/>
                      <a:pt x="1132506" y="1346601"/>
                    </a:cubicBezTo>
                    <a:cubicBezTo>
                      <a:pt x="1119883" y="1351710"/>
                      <a:pt x="1107861" y="1358322"/>
                      <a:pt x="1097041" y="1366737"/>
                    </a:cubicBezTo>
                    <a:cubicBezTo>
                      <a:pt x="1088025" y="1373650"/>
                      <a:pt x="1085620" y="1382366"/>
                      <a:pt x="1088325" y="1393185"/>
                    </a:cubicBezTo>
                    <a:cubicBezTo>
                      <a:pt x="1094637" y="1419333"/>
                      <a:pt x="1100648" y="1445781"/>
                      <a:pt x="1106359" y="1471929"/>
                    </a:cubicBezTo>
                    <a:cubicBezTo>
                      <a:pt x="1108763" y="1483350"/>
                      <a:pt x="1104856" y="1492066"/>
                      <a:pt x="1094637" y="1498076"/>
                    </a:cubicBezTo>
                    <a:cubicBezTo>
                      <a:pt x="1087724" y="1502284"/>
                      <a:pt x="1080211" y="1505590"/>
                      <a:pt x="1072396" y="1507995"/>
                    </a:cubicBezTo>
                    <a:cubicBezTo>
                      <a:pt x="1056468" y="1513104"/>
                      <a:pt x="1047451" y="1510098"/>
                      <a:pt x="1038435" y="1495973"/>
                    </a:cubicBezTo>
                    <a:cubicBezTo>
                      <a:pt x="1025211" y="1474934"/>
                      <a:pt x="1011686" y="1454197"/>
                      <a:pt x="999063" y="1432557"/>
                    </a:cubicBezTo>
                    <a:cubicBezTo>
                      <a:pt x="992150" y="1420836"/>
                      <a:pt x="983134" y="1416328"/>
                      <a:pt x="969609" y="1418732"/>
                    </a:cubicBezTo>
                    <a:cubicBezTo>
                      <a:pt x="958790" y="1420836"/>
                      <a:pt x="948271" y="1423541"/>
                      <a:pt x="938052" y="1427148"/>
                    </a:cubicBezTo>
                    <a:cubicBezTo>
                      <a:pt x="923927" y="1432257"/>
                      <a:pt x="919418" y="1438268"/>
                      <a:pt x="918817" y="1453295"/>
                    </a:cubicBezTo>
                    <a:cubicBezTo>
                      <a:pt x="917915" y="1477038"/>
                      <a:pt x="917314" y="1500481"/>
                      <a:pt x="916713" y="1524224"/>
                    </a:cubicBezTo>
                    <a:cubicBezTo>
                      <a:pt x="916112" y="1545864"/>
                      <a:pt x="910702" y="1552776"/>
                      <a:pt x="889363" y="1556683"/>
                    </a:cubicBezTo>
                    <a:cubicBezTo>
                      <a:pt x="883653" y="1557886"/>
                      <a:pt x="877943" y="1558487"/>
                      <a:pt x="872232" y="1558787"/>
                    </a:cubicBezTo>
                    <a:cubicBezTo>
                      <a:pt x="858107" y="1559689"/>
                      <a:pt x="849090" y="1553978"/>
                      <a:pt x="844582" y="1540153"/>
                    </a:cubicBezTo>
                    <a:cubicBezTo>
                      <a:pt x="836467" y="1514907"/>
                      <a:pt x="828652" y="1489962"/>
                      <a:pt x="821439" y="1464716"/>
                    </a:cubicBezTo>
                    <a:cubicBezTo>
                      <a:pt x="818133" y="1453295"/>
                      <a:pt x="811221" y="1447885"/>
                      <a:pt x="799800" y="1446082"/>
                    </a:cubicBezTo>
                    <a:cubicBezTo>
                      <a:pt x="786576" y="1444278"/>
                      <a:pt x="773352" y="1444278"/>
                      <a:pt x="760128" y="1446382"/>
                    </a:cubicBezTo>
                    <a:cubicBezTo>
                      <a:pt x="750210" y="1447885"/>
                      <a:pt x="743898" y="1452995"/>
                      <a:pt x="740893" y="1462913"/>
                    </a:cubicBezTo>
                    <a:cubicBezTo>
                      <a:pt x="733980" y="1486656"/>
                      <a:pt x="726466" y="1510399"/>
                      <a:pt x="718953" y="1534142"/>
                    </a:cubicBezTo>
                    <a:cubicBezTo>
                      <a:pt x="712341" y="1555481"/>
                      <a:pt x="703926" y="1560891"/>
                      <a:pt x="681986" y="1557886"/>
                    </a:cubicBezTo>
                    <a:cubicBezTo>
                      <a:pt x="648925" y="1553377"/>
                      <a:pt x="645018" y="1548869"/>
                      <a:pt x="644718" y="1515809"/>
                    </a:cubicBezTo>
                    <a:cubicBezTo>
                      <a:pt x="644418" y="1494170"/>
                      <a:pt x="643516" y="1472830"/>
                      <a:pt x="642915" y="1451191"/>
                    </a:cubicBezTo>
                    <a:cubicBezTo>
                      <a:pt x="642614" y="1441273"/>
                      <a:pt x="638707" y="1433459"/>
                      <a:pt x="629390" y="1429552"/>
                    </a:cubicBezTo>
                    <a:cubicBezTo>
                      <a:pt x="615264" y="1423541"/>
                      <a:pt x="600838" y="1419333"/>
                      <a:pt x="585510" y="1418431"/>
                    </a:cubicBezTo>
                    <a:cubicBezTo>
                      <a:pt x="576193" y="1417830"/>
                      <a:pt x="569581" y="1421437"/>
                      <a:pt x="564471" y="1429552"/>
                    </a:cubicBezTo>
                    <a:cubicBezTo>
                      <a:pt x="551548" y="1451191"/>
                      <a:pt x="537723" y="1472229"/>
                      <a:pt x="524499" y="1493569"/>
                    </a:cubicBezTo>
                    <a:cubicBezTo>
                      <a:pt x="513980" y="1510399"/>
                      <a:pt x="505865" y="1513404"/>
                      <a:pt x="487231" y="1507093"/>
                    </a:cubicBezTo>
                    <a:cubicBezTo>
                      <a:pt x="486329" y="1506793"/>
                      <a:pt x="485428" y="1506492"/>
                      <a:pt x="484526" y="1506192"/>
                    </a:cubicBezTo>
                    <a:cubicBezTo>
                      <a:pt x="455674" y="1494470"/>
                      <a:pt x="449963" y="1487858"/>
                      <a:pt x="457477" y="1459005"/>
                    </a:cubicBezTo>
                    <a:cubicBezTo>
                      <a:pt x="463187" y="1437066"/>
                      <a:pt x="467395" y="1414825"/>
                      <a:pt x="472805" y="1392584"/>
                    </a:cubicBezTo>
                    <a:cubicBezTo>
                      <a:pt x="475510" y="1381164"/>
                      <a:pt x="472504" y="1372448"/>
                      <a:pt x="462887" y="1365535"/>
                    </a:cubicBezTo>
                    <a:cubicBezTo>
                      <a:pt x="452668" y="1358322"/>
                      <a:pt x="442149" y="1352010"/>
                      <a:pt x="430728" y="1346902"/>
                    </a:cubicBezTo>
                    <a:cubicBezTo>
                      <a:pt x="419908" y="1342093"/>
                      <a:pt x="410591" y="1343896"/>
                      <a:pt x="401575" y="1352311"/>
                    </a:cubicBezTo>
                    <a:cubicBezTo>
                      <a:pt x="383542" y="1369442"/>
                      <a:pt x="365209" y="1386273"/>
                      <a:pt x="347176" y="1403103"/>
                    </a:cubicBezTo>
                    <a:cubicBezTo>
                      <a:pt x="333651" y="1416027"/>
                      <a:pt x="324936" y="1416628"/>
                      <a:pt x="309007" y="1406710"/>
                    </a:cubicBezTo>
                    <a:cubicBezTo>
                      <a:pt x="307203" y="1405508"/>
                      <a:pt x="305400" y="1404306"/>
                      <a:pt x="303597" y="1403103"/>
                    </a:cubicBezTo>
                    <a:cubicBezTo>
                      <a:pt x="280455" y="1386574"/>
                      <a:pt x="278351" y="1377857"/>
                      <a:pt x="291575" y="1352912"/>
                    </a:cubicBezTo>
                    <a:cubicBezTo>
                      <a:pt x="302394" y="1332475"/>
                      <a:pt x="312913" y="1312038"/>
                      <a:pt x="324034" y="1291901"/>
                    </a:cubicBezTo>
                    <a:cubicBezTo>
                      <a:pt x="329744" y="1281382"/>
                      <a:pt x="328843" y="1272365"/>
                      <a:pt x="321630" y="1263349"/>
                    </a:cubicBezTo>
                    <a:cubicBezTo>
                      <a:pt x="313816" y="1253431"/>
                      <a:pt x="304799" y="1244414"/>
                      <a:pt x="294580" y="1236601"/>
                    </a:cubicBezTo>
                    <a:cubicBezTo>
                      <a:pt x="285564" y="1229688"/>
                      <a:pt x="276547" y="1229087"/>
                      <a:pt x="266629" y="1234497"/>
                    </a:cubicBezTo>
                    <a:cubicBezTo>
                      <a:pt x="244389" y="1246518"/>
                      <a:pt x="221847" y="1258540"/>
                      <a:pt x="199006" y="1270262"/>
                    </a:cubicBezTo>
                    <a:cubicBezTo>
                      <a:pt x="183077" y="1278677"/>
                      <a:pt x="173760" y="1276573"/>
                      <a:pt x="162039" y="1263349"/>
                    </a:cubicBezTo>
                    <a:cubicBezTo>
                      <a:pt x="161137" y="1262448"/>
                      <a:pt x="160536" y="1261546"/>
                      <a:pt x="159634" y="1260644"/>
                    </a:cubicBezTo>
                    <a:cubicBezTo>
                      <a:pt x="138896" y="1236601"/>
                      <a:pt x="139197" y="1228185"/>
                      <a:pt x="161137" y="1205343"/>
                    </a:cubicBezTo>
                    <a:cubicBezTo>
                      <a:pt x="176465" y="1189114"/>
                      <a:pt x="190891" y="1172584"/>
                      <a:pt x="206519" y="1156956"/>
                    </a:cubicBezTo>
                    <a:cubicBezTo>
                      <a:pt x="214334" y="1148841"/>
                      <a:pt x="215837" y="1140425"/>
                      <a:pt x="211929" y="1130507"/>
                    </a:cubicBezTo>
                    <a:cubicBezTo>
                      <a:pt x="206820" y="1117584"/>
                      <a:pt x="199607" y="1105562"/>
                      <a:pt x="191192" y="1094442"/>
                    </a:cubicBezTo>
                    <a:cubicBezTo>
                      <a:pt x="184279" y="1085425"/>
                      <a:pt x="174962" y="1084523"/>
                      <a:pt x="165044" y="1086928"/>
                    </a:cubicBezTo>
                    <a:cubicBezTo>
                      <a:pt x="143104" y="1092037"/>
                      <a:pt x="121465" y="1097146"/>
                      <a:pt x="99525" y="1101955"/>
                    </a:cubicBezTo>
                    <a:cubicBezTo>
                      <a:pt x="96519" y="1102556"/>
                      <a:pt x="93514" y="1103458"/>
                      <a:pt x="90809" y="1104059"/>
                    </a:cubicBezTo>
                    <a:cubicBezTo>
                      <a:pt x="74278" y="1107065"/>
                      <a:pt x="65863" y="1103158"/>
                      <a:pt x="58350" y="1088130"/>
                    </a:cubicBezTo>
                    <a:cubicBezTo>
                      <a:pt x="55645" y="1082420"/>
                      <a:pt x="52940" y="1076709"/>
                      <a:pt x="50836" y="1070699"/>
                    </a:cubicBezTo>
                    <a:cubicBezTo>
                      <a:pt x="45426" y="1054770"/>
                      <a:pt x="48431" y="1045753"/>
                      <a:pt x="62858" y="1036737"/>
                    </a:cubicBezTo>
                    <a:cubicBezTo>
                      <a:pt x="83295" y="1023813"/>
                      <a:pt x="104033" y="1010890"/>
                      <a:pt x="124470" y="998267"/>
                    </a:cubicBezTo>
                    <a:cubicBezTo>
                      <a:pt x="140699" y="988048"/>
                      <a:pt x="143104" y="982337"/>
                      <a:pt x="139197" y="963704"/>
                    </a:cubicBezTo>
                    <a:cubicBezTo>
                      <a:pt x="136793" y="953184"/>
                      <a:pt x="134088" y="942365"/>
                      <a:pt x="129880" y="932447"/>
                    </a:cubicBezTo>
                    <a:cubicBezTo>
                      <a:pt x="125672" y="922529"/>
                      <a:pt x="118459" y="917720"/>
                      <a:pt x="107339" y="917419"/>
                    </a:cubicBezTo>
                    <a:cubicBezTo>
                      <a:pt x="82995" y="917119"/>
                      <a:pt x="58951" y="916217"/>
                      <a:pt x="34607" y="915315"/>
                    </a:cubicBezTo>
                    <a:cubicBezTo>
                      <a:pt x="12666" y="914714"/>
                      <a:pt x="6055" y="909004"/>
                      <a:pt x="2147" y="887966"/>
                    </a:cubicBezTo>
                    <a:cubicBezTo>
                      <a:pt x="1847" y="885862"/>
                      <a:pt x="1246" y="883758"/>
                      <a:pt x="945" y="881654"/>
                    </a:cubicBezTo>
                    <a:cubicBezTo>
                      <a:pt x="-2361" y="854906"/>
                      <a:pt x="2147" y="847993"/>
                      <a:pt x="28295" y="840179"/>
                    </a:cubicBezTo>
                    <a:cubicBezTo>
                      <a:pt x="49934" y="833566"/>
                      <a:pt x="71573" y="826354"/>
                      <a:pt x="93514" y="820342"/>
                    </a:cubicBezTo>
                    <a:cubicBezTo>
                      <a:pt x="105535" y="817037"/>
                      <a:pt x="111847" y="810124"/>
                      <a:pt x="113050" y="798403"/>
                    </a:cubicBezTo>
                    <a:cubicBezTo>
                      <a:pt x="114252" y="784577"/>
                      <a:pt x="114852" y="770452"/>
                      <a:pt x="112147" y="756627"/>
                    </a:cubicBezTo>
                    <a:cubicBezTo>
                      <a:pt x="110644" y="747610"/>
                      <a:pt x="105535" y="742200"/>
                      <a:pt x="96820" y="739495"/>
                    </a:cubicBezTo>
                    <a:cubicBezTo>
                      <a:pt x="73678" y="732583"/>
                      <a:pt x="50535" y="725370"/>
                      <a:pt x="27393" y="718157"/>
                    </a:cubicBezTo>
                    <a:cubicBezTo>
                      <a:pt x="2147" y="710343"/>
                      <a:pt x="-558" y="706135"/>
                      <a:pt x="945" y="679687"/>
                    </a:cubicBezTo>
                    <a:cubicBezTo>
                      <a:pt x="1246" y="674276"/>
                      <a:pt x="2448" y="668867"/>
                      <a:pt x="3650" y="663757"/>
                    </a:cubicBezTo>
                    <a:cubicBezTo>
                      <a:pt x="7257" y="650533"/>
                      <a:pt x="14770" y="644523"/>
                      <a:pt x="28596" y="643922"/>
                    </a:cubicBezTo>
                    <a:cubicBezTo>
                      <a:pt x="51136" y="643020"/>
                      <a:pt x="73377" y="642419"/>
                      <a:pt x="95918" y="641818"/>
                    </a:cubicBezTo>
                    <a:cubicBezTo>
                      <a:pt x="99224" y="641818"/>
                      <a:pt x="102530" y="641517"/>
                      <a:pt x="105836" y="641517"/>
                    </a:cubicBezTo>
                    <a:cubicBezTo>
                      <a:pt x="120863" y="642118"/>
                      <a:pt x="128677" y="633703"/>
                      <a:pt x="132585" y="620479"/>
                    </a:cubicBezTo>
                    <a:cubicBezTo>
                      <a:pt x="135590" y="610561"/>
                      <a:pt x="138295" y="600643"/>
                      <a:pt x="140399" y="590725"/>
                    </a:cubicBezTo>
                    <a:cubicBezTo>
                      <a:pt x="143104" y="576900"/>
                      <a:pt x="139798" y="570287"/>
                      <a:pt x="127776" y="562473"/>
                    </a:cubicBezTo>
                    <a:cubicBezTo>
                      <a:pt x="107339" y="549550"/>
                      <a:pt x="86601" y="536626"/>
                      <a:pt x="66164" y="524003"/>
                    </a:cubicBezTo>
                    <a:cubicBezTo>
                      <a:pt x="47831" y="512582"/>
                      <a:pt x="45126" y="505369"/>
                      <a:pt x="52339" y="484632"/>
                    </a:cubicBezTo>
                    <a:cubicBezTo>
                      <a:pt x="54443" y="478019"/>
                      <a:pt x="57148" y="471408"/>
                      <a:pt x="61054" y="465697"/>
                    </a:cubicBezTo>
                    <a:cubicBezTo>
                      <a:pt x="67366" y="456080"/>
                      <a:pt x="76082" y="451271"/>
                      <a:pt x="88104" y="454276"/>
                    </a:cubicBezTo>
                    <a:cubicBezTo>
                      <a:pt x="113650" y="460287"/>
                      <a:pt x="139498" y="465697"/>
                      <a:pt x="165044" y="472009"/>
                    </a:cubicBezTo>
                    <a:cubicBezTo>
                      <a:pt x="176765" y="475014"/>
                      <a:pt x="185782" y="472309"/>
                      <a:pt x="192995" y="462691"/>
                    </a:cubicBezTo>
                    <a:cubicBezTo>
                      <a:pt x="200509" y="452473"/>
                      <a:pt x="207121" y="441353"/>
                      <a:pt x="211929" y="429631"/>
                    </a:cubicBezTo>
                    <a:cubicBezTo>
                      <a:pt x="216137" y="419112"/>
                      <a:pt x="214935" y="410096"/>
                      <a:pt x="206519" y="401380"/>
                    </a:cubicBezTo>
                    <a:cubicBezTo>
                      <a:pt x="189088" y="383647"/>
                      <a:pt x="172558" y="365314"/>
                      <a:pt x="155426" y="346981"/>
                    </a:cubicBezTo>
                    <a:cubicBezTo>
                      <a:pt x="142202" y="332554"/>
                      <a:pt x="141601" y="324440"/>
                      <a:pt x="152421" y="308210"/>
                    </a:cubicBezTo>
                    <a:cubicBezTo>
                      <a:pt x="154224" y="305806"/>
                      <a:pt x="155727" y="303101"/>
                      <a:pt x="157530" y="300696"/>
                    </a:cubicBezTo>
                    <a:cubicBezTo>
                      <a:pt x="172858" y="280560"/>
                      <a:pt x="181273" y="278756"/>
                      <a:pt x="203814" y="290478"/>
                    </a:cubicBezTo>
                    <a:cubicBezTo>
                      <a:pt x="224853" y="301598"/>
                      <a:pt x="245891" y="312418"/>
                      <a:pt x="266329" y="323839"/>
                    </a:cubicBezTo>
                    <a:cubicBezTo>
                      <a:pt x="277148" y="329849"/>
                      <a:pt x="286766" y="328647"/>
                      <a:pt x="295783" y="321134"/>
                    </a:cubicBezTo>
                    <a:cubicBezTo>
                      <a:pt x="304799" y="313620"/>
                      <a:pt x="313214" y="305205"/>
                      <a:pt x="321029" y="296188"/>
                    </a:cubicBezTo>
                    <a:cubicBezTo>
                      <a:pt x="328843" y="286872"/>
                      <a:pt x="330646" y="277554"/>
                      <a:pt x="324335" y="266134"/>
                    </a:cubicBezTo>
                    <a:cubicBezTo>
                      <a:pt x="311711" y="243593"/>
                      <a:pt x="299990" y="220750"/>
                      <a:pt x="287968" y="197909"/>
                    </a:cubicBezTo>
                    <a:cubicBezTo>
                      <a:pt x="280154" y="182882"/>
                      <a:pt x="281957" y="174767"/>
                      <a:pt x="294280" y="163346"/>
                    </a:cubicBezTo>
                    <a:cubicBezTo>
                      <a:pt x="299990" y="157936"/>
                      <a:pt x="306302" y="153428"/>
                      <a:pt x="313214" y="149221"/>
                    </a:cubicBezTo>
                    <a:cubicBezTo>
                      <a:pt x="325236" y="142308"/>
                      <a:pt x="333651" y="143209"/>
                      <a:pt x="343870" y="152527"/>
                    </a:cubicBezTo>
                    <a:cubicBezTo>
                      <a:pt x="361302" y="168455"/>
                      <a:pt x="378734" y="184685"/>
                      <a:pt x="395865" y="200915"/>
                    </a:cubicBezTo>
                    <a:cubicBezTo>
                      <a:pt x="413898" y="218046"/>
                      <a:pt x="417805" y="218647"/>
                      <a:pt x="439745" y="207226"/>
                    </a:cubicBezTo>
                    <a:cubicBezTo>
                      <a:pt x="448460" y="202718"/>
                      <a:pt x="456575" y="197909"/>
                      <a:pt x="464389" y="191898"/>
                    </a:cubicBezTo>
                    <a:cubicBezTo>
                      <a:pt x="472805" y="184985"/>
                      <a:pt x="475510" y="176871"/>
                      <a:pt x="472805" y="166051"/>
                    </a:cubicBezTo>
                    <a:cubicBezTo>
                      <a:pt x="466493" y="141105"/>
                      <a:pt x="461084" y="115859"/>
                      <a:pt x="455373" y="90914"/>
                    </a:cubicBezTo>
                    <a:cubicBezTo>
                      <a:pt x="451766" y="74684"/>
                      <a:pt x="455674" y="66570"/>
                      <a:pt x="470100" y="58756"/>
                    </a:cubicBezTo>
                    <a:cubicBezTo>
                      <a:pt x="476712" y="55450"/>
                      <a:pt x="483324" y="52745"/>
                      <a:pt x="490236" y="50340"/>
                    </a:cubicBezTo>
                    <a:cubicBezTo>
                      <a:pt x="504963" y="45832"/>
                      <a:pt x="513378" y="48537"/>
                      <a:pt x="522095" y="61761"/>
                    </a:cubicBezTo>
                    <a:cubicBezTo>
                      <a:pt x="535919" y="83100"/>
                      <a:pt x="549745" y="104439"/>
                      <a:pt x="562368" y="126680"/>
                    </a:cubicBezTo>
                    <a:cubicBezTo>
                      <a:pt x="568980" y="138100"/>
                      <a:pt x="577996" y="142007"/>
                      <a:pt x="590319" y="140204"/>
                    </a:cubicBezTo>
                    <a:cubicBezTo>
                      <a:pt x="603242" y="138100"/>
                      <a:pt x="615865" y="134794"/>
                      <a:pt x="627887" y="129685"/>
                    </a:cubicBezTo>
                    <a:cubicBezTo>
                      <a:pt x="636603" y="125778"/>
                      <a:pt x="641412" y="119767"/>
                      <a:pt x="641713" y="109548"/>
                    </a:cubicBezTo>
                    <a:cubicBezTo>
                      <a:pt x="642314" y="83401"/>
                      <a:pt x="643816" y="57554"/>
                      <a:pt x="644718" y="31406"/>
                    </a:cubicBezTo>
                    <a:cubicBezTo>
                      <a:pt x="645319" y="14575"/>
                      <a:pt x="650729" y="7362"/>
                      <a:pt x="666958" y="2854"/>
                    </a:cubicBezTo>
                    <a:cubicBezTo>
                      <a:pt x="669663" y="2253"/>
                      <a:pt x="672368" y="1351"/>
                      <a:pt x="675073" y="1051"/>
                    </a:cubicBezTo>
                    <a:cubicBezTo>
                      <a:pt x="682512" y="224"/>
                      <a:pt x="688541" y="-189"/>
                      <a:pt x="693524" y="8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515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9" name="Arc 11">
                <a:extLst>
                  <a:ext uri="{FF2B5EF4-FFF2-40B4-BE49-F238E27FC236}">
                    <a16:creationId xmlns:a16="http://schemas.microsoft.com/office/drawing/2014/main" id="{6B03E712-6E2D-4199-B9BF-F7E95950D811}"/>
                  </a:ext>
                </a:extLst>
              </p:cNvPr>
              <p:cNvSpPr/>
              <p:nvPr/>
            </p:nvSpPr>
            <p:spPr>
              <a:xfrm rot="15011051">
                <a:off x="991067" y="2725733"/>
                <a:ext cx="1692294" cy="1692294"/>
              </a:xfrm>
              <a:prstGeom prst="arc">
                <a:avLst>
                  <a:gd name="adj1" fmla="val 16194741"/>
                  <a:gd name="adj2" fmla="val 21318487"/>
                </a:avLst>
              </a:prstGeom>
              <a:ln w="88900">
                <a:solidFill>
                  <a:schemeClr val="bg1">
                    <a:lumMod val="85000"/>
                  </a:schemeClr>
                </a:solidFill>
                <a:headEnd type="triangle" w="sm" len="sm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" name="Arc 12">
                <a:extLst>
                  <a:ext uri="{FF2B5EF4-FFF2-40B4-BE49-F238E27FC236}">
                    <a16:creationId xmlns:a16="http://schemas.microsoft.com/office/drawing/2014/main" id="{7D3BFE99-126C-476D-A8DC-F60C4C49333A}"/>
                  </a:ext>
                </a:extLst>
              </p:cNvPr>
              <p:cNvSpPr/>
              <p:nvPr/>
            </p:nvSpPr>
            <p:spPr>
              <a:xfrm>
                <a:off x="2706110" y="2166279"/>
                <a:ext cx="1395487" cy="1395487"/>
              </a:xfrm>
              <a:prstGeom prst="arc">
                <a:avLst>
                  <a:gd name="adj1" fmla="val 19315636"/>
                  <a:gd name="adj2" fmla="val 3063482"/>
                </a:avLst>
              </a:prstGeom>
              <a:ln w="88900">
                <a:solidFill>
                  <a:schemeClr val="bg1">
                    <a:lumMod val="85000"/>
                  </a:schemeClr>
                </a:solidFill>
                <a:headEnd type="non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0FDBA2D-ACC3-4952-ADA7-D844AC23C3DC}"/>
                  </a:ext>
                </a:extLst>
              </p:cNvPr>
              <p:cNvSpPr txBox="1"/>
              <p:nvPr/>
            </p:nvSpPr>
            <p:spPr>
              <a:xfrm>
                <a:off x="2416207" y="4644357"/>
                <a:ext cx="1531126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Content</a:t>
                </a:r>
              </a:p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Here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5662BB7-B38F-4ABE-9479-E1795B3A91A5}"/>
                  </a:ext>
                </a:extLst>
              </p:cNvPr>
              <p:cNvSpPr txBox="1"/>
              <p:nvPr/>
            </p:nvSpPr>
            <p:spPr>
              <a:xfrm>
                <a:off x="1541837" y="3356169"/>
                <a:ext cx="1079867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Content</a:t>
                </a:r>
              </a:p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Here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7CE24C7-9A82-4614-8F9F-83C1382EF25F}"/>
                  </a:ext>
                </a:extLst>
              </p:cNvPr>
              <p:cNvSpPr txBox="1"/>
              <p:nvPr/>
            </p:nvSpPr>
            <p:spPr>
              <a:xfrm>
                <a:off x="2750486" y="2742061"/>
                <a:ext cx="812164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Text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4" name="Group 24">
            <a:extLst>
              <a:ext uri="{FF2B5EF4-FFF2-40B4-BE49-F238E27FC236}">
                <a16:creationId xmlns:a16="http://schemas.microsoft.com/office/drawing/2014/main" id="{6B4CFA81-CD27-4441-8695-AFFFAEB2B7AD}"/>
              </a:ext>
            </a:extLst>
          </p:cNvPr>
          <p:cNvGrpSpPr/>
          <p:nvPr/>
        </p:nvGrpSpPr>
        <p:grpSpPr>
          <a:xfrm>
            <a:off x="5193970" y="4438955"/>
            <a:ext cx="1804059" cy="1766620"/>
            <a:chOff x="395534" y="3520014"/>
            <a:chExt cx="3972999" cy="2199874"/>
          </a:xfrm>
          <a:noFill/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89C69F9-FEC0-4683-B18E-F241932A6331}"/>
                </a:ext>
              </a:extLst>
            </p:cNvPr>
            <p:cNvSpPr txBox="1"/>
            <p:nvPr/>
          </p:nvSpPr>
          <p:spPr>
            <a:xfrm>
              <a:off x="395534" y="3520014"/>
              <a:ext cx="3972999" cy="421583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56276F4-F30F-4B92-850C-C1C3C4D8E0D8}"/>
                </a:ext>
              </a:extLst>
            </p:cNvPr>
            <p:cNvSpPr txBox="1"/>
            <p:nvPr/>
          </p:nvSpPr>
          <p:spPr>
            <a:xfrm>
              <a:off x="395536" y="3995231"/>
              <a:ext cx="3972997" cy="172465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grpSp>
        <p:nvGrpSpPr>
          <p:cNvPr id="17" name="Group 33">
            <a:extLst>
              <a:ext uri="{FF2B5EF4-FFF2-40B4-BE49-F238E27FC236}">
                <a16:creationId xmlns:a16="http://schemas.microsoft.com/office/drawing/2014/main" id="{38A4AB8A-615F-4560-A915-DCC0E0EFD9FD}"/>
              </a:ext>
            </a:extLst>
          </p:cNvPr>
          <p:cNvGrpSpPr/>
          <p:nvPr/>
        </p:nvGrpSpPr>
        <p:grpSpPr>
          <a:xfrm>
            <a:off x="7469398" y="4438955"/>
            <a:ext cx="1804059" cy="1766620"/>
            <a:chOff x="395534" y="3520014"/>
            <a:chExt cx="3972999" cy="2199874"/>
          </a:xfrm>
          <a:noFill/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5A95CD0-2FA1-42CB-8120-224145A8CC69}"/>
                </a:ext>
              </a:extLst>
            </p:cNvPr>
            <p:cNvSpPr txBox="1"/>
            <p:nvPr/>
          </p:nvSpPr>
          <p:spPr>
            <a:xfrm>
              <a:off x="395534" y="3520014"/>
              <a:ext cx="3972999" cy="421583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3E8CADC-3B4A-493A-95EC-7B10BA4B85FB}"/>
                </a:ext>
              </a:extLst>
            </p:cNvPr>
            <p:cNvSpPr txBox="1"/>
            <p:nvPr/>
          </p:nvSpPr>
          <p:spPr>
            <a:xfrm>
              <a:off x="395536" y="3995231"/>
              <a:ext cx="3972997" cy="172465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grpSp>
        <p:nvGrpSpPr>
          <p:cNvPr id="20" name="Group 24">
            <a:extLst>
              <a:ext uri="{FF2B5EF4-FFF2-40B4-BE49-F238E27FC236}">
                <a16:creationId xmlns:a16="http://schemas.microsoft.com/office/drawing/2014/main" id="{0875AC07-E29F-4C3D-81A7-9C23E26C63F3}"/>
              </a:ext>
            </a:extLst>
          </p:cNvPr>
          <p:cNvGrpSpPr/>
          <p:nvPr/>
        </p:nvGrpSpPr>
        <p:grpSpPr>
          <a:xfrm>
            <a:off x="9744827" y="4438955"/>
            <a:ext cx="1804059" cy="1766620"/>
            <a:chOff x="395534" y="3520014"/>
            <a:chExt cx="3972999" cy="2199874"/>
          </a:xfrm>
          <a:noFill/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CEE17C2-BAFC-4D54-AC3F-8FAD7FF459AF}"/>
                </a:ext>
              </a:extLst>
            </p:cNvPr>
            <p:cNvSpPr txBox="1"/>
            <p:nvPr/>
          </p:nvSpPr>
          <p:spPr>
            <a:xfrm>
              <a:off x="395534" y="3520014"/>
              <a:ext cx="3972999" cy="421583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575AD84-65BE-4526-A1AC-92C6B4E8F5E9}"/>
                </a:ext>
              </a:extLst>
            </p:cNvPr>
            <p:cNvSpPr txBox="1"/>
            <p:nvPr/>
          </p:nvSpPr>
          <p:spPr>
            <a:xfrm>
              <a:off x="395536" y="3995231"/>
              <a:ext cx="3972997" cy="172465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31A99A70-3334-4C6B-8469-3651B33F35A3}"/>
              </a:ext>
            </a:extLst>
          </p:cNvPr>
          <p:cNvSpPr txBox="1"/>
          <p:nvPr/>
        </p:nvSpPr>
        <p:spPr>
          <a:xfrm>
            <a:off x="7702057" y="1496977"/>
            <a:ext cx="3683604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ALLPPT </a:t>
            </a:r>
            <a:r>
              <a:rPr lang="en-GB" altLang="ko-KR" sz="2800" dirty="0"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800" dirty="0">
                <a:solidFill>
                  <a:schemeClr val="accent3"/>
                </a:solidFill>
                <a:cs typeface="Arial" pitchFamily="34" charset="0"/>
              </a:rPr>
              <a:t>Clean Text </a:t>
            </a:r>
            <a:r>
              <a:rPr lang="en-GB" altLang="ko-KR" sz="2800" dirty="0">
                <a:cs typeface="Arial" pitchFamily="34" charset="0"/>
              </a:rPr>
              <a:t>Slide for your Presentation</a:t>
            </a:r>
            <a:endParaRPr lang="ko-KR" altLang="en-US" sz="2800" dirty="0"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09F1C65-BAF0-4584-B607-4374E363A15E}"/>
              </a:ext>
            </a:extLst>
          </p:cNvPr>
          <p:cNvSpPr txBox="1"/>
          <p:nvPr/>
        </p:nvSpPr>
        <p:spPr>
          <a:xfrm>
            <a:off x="8858013" y="3508743"/>
            <a:ext cx="2527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cs typeface="Arial" pitchFamily="34" charset="0"/>
              </a:rPr>
              <a:t>Get a modern PowerPoint  Presentation that is beautifully designed. </a:t>
            </a:r>
            <a:endParaRPr lang="ko-KR" altLang="en-US" sz="1200" b="1" dirty="0"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32C02E-612D-4542-9602-F86C344C984C}"/>
              </a:ext>
            </a:extLst>
          </p:cNvPr>
          <p:cNvSpPr txBox="1"/>
          <p:nvPr/>
        </p:nvSpPr>
        <p:spPr>
          <a:xfrm>
            <a:off x="7174363" y="3439437"/>
            <a:ext cx="1482549" cy="73866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4800" b="1" dirty="0">
                <a:solidFill>
                  <a:schemeClr val="accent4"/>
                </a:solidFill>
                <a:cs typeface="Arial" pitchFamily="34" charset="0"/>
              </a:rPr>
              <a:t>$35</a:t>
            </a:r>
            <a:endParaRPr lang="ko-KR" altLang="en-US" sz="4800" b="1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14D925F8-E300-42DE-AE23-B31A0B77B7A7}"/>
              </a:ext>
            </a:extLst>
          </p:cNvPr>
          <p:cNvGrpSpPr/>
          <p:nvPr/>
        </p:nvGrpSpPr>
        <p:grpSpPr>
          <a:xfrm flipH="1">
            <a:off x="717408" y="1496023"/>
            <a:ext cx="4230456" cy="4851405"/>
            <a:chOff x="908395" y="90"/>
            <a:chExt cx="5980019" cy="6857770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FAE8BB0A-B806-45F9-8246-E1D051962A18}"/>
                </a:ext>
              </a:extLst>
            </p:cNvPr>
            <p:cNvSpPr/>
            <p:nvPr/>
          </p:nvSpPr>
          <p:spPr>
            <a:xfrm>
              <a:off x="1795412" y="3619957"/>
              <a:ext cx="4888829" cy="3237903"/>
            </a:xfrm>
            <a:custGeom>
              <a:avLst/>
              <a:gdLst>
                <a:gd name="connsiteX0" fmla="*/ 4882071 w 4888829"/>
                <a:gd name="connsiteY0" fmla="*/ 725538 h 3237903"/>
                <a:gd name="connsiteX1" fmla="*/ 4689349 w 4888829"/>
                <a:gd name="connsiteY1" fmla="*/ 741413 h 3237903"/>
                <a:gd name="connsiteX2" fmla="*/ 4689349 w 4888829"/>
                <a:gd name="connsiteY2" fmla="*/ 741413 h 3237903"/>
                <a:gd name="connsiteX3" fmla="*/ 4689349 w 4888829"/>
                <a:gd name="connsiteY3" fmla="*/ 741413 h 3237903"/>
                <a:gd name="connsiteX4" fmla="*/ 4417251 w 4888829"/>
                <a:gd name="connsiteY4" fmla="*/ 654355 h 3237903"/>
                <a:gd name="connsiteX5" fmla="*/ 4280853 w 4888829"/>
                <a:gd name="connsiteY5" fmla="*/ 597522 h 3237903"/>
                <a:gd name="connsiteX6" fmla="*/ 4068573 w 4888829"/>
                <a:gd name="connsiteY6" fmla="*/ 435660 h 3237903"/>
                <a:gd name="connsiteX7" fmla="*/ 3921951 w 4888829"/>
                <a:gd name="connsiteY7" fmla="*/ 332092 h 3237903"/>
                <a:gd name="connsiteX8" fmla="*/ 3648075 w 4888829"/>
                <a:gd name="connsiteY8" fmla="*/ 222427 h 3237903"/>
                <a:gd name="connsiteX9" fmla="*/ 2078101 w 4888829"/>
                <a:gd name="connsiteY9" fmla="*/ 190868 h 3237903"/>
                <a:gd name="connsiteX10" fmla="*/ 1954911 w 4888829"/>
                <a:gd name="connsiteY10" fmla="*/ 78283 h 3237903"/>
                <a:gd name="connsiteX11" fmla="*/ 1873695 w 4888829"/>
                <a:gd name="connsiteY11" fmla="*/ 7797 h 3237903"/>
                <a:gd name="connsiteX12" fmla="*/ 1831086 w 4888829"/>
                <a:gd name="connsiteY12" fmla="*/ 368 h 3237903"/>
                <a:gd name="connsiteX13" fmla="*/ 375095 w 4888829"/>
                <a:gd name="connsiteY13" fmla="*/ 137083 h 3237903"/>
                <a:gd name="connsiteX14" fmla="*/ 128207 w 4888829"/>
                <a:gd name="connsiteY14" fmla="*/ 241795 h 3237903"/>
                <a:gd name="connsiteX15" fmla="*/ 98997 w 4888829"/>
                <a:gd name="connsiteY15" fmla="*/ 274497 h 3237903"/>
                <a:gd name="connsiteX16" fmla="*/ 2985 w 4888829"/>
                <a:gd name="connsiteY16" fmla="*/ 587235 h 3237903"/>
                <a:gd name="connsiteX17" fmla="*/ 7874 w 4888829"/>
                <a:gd name="connsiteY17" fmla="*/ 630987 h 3237903"/>
                <a:gd name="connsiteX18" fmla="*/ 98108 w 4888829"/>
                <a:gd name="connsiteY18" fmla="*/ 794880 h 3237903"/>
                <a:gd name="connsiteX19" fmla="*/ 230378 w 4888829"/>
                <a:gd name="connsiteY19" fmla="*/ 931024 h 3237903"/>
                <a:gd name="connsiteX20" fmla="*/ 1721422 w 4888829"/>
                <a:gd name="connsiteY20" fmla="*/ 1998903 h 3237903"/>
                <a:gd name="connsiteX21" fmla="*/ 2254060 w 4888829"/>
                <a:gd name="connsiteY21" fmla="*/ 2329104 h 3237903"/>
                <a:gd name="connsiteX22" fmla="*/ 2259394 w 4888829"/>
                <a:gd name="connsiteY22" fmla="*/ 2338692 h 3237903"/>
                <a:gd name="connsiteX23" fmla="*/ 2168462 w 4888829"/>
                <a:gd name="connsiteY23" fmla="*/ 2347074 h 3237903"/>
                <a:gd name="connsiteX24" fmla="*/ 2011490 w 4888829"/>
                <a:gd name="connsiteY24" fmla="*/ 2379586 h 3237903"/>
                <a:gd name="connsiteX25" fmla="*/ 1996885 w 4888829"/>
                <a:gd name="connsiteY25" fmla="*/ 2384793 h 3237903"/>
                <a:gd name="connsiteX26" fmla="*/ 1904365 w 4888829"/>
                <a:gd name="connsiteY26" fmla="*/ 2473185 h 3237903"/>
                <a:gd name="connsiteX27" fmla="*/ 1895920 w 4888829"/>
                <a:gd name="connsiteY27" fmla="*/ 2470074 h 3237903"/>
                <a:gd name="connsiteX28" fmla="*/ 1894523 w 4888829"/>
                <a:gd name="connsiteY28" fmla="*/ 2475916 h 3237903"/>
                <a:gd name="connsiteX29" fmla="*/ 1904111 w 4888829"/>
                <a:gd name="connsiteY29" fmla="*/ 2497252 h 3237903"/>
                <a:gd name="connsiteX30" fmla="*/ 1880680 w 4888829"/>
                <a:gd name="connsiteY30" fmla="*/ 2578976 h 3237903"/>
                <a:gd name="connsiteX31" fmla="*/ 1879600 w 4888829"/>
                <a:gd name="connsiteY31" fmla="*/ 2635110 h 3237903"/>
                <a:gd name="connsiteX32" fmla="*/ 1885315 w 4888829"/>
                <a:gd name="connsiteY32" fmla="*/ 2737853 h 3237903"/>
                <a:gd name="connsiteX33" fmla="*/ 1909382 w 4888829"/>
                <a:gd name="connsiteY33" fmla="*/ 2767190 h 3237903"/>
                <a:gd name="connsiteX34" fmla="*/ 2158048 w 4888829"/>
                <a:gd name="connsiteY34" fmla="*/ 2838818 h 3237903"/>
                <a:gd name="connsiteX35" fmla="*/ 2350516 w 4888829"/>
                <a:gd name="connsiteY35" fmla="*/ 2836342 h 3237903"/>
                <a:gd name="connsiteX36" fmla="*/ 2612454 w 4888829"/>
                <a:gd name="connsiteY36" fmla="*/ 2835897 h 3237903"/>
                <a:gd name="connsiteX37" fmla="*/ 2607437 w 4888829"/>
                <a:gd name="connsiteY37" fmla="*/ 2911145 h 3237903"/>
                <a:gd name="connsiteX38" fmla="*/ 2599055 w 4888829"/>
                <a:gd name="connsiteY38" fmla="*/ 2965564 h 3237903"/>
                <a:gd name="connsiteX39" fmla="*/ 2581275 w 4888829"/>
                <a:gd name="connsiteY39" fmla="*/ 3066338 h 3237903"/>
                <a:gd name="connsiteX40" fmla="*/ 2598801 w 4888829"/>
                <a:gd name="connsiteY40" fmla="*/ 3125330 h 3237903"/>
                <a:gd name="connsiteX41" fmla="*/ 2654681 w 4888829"/>
                <a:gd name="connsiteY41" fmla="*/ 3162287 h 3237903"/>
                <a:gd name="connsiteX42" fmla="*/ 3024632 w 4888829"/>
                <a:gd name="connsiteY42" fmla="*/ 3222802 h 3237903"/>
                <a:gd name="connsiteX43" fmla="*/ 3193543 w 4888829"/>
                <a:gd name="connsiteY43" fmla="*/ 3229661 h 3237903"/>
                <a:gd name="connsiteX44" fmla="*/ 3450273 w 4888829"/>
                <a:gd name="connsiteY44" fmla="*/ 3163748 h 3237903"/>
                <a:gd name="connsiteX45" fmla="*/ 3615563 w 4888829"/>
                <a:gd name="connsiteY45" fmla="*/ 3068942 h 3237903"/>
                <a:gd name="connsiteX46" fmla="*/ 3642297 w 4888829"/>
                <a:gd name="connsiteY46" fmla="*/ 3035350 h 3237903"/>
                <a:gd name="connsiteX47" fmla="*/ 3678555 w 4888829"/>
                <a:gd name="connsiteY47" fmla="*/ 2797988 h 3237903"/>
                <a:gd name="connsiteX48" fmla="*/ 3698875 w 4888829"/>
                <a:gd name="connsiteY48" fmla="*/ 2680703 h 3237903"/>
                <a:gd name="connsiteX49" fmla="*/ 3717100 w 4888829"/>
                <a:gd name="connsiteY49" fmla="*/ 2654477 h 3237903"/>
                <a:gd name="connsiteX50" fmla="*/ 3735007 w 4888829"/>
                <a:gd name="connsiteY50" fmla="*/ 2652954 h 3237903"/>
                <a:gd name="connsiteX51" fmla="*/ 3735007 w 4888829"/>
                <a:gd name="connsiteY51" fmla="*/ 2652954 h 3237903"/>
                <a:gd name="connsiteX52" fmla="*/ 3735007 w 4888829"/>
                <a:gd name="connsiteY52" fmla="*/ 2652954 h 3237903"/>
                <a:gd name="connsiteX53" fmla="*/ 3762693 w 4888829"/>
                <a:gd name="connsiteY53" fmla="*/ 2649652 h 3237903"/>
                <a:gd name="connsiteX54" fmla="*/ 3833495 w 4888829"/>
                <a:gd name="connsiteY54" fmla="*/ 2605329 h 3237903"/>
                <a:gd name="connsiteX55" fmla="*/ 3933318 w 4888829"/>
                <a:gd name="connsiteY55" fmla="*/ 2454452 h 3237903"/>
                <a:gd name="connsiteX56" fmla="*/ 3948240 w 4888829"/>
                <a:gd name="connsiteY56" fmla="*/ 2420607 h 3237903"/>
                <a:gd name="connsiteX57" fmla="*/ 3982276 w 4888829"/>
                <a:gd name="connsiteY57" fmla="*/ 2236711 h 3237903"/>
                <a:gd name="connsiteX58" fmla="*/ 3973195 w 4888829"/>
                <a:gd name="connsiteY58" fmla="*/ 2196706 h 3237903"/>
                <a:gd name="connsiteX59" fmla="*/ 3921951 w 4888829"/>
                <a:gd name="connsiteY59" fmla="*/ 2102980 h 3237903"/>
                <a:gd name="connsiteX60" fmla="*/ 3905631 w 4888829"/>
                <a:gd name="connsiteY60" fmla="*/ 2052752 h 3237903"/>
                <a:gd name="connsiteX61" fmla="*/ 3846830 w 4888829"/>
                <a:gd name="connsiteY61" fmla="*/ 1688960 h 3237903"/>
                <a:gd name="connsiteX62" fmla="*/ 3835210 w 4888829"/>
                <a:gd name="connsiteY62" fmla="*/ 1665021 h 3237903"/>
                <a:gd name="connsiteX63" fmla="*/ 3775393 w 4888829"/>
                <a:gd name="connsiteY63" fmla="*/ 1585011 h 3237903"/>
                <a:gd name="connsiteX64" fmla="*/ 3767074 w 4888829"/>
                <a:gd name="connsiteY64" fmla="*/ 1550847 h 3237903"/>
                <a:gd name="connsiteX65" fmla="*/ 3797618 w 4888829"/>
                <a:gd name="connsiteY65" fmla="*/ 1546847 h 3237903"/>
                <a:gd name="connsiteX66" fmla="*/ 4087559 w 4888829"/>
                <a:gd name="connsiteY66" fmla="*/ 1569771 h 3237903"/>
                <a:gd name="connsiteX67" fmla="*/ 4126167 w 4888829"/>
                <a:gd name="connsiteY67" fmla="*/ 1562087 h 3237903"/>
                <a:gd name="connsiteX68" fmla="*/ 4684396 w 4888829"/>
                <a:gd name="connsiteY68" fmla="*/ 1238237 h 3237903"/>
                <a:gd name="connsiteX69" fmla="*/ 4705350 w 4888829"/>
                <a:gd name="connsiteY69" fmla="*/ 1216711 h 3237903"/>
                <a:gd name="connsiteX70" fmla="*/ 4876039 w 4888829"/>
                <a:gd name="connsiteY70" fmla="*/ 817169 h 3237903"/>
                <a:gd name="connsiteX71" fmla="*/ 4882071 w 4888829"/>
                <a:gd name="connsiteY71" fmla="*/ 725538 h 3237903"/>
                <a:gd name="connsiteX72" fmla="*/ 4882071 w 4888829"/>
                <a:gd name="connsiteY72" fmla="*/ 725538 h 3237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4888829" h="3237903">
                  <a:moveTo>
                    <a:pt x="4882071" y="725538"/>
                  </a:moveTo>
                  <a:cubicBezTo>
                    <a:pt x="4817873" y="731380"/>
                    <a:pt x="4756912" y="776656"/>
                    <a:pt x="4689349" y="741413"/>
                  </a:cubicBezTo>
                  <a:lnTo>
                    <a:pt x="4689349" y="741413"/>
                  </a:lnTo>
                  <a:lnTo>
                    <a:pt x="4689349" y="741413"/>
                  </a:lnTo>
                  <a:cubicBezTo>
                    <a:pt x="4600195" y="707504"/>
                    <a:pt x="4507358" y="685152"/>
                    <a:pt x="4417251" y="654355"/>
                  </a:cubicBezTo>
                  <a:cubicBezTo>
                    <a:pt x="4370769" y="638416"/>
                    <a:pt x="4321556" y="630923"/>
                    <a:pt x="4280853" y="597522"/>
                  </a:cubicBezTo>
                  <a:cubicBezTo>
                    <a:pt x="4212083" y="541134"/>
                    <a:pt x="4139883" y="488874"/>
                    <a:pt x="4068573" y="435660"/>
                  </a:cubicBezTo>
                  <a:cubicBezTo>
                    <a:pt x="4020567" y="399783"/>
                    <a:pt x="3975164" y="357619"/>
                    <a:pt x="3921951" y="332092"/>
                  </a:cubicBezTo>
                  <a:cubicBezTo>
                    <a:pt x="3833432" y="289674"/>
                    <a:pt x="3739643" y="258432"/>
                    <a:pt x="3648075" y="222427"/>
                  </a:cubicBezTo>
                  <a:cubicBezTo>
                    <a:pt x="3632899" y="239382"/>
                    <a:pt x="2094040" y="206045"/>
                    <a:pt x="2078101" y="190868"/>
                  </a:cubicBezTo>
                  <a:cubicBezTo>
                    <a:pt x="2037906" y="152387"/>
                    <a:pt x="1996377" y="115430"/>
                    <a:pt x="1954911" y="78283"/>
                  </a:cubicBezTo>
                  <a:cubicBezTo>
                    <a:pt x="1928241" y="54407"/>
                    <a:pt x="1904937" y="26530"/>
                    <a:pt x="1873695" y="7797"/>
                  </a:cubicBezTo>
                  <a:cubicBezTo>
                    <a:pt x="1859915" y="2527"/>
                    <a:pt x="1846073" y="-1219"/>
                    <a:pt x="1831086" y="368"/>
                  </a:cubicBezTo>
                  <a:cubicBezTo>
                    <a:pt x="1750314" y="8940"/>
                    <a:pt x="427165" y="116128"/>
                    <a:pt x="375095" y="137083"/>
                  </a:cubicBezTo>
                  <a:cubicBezTo>
                    <a:pt x="292164" y="170421"/>
                    <a:pt x="210693" y="207378"/>
                    <a:pt x="128207" y="241795"/>
                  </a:cubicBezTo>
                  <a:cubicBezTo>
                    <a:pt x="112205" y="248463"/>
                    <a:pt x="103886" y="258178"/>
                    <a:pt x="98997" y="274497"/>
                  </a:cubicBezTo>
                  <a:cubicBezTo>
                    <a:pt x="67628" y="378955"/>
                    <a:pt x="36005" y="483349"/>
                    <a:pt x="2985" y="587235"/>
                  </a:cubicBezTo>
                  <a:cubicBezTo>
                    <a:pt x="-2413" y="604063"/>
                    <a:pt x="-317" y="616508"/>
                    <a:pt x="7874" y="630987"/>
                  </a:cubicBezTo>
                  <a:cubicBezTo>
                    <a:pt x="38672" y="685215"/>
                    <a:pt x="71692" y="738492"/>
                    <a:pt x="98108" y="794880"/>
                  </a:cubicBezTo>
                  <a:cubicBezTo>
                    <a:pt x="127000" y="856539"/>
                    <a:pt x="176848" y="894829"/>
                    <a:pt x="230378" y="931024"/>
                  </a:cubicBezTo>
                  <a:cubicBezTo>
                    <a:pt x="497015" y="1184516"/>
                    <a:pt x="1587246" y="1911083"/>
                    <a:pt x="1721422" y="1998903"/>
                  </a:cubicBezTo>
                  <a:cubicBezTo>
                    <a:pt x="1896237" y="2113394"/>
                    <a:pt x="2060829" y="2244331"/>
                    <a:pt x="2254060" y="2329104"/>
                  </a:cubicBezTo>
                  <a:cubicBezTo>
                    <a:pt x="2255394" y="2329675"/>
                    <a:pt x="2255838" y="2332152"/>
                    <a:pt x="2259394" y="2338692"/>
                  </a:cubicBezTo>
                  <a:cubicBezTo>
                    <a:pt x="2227707" y="2341613"/>
                    <a:pt x="2198053" y="2344153"/>
                    <a:pt x="2168462" y="2347074"/>
                  </a:cubicBezTo>
                  <a:cubicBezTo>
                    <a:pt x="2114995" y="2352408"/>
                    <a:pt x="2059496" y="2348090"/>
                    <a:pt x="2011490" y="2379586"/>
                  </a:cubicBezTo>
                  <a:cubicBezTo>
                    <a:pt x="2006664" y="2381301"/>
                    <a:pt x="2001774" y="2382952"/>
                    <a:pt x="1996885" y="2384793"/>
                  </a:cubicBezTo>
                  <a:cubicBezTo>
                    <a:pt x="1953260" y="2400986"/>
                    <a:pt x="1908810" y="2416162"/>
                    <a:pt x="1904365" y="2473185"/>
                  </a:cubicBezTo>
                  <a:cubicBezTo>
                    <a:pt x="1901508" y="2472106"/>
                    <a:pt x="1898714" y="2469946"/>
                    <a:pt x="1895920" y="2470074"/>
                  </a:cubicBezTo>
                  <a:cubicBezTo>
                    <a:pt x="1891157" y="2470264"/>
                    <a:pt x="1893443" y="2474582"/>
                    <a:pt x="1894523" y="2475916"/>
                  </a:cubicBezTo>
                  <a:cubicBezTo>
                    <a:pt x="1899412" y="2482329"/>
                    <a:pt x="1905254" y="2488171"/>
                    <a:pt x="1904111" y="2497252"/>
                  </a:cubicBezTo>
                  <a:cubicBezTo>
                    <a:pt x="1893189" y="2523668"/>
                    <a:pt x="1885252" y="2550782"/>
                    <a:pt x="1880680" y="2578976"/>
                  </a:cubicBezTo>
                  <a:cubicBezTo>
                    <a:pt x="1875028" y="2597645"/>
                    <a:pt x="1873377" y="2616251"/>
                    <a:pt x="1879600" y="2635110"/>
                  </a:cubicBezTo>
                  <a:cubicBezTo>
                    <a:pt x="1876171" y="2669718"/>
                    <a:pt x="1886077" y="2703563"/>
                    <a:pt x="1885315" y="2737853"/>
                  </a:cubicBezTo>
                  <a:cubicBezTo>
                    <a:pt x="1884871" y="2756458"/>
                    <a:pt x="1893062" y="2762745"/>
                    <a:pt x="1909382" y="2767190"/>
                  </a:cubicBezTo>
                  <a:cubicBezTo>
                    <a:pt x="1992567" y="2790114"/>
                    <a:pt x="2077022" y="2809862"/>
                    <a:pt x="2158048" y="2838818"/>
                  </a:cubicBezTo>
                  <a:cubicBezTo>
                    <a:pt x="2224532" y="2862504"/>
                    <a:pt x="2286572" y="2849232"/>
                    <a:pt x="2350516" y="2836342"/>
                  </a:cubicBezTo>
                  <a:cubicBezTo>
                    <a:pt x="2437829" y="2827134"/>
                    <a:pt x="2525142" y="2824975"/>
                    <a:pt x="2612454" y="2835897"/>
                  </a:cubicBezTo>
                  <a:cubicBezTo>
                    <a:pt x="2613152" y="2861107"/>
                    <a:pt x="2603374" y="2885681"/>
                    <a:pt x="2607437" y="2911145"/>
                  </a:cubicBezTo>
                  <a:cubicBezTo>
                    <a:pt x="2604643" y="2929306"/>
                    <a:pt x="2601849" y="2947467"/>
                    <a:pt x="2599055" y="2965564"/>
                  </a:cubicBezTo>
                  <a:cubicBezTo>
                    <a:pt x="2593277" y="2999219"/>
                    <a:pt x="2588324" y="3033001"/>
                    <a:pt x="2581275" y="3066338"/>
                  </a:cubicBezTo>
                  <a:cubicBezTo>
                    <a:pt x="2576323" y="3089897"/>
                    <a:pt x="2573719" y="3110535"/>
                    <a:pt x="2598801" y="3125330"/>
                  </a:cubicBezTo>
                  <a:cubicBezTo>
                    <a:pt x="2617915" y="3136633"/>
                    <a:pt x="2628837" y="3158286"/>
                    <a:pt x="2654681" y="3162287"/>
                  </a:cubicBezTo>
                  <a:cubicBezTo>
                    <a:pt x="2778125" y="3181655"/>
                    <a:pt x="2901062" y="3203943"/>
                    <a:pt x="3024632" y="3222802"/>
                  </a:cubicBezTo>
                  <a:cubicBezTo>
                    <a:pt x="3080258" y="3231311"/>
                    <a:pt x="3134742" y="3247949"/>
                    <a:pt x="3193543" y="3229661"/>
                  </a:cubicBezTo>
                  <a:cubicBezTo>
                    <a:pt x="3277807" y="3203372"/>
                    <a:pt x="3363723" y="3180893"/>
                    <a:pt x="3450273" y="3163748"/>
                  </a:cubicBezTo>
                  <a:cubicBezTo>
                    <a:pt x="3517710" y="3150349"/>
                    <a:pt x="3573590" y="3123552"/>
                    <a:pt x="3615563" y="3068942"/>
                  </a:cubicBezTo>
                  <a:cubicBezTo>
                    <a:pt x="3624263" y="3057639"/>
                    <a:pt x="3639820" y="3051225"/>
                    <a:pt x="3642297" y="3035350"/>
                  </a:cubicBezTo>
                  <a:cubicBezTo>
                    <a:pt x="3654616" y="2956230"/>
                    <a:pt x="3671443" y="2877807"/>
                    <a:pt x="3678555" y="2797988"/>
                  </a:cubicBezTo>
                  <a:cubicBezTo>
                    <a:pt x="3685350" y="2758871"/>
                    <a:pt x="3692081" y="2719756"/>
                    <a:pt x="3698875" y="2680703"/>
                  </a:cubicBezTo>
                  <a:cubicBezTo>
                    <a:pt x="3706051" y="2672702"/>
                    <a:pt x="3701098" y="2656319"/>
                    <a:pt x="3717100" y="2654477"/>
                  </a:cubicBezTo>
                  <a:cubicBezTo>
                    <a:pt x="3723069" y="2653970"/>
                    <a:pt x="3729038" y="2653462"/>
                    <a:pt x="3735007" y="2652954"/>
                  </a:cubicBezTo>
                  <a:lnTo>
                    <a:pt x="3735007" y="2652954"/>
                  </a:lnTo>
                  <a:lnTo>
                    <a:pt x="3735007" y="2652954"/>
                  </a:lnTo>
                  <a:cubicBezTo>
                    <a:pt x="3744278" y="2651683"/>
                    <a:pt x="3753676" y="2648826"/>
                    <a:pt x="3762693" y="2649652"/>
                  </a:cubicBezTo>
                  <a:cubicBezTo>
                    <a:pt x="3797999" y="2652827"/>
                    <a:pt x="3816477" y="2633014"/>
                    <a:pt x="3833495" y="2605329"/>
                  </a:cubicBezTo>
                  <a:cubicBezTo>
                    <a:pt x="3865055" y="2554021"/>
                    <a:pt x="3899853" y="2504618"/>
                    <a:pt x="3933318" y="2454452"/>
                  </a:cubicBezTo>
                  <a:cubicBezTo>
                    <a:pt x="3940302" y="2444039"/>
                    <a:pt x="3945954" y="2433371"/>
                    <a:pt x="3948240" y="2420607"/>
                  </a:cubicBezTo>
                  <a:cubicBezTo>
                    <a:pt x="3959035" y="2359202"/>
                    <a:pt x="3969767" y="2297798"/>
                    <a:pt x="3982276" y="2236711"/>
                  </a:cubicBezTo>
                  <a:cubicBezTo>
                    <a:pt x="3985514" y="2220773"/>
                    <a:pt x="3983737" y="2208390"/>
                    <a:pt x="3973195" y="2196706"/>
                  </a:cubicBezTo>
                  <a:cubicBezTo>
                    <a:pt x="3956114" y="2165464"/>
                    <a:pt x="3938969" y="2134158"/>
                    <a:pt x="3921951" y="2102980"/>
                  </a:cubicBezTo>
                  <a:cubicBezTo>
                    <a:pt x="3911981" y="2087740"/>
                    <a:pt x="3908489" y="2069833"/>
                    <a:pt x="3905631" y="2052752"/>
                  </a:cubicBezTo>
                  <a:cubicBezTo>
                    <a:pt x="3885947" y="1931530"/>
                    <a:pt x="3857689" y="1811578"/>
                    <a:pt x="3846830" y="1688960"/>
                  </a:cubicBezTo>
                  <a:cubicBezTo>
                    <a:pt x="3850069" y="1677594"/>
                    <a:pt x="3840417" y="1672133"/>
                    <a:pt x="3835210" y="1665021"/>
                  </a:cubicBezTo>
                  <a:cubicBezTo>
                    <a:pt x="3815716" y="1638033"/>
                    <a:pt x="3796221" y="1610919"/>
                    <a:pt x="3775393" y="1585011"/>
                  </a:cubicBezTo>
                  <a:cubicBezTo>
                    <a:pt x="3766567" y="1574089"/>
                    <a:pt x="3761994" y="1561643"/>
                    <a:pt x="3767074" y="1550847"/>
                  </a:cubicBezTo>
                  <a:cubicBezTo>
                    <a:pt x="3772917" y="1538402"/>
                    <a:pt x="3787268" y="1546085"/>
                    <a:pt x="3797618" y="1546847"/>
                  </a:cubicBezTo>
                  <a:cubicBezTo>
                    <a:pt x="3894265" y="1554150"/>
                    <a:pt x="3990912" y="1561960"/>
                    <a:pt x="4087559" y="1569771"/>
                  </a:cubicBezTo>
                  <a:cubicBezTo>
                    <a:pt x="4101212" y="1570850"/>
                    <a:pt x="4113467" y="1569517"/>
                    <a:pt x="4126167" y="1562087"/>
                  </a:cubicBezTo>
                  <a:cubicBezTo>
                    <a:pt x="4312031" y="1453756"/>
                    <a:pt x="4498150" y="1345933"/>
                    <a:pt x="4684396" y="1238237"/>
                  </a:cubicBezTo>
                  <a:cubicBezTo>
                    <a:pt x="4693667" y="1232903"/>
                    <a:pt x="4701858" y="1227506"/>
                    <a:pt x="4705350" y="1216711"/>
                  </a:cubicBezTo>
                  <a:cubicBezTo>
                    <a:pt x="4750118" y="1078408"/>
                    <a:pt x="4817682" y="949693"/>
                    <a:pt x="4876039" y="817169"/>
                  </a:cubicBezTo>
                  <a:cubicBezTo>
                    <a:pt x="4890009" y="785546"/>
                    <a:pt x="4893311" y="756971"/>
                    <a:pt x="4882071" y="725538"/>
                  </a:cubicBezTo>
                  <a:lnTo>
                    <a:pt x="4882071" y="725538"/>
                  </a:lnTo>
                  <a:close/>
                </a:path>
              </a:pathLst>
            </a:custGeom>
            <a:solidFill>
              <a:srgbClr val="880C1E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8618AC86-BD12-4666-A76F-D0735D8B6743}"/>
                </a:ext>
              </a:extLst>
            </p:cNvPr>
            <p:cNvSpPr/>
            <p:nvPr/>
          </p:nvSpPr>
          <p:spPr>
            <a:xfrm>
              <a:off x="2385795" y="926377"/>
              <a:ext cx="4500395" cy="3453097"/>
            </a:xfrm>
            <a:custGeom>
              <a:avLst/>
              <a:gdLst>
                <a:gd name="connsiteX0" fmla="*/ 4495777 w 4500395"/>
                <a:gd name="connsiteY0" fmla="*/ 2871050 h 3453097"/>
                <a:gd name="connsiteX1" fmla="*/ 4467075 w 4500395"/>
                <a:gd name="connsiteY1" fmla="*/ 2802025 h 3453097"/>
                <a:gd name="connsiteX2" fmla="*/ 4209772 w 4500395"/>
                <a:gd name="connsiteY2" fmla="*/ 2173502 h 3453097"/>
                <a:gd name="connsiteX3" fmla="*/ 4071978 w 4500395"/>
                <a:gd name="connsiteY3" fmla="*/ 1888768 h 3453097"/>
                <a:gd name="connsiteX4" fmla="*/ 3972346 w 4500395"/>
                <a:gd name="connsiteY4" fmla="*/ 1738273 h 3453097"/>
                <a:gd name="connsiteX5" fmla="*/ 3436152 w 4500395"/>
                <a:gd name="connsiteY5" fmla="*/ 921219 h 3453097"/>
                <a:gd name="connsiteX6" fmla="*/ 3372652 w 4500395"/>
                <a:gd name="connsiteY6" fmla="*/ 815047 h 3453097"/>
                <a:gd name="connsiteX7" fmla="*/ 3281212 w 4500395"/>
                <a:gd name="connsiteY7" fmla="*/ 439190 h 3453097"/>
                <a:gd name="connsiteX8" fmla="*/ 3224506 w 4500395"/>
                <a:gd name="connsiteY8" fmla="*/ 336955 h 3453097"/>
                <a:gd name="connsiteX9" fmla="*/ 3099348 w 4500395"/>
                <a:gd name="connsiteY9" fmla="*/ 234720 h 3453097"/>
                <a:gd name="connsiteX10" fmla="*/ 2941614 w 4500395"/>
                <a:gd name="connsiteY10" fmla="*/ 165823 h 3453097"/>
                <a:gd name="connsiteX11" fmla="*/ 2289850 w 4500395"/>
                <a:gd name="connsiteY11" fmla="*/ 84225 h 3453097"/>
                <a:gd name="connsiteX12" fmla="*/ 1744067 w 4500395"/>
                <a:gd name="connsiteY12" fmla="*/ 12089 h 3453097"/>
                <a:gd name="connsiteX13" fmla="*/ 1638784 w 4500395"/>
                <a:gd name="connsiteY13" fmla="*/ 1167 h 3453097"/>
                <a:gd name="connsiteX14" fmla="*/ 1450062 w 4500395"/>
                <a:gd name="connsiteY14" fmla="*/ 42823 h 3453097"/>
                <a:gd name="connsiteX15" fmla="*/ 1450062 w 4500395"/>
                <a:gd name="connsiteY15" fmla="*/ 42823 h 3453097"/>
                <a:gd name="connsiteX16" fmla="*/ 1290233 w 4500395"/>
                <a:gd name="connsiteY16" fmla="*/ 43585 h 3453097"/>
                <a:gd name="connsiteX17" fmla="*/ 499340 w 4500395"/>
                <a:gd name="connsiteY17" fmla="*/ 1287106 h 3453097"/>
                <a:gd name="connsiteX18" fmla="*/ 425680 w 4500395"/>
                <a:gd name="connsiteY18" fmla="*/ 1301076 h 3453097"/>
                <a:gd name="connsiteX19" fmla="*/ 399328 w 4500395"/>
                <a:gd name="connsiteY19" fmla="*/ 1331492 h 3453097"/>
                <a:gd name="connsiteX20" fmla="*/ 388279 w 4500395"/>
                <a:gd name="connsiteY20" fmla="*/ 1465604 h 3453097"/>
                <a:gd name="connsiteX21" fmla="*/ 321350 w 4500395"/>
                <a:gd name="connsiteY21" fmla="*/ 1895182 h 3453097"/>
                <a:gd name="connsiteX22" fmla="*/ 284075 w 4500395"/>
                <a:gd name="connsiteY22" fmla="*/ 2097874 h 3453097"/>
                <a:gd name="connsiteX23" fmla="*/ 33695 w 4500395"/>
                <a:gd name="connsiteY23" fmla="*/ 2768116 h 3453097"/>
                <a:gd name="connsiteX24" fmla="*/ 1437 w 4500395"/>
                <a:gd name="connsiteY24" fmla="*/ 2831743 h 3453097"/>
                <a:gd name="connsiteX25" fmla="*/ 23852 w 4500395"/>
                <a:gd name="connsiteY25" fmla="*/ 2868192 h 3453097"/>
                <a:gd name="connsiteX26" fmla="*/ 219051 w 4500395"/>
                <a:gd name="connsiteY26" fmla="*/ 2899244 h 3453097"/>
                <a:gd name="connsiteX27" fmla="*/ 916726 w 4500395"/>
                <a:gd name="connsiteY27" fmla="*/ 2831426 h 3453097"/>
                <a:gd name="connsiteX28" fmla="*/ 946190 w 4500395"/>
                <a:gd name="connsiteY28" fmla="*/ 2800057 h 3453097"/>
                <a:gd name="connsiteX29" fmla="*/ 958191 w 4500395"/>
                <a:gd name="connsiteY29" fmla="*/ 2584982 h 3453097"/>
                <a:gd name="connsiteX30" fmla="*/ 1031788 w 4500395"/>
                <a:gd name="connsiteY30" fmla="*/ 2271102 h 3453097"/>
                <a:gd name="connsiteX31" fmla="*/ 1051219 w 4500395"/>
                <a:gd name="connsiteY31" fmla="*/ 2220429 h 3453097"/>
                <a:gd name="connsiteX32" fmla="*/ 1101193 w 4500395"/>
                <a:gd name="connsiteY32" fmla="*/ 2335745 h 3453097"/>
                <a:gd name="connsiteX33" fmla="*/ 1214033 w 4500395"/>
                <a:gd name="connsiteY33" fmla="*/ 2633179 h 3453097"/>
                <a:gd name="connsiteX34" fmla="*/ 1234734 w 4500395"/>
                <a:gd name="connsiteY34" fmla="*/ 2660039 h 3453097"/>
                <a:gd name="connsiteX35" fmla="*/ 1284772 w 4500395"/>
                <a:gd name="connsiteY35" fmla="*/ 2702457 h 3453097"/>
                <a:gd name="connsiteX36" fmla="*/ 1487400 w 4500395"/>
                <a:gd name="connsiteY36" fmla="*/ 2883877 h 3453097"/>
                <a:gd name="connsiteX37" fmla="*/ 1544614 w 4500395"/>
                <a:gd name="connsiteY37" fmla="*/ 2917341 h 3453097"/>
                <a:gd name="connsiteX38" fmla="*/ 1544296 w 4500395"/>
                <a:gd name="connsiteY38" fmla="*/ 2918230 h 3453097"/>
                <a:gd name="connsiteX39" fmla="*/ 1560997 w 4500395"/>
                <a:gd name="connsiteY39" fmla="*/ 2934550 h 3453097"/>
                <a:gd name="connsiteX40" fmla="*/ 1602653 w 4500395"/>
                <a:gd name="connsiteY40" fmla="*/ 2921914 h 3453097"/>
                <a:gd name="connsiteX41" fmla="*/ 1899071 w 4500395"/>
                <a:gd name="connsiteY41" fmla="*/ 2804565 h 3453097"/>
                <a:gd name="connsiteX42" fmla="*/ 2219302 w 4500395"/>
                <a:gd name="connsiteY42" fmla="*/ 2679026 h 3453097"/>
                <a:gd name="connsiteX43" fmla="*/ 2247686 w 4500395"/>
                <a:gd name="connsiteY43" fmla="*/ 2656801 h 3453097"/>
                <a:gd name="connsiteX44" fmla="*/ 2327378 w 4500395"/>
                <a:gd name="connsiteY44" fmla="*/ 2660293 h 3453097"/>
                <a:gd name="connsiteX45" fmla="*/ 2498193 w 4500395"/>
                <a:gd name="connsiteY45" fmla="*/ 2693758 h 3453097"/>
                <a:gd name="connsiteX46" fmla="*/ 2669009 w 4500395"/>
                <a:gd name="connsiteY46" fmla="*/ 2727349 h 3453097"/>
                <a:gd name="connsiteX47" fmla="*/ 2834616 w 4500395"/>
                <a:gd name="connsiteY47" fmla="*/ 2754845 h 3453097"/>
                <a:gd name="connsiteX48" fmla="*/ 3090014 w 4500395"/>
                <a:gd name="connsiteY48" fmla="*/ 2772625 h 3453097"/>
                <a:gd name="connsiteX49" fmla="*/ 3077694 w 4500395"/>
                <a:gd name="connsiteY49" fmla="*/ 2926104 h 3453097"/>
                <a:gd name="connsiteX50" fmla="*/ 3208441 w 4500395"/>
                <a:gd name="connsiteY50" fmla="*/ 2978555 h 3453097"/>
                <a:gd name="connsiteX51" fmla="*/ 3360142 w 4500395"/>
                <a:gd name="connsiteY51" fmla="*/ 3044659 h 3453097"/>
                <a:gd name="connsiteX52" fmla="*/ 3588869 w 4500395"/>
                <a:gd name="connsiteY52" fmla="*/ 3214712 h 3453097"/>
                <a:gd name="connsiteX53" fmla="*/ 3842044 w 4500395"/>
                <a:gd name="connsiteY53" fmla="*/ 3357904 h 3453097"/>
                <a:gd name="connsiteX54" fmla="*/ 4105252 w 4500395"/>
                <a:gd name="connsiteY54" fmla="*/ 3439121 h 3453097"/>
                <a:gd name="connsiteX55" fmla="*/ 4298101 w 4500395"/>
                <a:gd name="connsiteY55" fmla="*/ 3415943 h 3453097"/>
                <a:gd name="connsiteX56" fmla="*/ 4358616 w 4500395"/>
                <a:gd name="connsiteY56" fmla="*/ 3401211 h 3453097"/>
                <a:gd name="connsiteX57" fmla="*/ 4384906 w 4500395"/>
                <a:gd name="connsiteY57" fmla="*/ 3374795 h 3453097"/>
                <a:gd name="connsiteX58" fmla="*/ 4483394 w 4500395"/>
                <a:gd name="connsiteY58" fmla="*/ 2968522 h 3453097"/>
                <a:gd name="connsiteX59" fmla="*/ 4495777 w 4500395"/>
                <a:gd name="connsiteY59" fmla="*/ 2871050 h 3453097"/>
                <a:gd name="connsiteX60" fmla="*/ 4495777 w 4500395"/>
                <a:gd name="connsiteY60" fmla="*/ 2871050 h 3453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500395" h="3453097">
                  <a:moveTo>
                    <a:pt x="4495777" y="2871050"/>
                  </a:moveTo>
                  <a:cubicBezTo>
                    <a:pt x="4486887" y="2847809"/>
                    <a:pt x="4476472" y="2825076"/>
                    <a:pt x="4467075" y="2802025"/>
                  </a:cubicBezTo>
                  <a:cubicBezTo>
                    <a:pt x="4381350" y="2592475"/>
                    <a:pt x="4296196" y="2382735"/>
                    <a:pt x="4209772" y="2173502"/>
                  </a:cubicBezTo>
                  <a:cubicBezTo>
                    <a:pt x="4169514" y="2075966"/>
                    <a:pt x="4136049" y="1975255"/>
                    <a:pt x="4071978" y="1888768"/>
                  </a:cubicBezTo>
                  <a:cubicBezTo>
                    <a:pt x="4036227" y="1840445"/>
                    <a:pt x="4005366" y="1788565"/>
                    <a:pt x="3972346" y="1738273"/>
                  </a:cubicBezTo>
                  <a:cubicBezTo>
                    <a:pt x="3793593" y="1465922"/>
                    <a:pt x="3614714" y="1193697"/>
                    <a:pt x="3436152" y="921219"/>
                  </a:cubicBezTo>
                  <a:cubicBezTo>
                    <a:pt x="3413483" y="886611"/>
                    <a:pt x="3383320" y="853337"/>
                    <a:pt x="3372652" y="815047"/>
                  </a:cubicBezTo>
                  <a:cubicBezTo>
                    <a:pt x="3338172" y="690841"/>
                    <a:pt x="3311057" y="564603"/>
                    <a:pt x="3281212" y="439190"/>
                  </a:cubicBezTo>
                  <a:cubicBezTo>
                    <a:pt x="3271878" y="399820"/>
                    <a:pt x="3262162" y="362800"/>
                    <a:pt x="3224506" y="336955"/>
                  </a:cubicBezTo>
                  <a:cubicBezTo>
                    <a:pt x="3180247" y="306539"/>
                    <a:pt x="3138147" y="271995"/>
                    <a:pt x="3099348" y="234720"/>
                  </a:cubicBezTo>
                  <a:cubicBezTo>
                    <a:pt x="3054390" y="191540"/>
                    <a:pt x="3003209" y="172808"/>
                    <a:pt x="2941614" y="165823"/>
                  </a:cubicBezTo>
                  <a:cubicBezTo>
                    <a:pt x="2724127" y="141121"/>
                    <a:pt x="2507020" y="112292"/>
                    <a:pt x="2289850" y="84225"/>
                  </a:cubicBezTo>
                  <a:cubicBezTo>
                    <a:pt x="2107859" y="60730"/>
                    <a:pt x="1925995" y="36092"/>
                    <a:pt x="1744067" y="12089"/>
                  </a:cubicBezTo>
                  <a:cubicBezTo>
                    <a:pt x="1708952" y="7454"/>
                    <a:pt x="1672693" y="-3595"/>
                    <a:pt x="1638784" y="1167"/>
                  </a:cubicBezTo>
                  <a:cubicBezTo>
                    <a:pt x="1575221" y="10057"/>
                    <a:pt x="1512864" y="28472"/>
                    <a:pt x="1450062" y="42823"/>
                  </a:cubicBezTo>
                  <a:lnTo>
                    <a:pt x="1450062" y="42823"/>
                  </a:lnTo>
                  <a:cubicBezTo>
                    <a:pt x="1396595" y="5295"/>
                    <a:pt x="1340334" y="15645"/>
                    <a:pt x="1290233" y="43585"/>
                  </a:cubicBezTo>
                  <a:cubicBezTo>
                    <a:pt x="1155295" y="118896"/>
                    <a:pt x="581827" y="1107147"/>
                    <a:pt x="499340" y="1287106"/>
                  </a:cubicBezTo>
                  <a:cubicBezTo>
                    <a:pt x="474829" y="1291932"/>
                    <a:pt x="450445" y="1298980"/>
                    <a:pt x="425680" y="1301076"/>
                  </a:cubicBezTo>
                  <a:cubicBezTo>
                    <a:pt x="404281" y="1302790"/>
                    <a:pt x="400534" y="1313776"/>
                    <a:pt x="399328" y="1331492"/>
                  </a:cubicBezTo>
                  <a:cubicBezTo>
                    <a:pt x="396407" y="1376260"/>
                    <a:pt x="394819" y="1421345"/>
                    <a:pt x="388279" y="1465604"/>
                  </a:cubicBezTo>
                  <a:cubicBezTo>
                    <a:pt x="367197" y="1608987"/>
                    <a:pt x="345416" y="1752307"/>
                    <a:pt x="321350" y="1895182"/>
                  </a:cubicBezTo>
                  <a:cubicBezTo>
                    <a:pt x="309856" y="1962873"/>
                    <a:pt x="307951" y="2033040"/>
                    <a:pt x="284075" y="2097874"/>
                  </a:cubicBezTo>
                  <a:cubicBezTo>
                    <a:pt x="201779" y="2321711"/>
                    <a:pt x="116816" y="2544596"/>
                    <a:pt x="33695" y="2768116"/>
                  </a:cubicBezTo>
                  <a:cubicBezTo>
                    <a:pt x="25821" y="2789389"/>
                    <a:pt x="4802" y="2819678"/>
                    <a:pt x="1437" y="2831743"/>
                  </a:cubicBezTo>
                  <a:cubicBezTo>
                    <a:pt x="-3897" y="2850984"/>
                    <a:pt x="6072" y="2862350"/>
                    <a:pt x="23852" y="2868192"/>
                  </a:cubicBezTo>
                  <a:cubicBezTo>
                    <a:pt x="77383" y="2897085"/>
                    <a:pt x="165902" y="2898037"/>
                    <a:pt x="219051" y="2899244"/>
                  </a:cubicBezTo>
                  <a:cubicBezTo>
                    <a:pt x="291124" y="2900831"/>
                    <a:pt x="733909" y="2890227"/>
                    <a:pt x="916726" y="2831426"/>
                  </a:cubicBezTo>
                  <a:cubicBezTo>
                    <a:pt x="933109" y="2826155"/>
                    <a:pt x="945618" y="2818599"/>
                    <a:pt x="946190" y="2800057"/>
                  </a:cubicBezTo>
                  <a:cubicBezTo>
                    <a:pt x="946952" y="2775038"/>
                    <a:pt x="960477" y="2631274"/>
                    <a:pt x="958191" y="2584982"/>
                  </a:cubicBezTo>
                  <a:cubicBezTo>
                    <a:pt x="954064" y="2501924"/>
                    <a:pt x="1028168" y="2279928"/>
                    <a:pt x="1031788" y="2271102"/>
                  </a:cubicBezTo>
                  <a:cubicBezTo>
                    <a:pt x="1038646" y="2254401"/>
                    <a:pt x="1045250" y="2237510"/>
                    <a:pt x="1051219" y="2220429"/>
                  </a:cubicBezTo>
                  <a:cubicBezTo>
                    <a:pt x="1053378" y="2227731"/>
                    <a:pt x="1094145" y="2301963"/>
                    <a:pt x="1101193" y="2335745"/>
                  </a:cubicBezTo>
                  <a:cubicBezTo>
                    <a:pt x="1123164" y="2440901"/>
                    <a:pt x="1172186" y="2535643"/>
                    <a:pt x="1214033" y="2633179"/>
                  </a:cubicBezTo>
                  <a:cubicBezTo>
                    <a:pt x="1218605" y="2643847"/>
                    <a:pt x="1224701" y="2654007"/>
                    <a:pt x="1234734" y="2660039"/>
                  </a:cubicBezTo>
                  <a:cubicBezTo>
                    <a:pt x="1253720" y="2671533"/>
                    <a:pt x="1267944" y="2688360"/>
                    <a:pt x="1284772" y="2702457"/>
                  </a:cubicBezTo>
                  <a:cubicBezTo>
                    <a:pt x="1355384" y="2759480"/>
                    <a:pt x="1418312" y="2825139"/>
                    <a:pt x="1487400" y="2883877"/>
                  </a:cubicBezTo>
                  <a:cubicBezTo>
                    <a:pt x="1504482" y="2898418"/>
                    <a:pt x="1520039" y="2915945"/>
                    <a:pt x="1544614" y="2917341"/>
                  </a:cubicBezTo>
                  <a:cubicBezTo>
                    <a:pt x="1544550" y="2917659"/>
                    <a:pt x="1544423" y="2917913"/>
                    <a:pt x="1544296" y="2918230"/>
                  </a:cubicBezTo>
                  <a:cubicBezTo>
                    <a:pt x="1546582" y="2926993"/>
                    <a:pt x="1552234" y="2932391"/>
                    <a:pt x="1560997" y="2934550"/>
                  </a:cubicBezTo>
                  <a:cubicBezTo>
                    <a:pt x="1576110" y="2934423"/>
                    <a:pt x="1589127" y="2927184"/>
                    <a:pt x="1602653" y="2921914"/>
                  </a:cubicBezTo>
                  <a:cubicBezTo>
                    <a:pt x="1701776" y="2883623"/>
                    <a:pt x="1799947" y="2842729"/>
                    <a:pt x="1899071" y="2804565"/>
                  </a:cubicBezTo>
                  <a:cubicBezTo>
                    <a:pt x="2006068" y="2763354"/>
                    <a:pt x="2111542" y="2718269"/>
                    <a:pt x="2219302" y="2679026"/>
                  </a:cubicBezTo>
                  <a:cubicBezTo>
                    <a:pt x="2231303" y="2674645"/>
                    <a:pt x="2242733" y="2669437"/>
                    <a:pt x="2247686" y="2656801"/>
                  </a:cubicBezTo>
                  <a:cubicBezTo>
                    <a:pt x="2274229" y="2657753"/>
                    <a:pt x="2300709" y="2654515"/>
                    <a:pt x="2327378" y="2660293"/>
                  </a:cubicBezTo>
                  <a:cubicBezTo>
                    <a:pt x="2384021" y="2672612"/>
                    <a:pt x="2441234" y="2682645"/>
                    <a:pt x="2498193" y="2693758"/>
                  </a:cubicBezTo>
                  <a:cubicBezTo>
                    <a:pt x="2555153" y="2704870"/>
                    <a:pt x="2611922" y="2716808"/>
                    <a:pt x="2669009" y="2727349"/>
                  </a:cubicBezTo>
                  <a:cubicBezTo>
                    <a:pt x="2724063" y="2737509"/>
                    <a:pt x="2779054" y="2749130"/>
                    <a:pt x="2834616" y="2754845"/>
                  </a:cubicBezTo>
                  <a:cubicBezTo>
                    <a:pt x="2914309" y="2763036"/>
                    <a:pt x="3010067" y="2767164"/>
                    <a:pt x="3090014" y="2772625"/>
                  </a:cubicBezTo>
                  <a:cubicBezTo>
                    <a:pt x="3090585" y="2776625"/>
                    <a:pt x="3076171" y="2890100"/>
                    <a:pt x="3077694" y="2926104"/>
                  </a:cubicBezTo>
                  <a:cubicBezTo>
                    <a:pt x="3124558" y="2945408"/>
                    <a:pt x="3165388" y="2959759"/>
                    <a:pt x="3208441" y="2978555"/>
                  </a:cubicBezTo>
                  <a:cubicBezTo>
                    <a:pt x="3259114" y="3000653"/>
                    <a:pt x="3315248" y="3011893"/>
                    <a:pt x="3360142" y="3044659"/>
                  </a:cubicBezTo>
                  <a:cubicBezTo>
                    <a:pt x="3436850" y="3100729"/>
                    <a:pt x="3514130" y="3155974"/>
                    <a:pt x="3588869" y="3214712"/>
                  </a:cubicBezTo>
                  <a:cubicBezTo>
                    <a:pt x="3665831" y="3275227"/>
                    <a:pt x="3741968" y="3334664"/>
                    <a:pt x="3842044" y="3357904"/>
                  </a:cubicBezTo>
                  <a:cubicBezTo>
                    <a:pt x="3931261" y="3378605"/>
                    <a:pt x="4018384" y="3409022"/>
                    <a:pt x="4105252" y="3439121"/>
                  </a:cubicBezTo>
                  <a:cubicBezTo>
                    <a:pt x="4174403" y="3472204"/>
                    <a:pt x="4235617" y="3439184"/>
                    <a:pt x="4298101" y="3415943"/>
                  </a:cubicBezTo>
                  <a:cubicBezTo>
                    <a:pt x="4318294" y="3410990"/>
                    <a:pt x="4338233" y="3405148"/>
                    <a:pt x="4358616" y="3401211"/>
                  </a:cubicBezTo>
                  <a:cubicBezTo>
                    <a:pt x="4374110" y="3398164"/>
                    <a:pt x="4381222" y="3389591"/>
                    <a:pt x="4384906" y="3374795"/>
                  </a:cubicBezTo>
                  <a:cubicBezTo>
                    <a:pt x="4417798" y="3239350"/>
                    <a:pt x="4452470" y="3104412"/>
                    <a:pt x="4483394" y="2968522"/>
                  </a:cubicBezTo>
                  <a:cubicBezTo>
                    <a:pt x="4490379" y="2937153"/>
                    <a:pt x="4508984" y="2905467"/>
                    <a:pt x="4495777" y="2871050"/>
                  </a:cubicBezTo>
                  <a:lnTo>
                    <a:pt x="4495777" y="2871050"/>
                  </a:lnTo>
                  <a:close/>
                </a:path>
              </a:pathLst>
            </a:custGeom>
            <a:solidFill>
              <a:srgbClr val="1F878D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37BFCA43-C078-4896-B39C-098C939D7AEB}"/>
                </a:ext>
              </a:extLst>
            </p:cNvPr>
            <p:cNvSpPr/>
            <p:nvPr/>
          </p:nvSpPr>
          <p:spPr>
            <a:xfrm>
              <a:off x="2888501" y="926440"/>
              <a:ext cx="3999913" cy="3453097"/>
            </a:xfrm>
            <a:custGeom>
              <a:avLst/>
              <a:gdLst>
                <a:gd name="connsiteX0" fmla="*/ 3995293 w 3999913"/>
                <a:gd name="connsiteY0" fmla="*/ 2870732 h 3453097"/>
                <a:gd name="connsiteX1" fmla="*/ 3966655 w 3999913"/>
                <a:gd name="connsiteY1" fmla="*/ 2801708 h 3453097"/>
                <a:gd name="connsiteX2" fmla="*/ 3709416 w 3999913"/>
                <a:gd name="connsiteY2" fmla="*/ 2173248 h 3453097"/>
                <a:gd name="connsiteX3" fmla="*/ 3571685 w 3999913"/>
                <a:gd name="connsiteY3" fmla="*/ 1888578 h 3453097"/>
                <a:gd name="connsiteX4" fmla="*/ 3472053 w 3999913"/>
                <a:gd name="connsiteY4" fmla="*/ 1738083 h 3453097"/>
                <a:gd name="connsiteX5" fmla="*/ 2935986 w 3999913"/>
                <a:gd name="connsiteY5" fmla="*/ 921092 h 3453097"/>
                <a:gd name="connsiteX6" fmla="*/ 2872486 w 3999913"/>
                <a:gd name="connsiteY6" fmla="*/ 814920 h 3453097"/>
                <a:gd name="connsiteX7" fmla="*/ 2781110 w 3999913"/>
                <a:gd name="connsiteY7" fmla="*/ 439063 h 3453097"/>
                <a:gd name="connsiteX8" fmla="*/ 2724404 w 3999913"/>
                <a:gd name="connsiteY8" fmla="*/ 336892 h 3453097"/>
                <a:gd name="connsiteX9" fmla="*/ 2599309 w 3999913"/>
                <a:gd name="connsiteY9" fmla="*/ 234720 h 3453097"/>
                <a:gd name="connsiteX10" fmla="*/ 2441575 w 3999913"/>
                <a:gd name="connsiteY10" fmla="*/ 165823 h 3453097"/>
                <a:gd name="connsiteX11" fmla="*/ 1789938 w 3999913"/>
                <a:gd name="connsiteY11" fmla="*/ 84225 h 3453097"/>
                <a:gd name="connsiteX12" fmla="*/ 1244283 w 3999913"/>
                <a:gd name="connsiteY12" fmla="*/ 12089 h 3453097"/>
                <a:gd name="connsiteX13" fmla="*/ 1139000 w 3999913"/>
                <a:gd name="connsiteY13" fmla="*/ 1167 h 3453097"/>
                <a:gd name="connsiteX14" fmla="*/ 950341 w 3999913"/>
                <a:gd name="connsiteY14" fmla="*/ 42823 h 3453097"/>
                <a:gd name="connsiteX15" fmla="*/ 1020636 w 3999913"/>
                <a:gd name="connsiteY15" fmla="*/ 116356 h 3453097"/>
                <a:gd name="connsiteX16" fmla="*/ 1100773 w 3999913"/>
                <a:gd name="connsiteY16" fmla="*/ 291553 h 3453097"/>
                <a:gd name="connsiteX17" fmla="*/ 1141794 w 3999913"/>
                <a:gd name="connsiteY17" fmla="*/ 400963 h 3453097"/>
                <a:gd name="connsiteX18" fmla="*/ 1131062 w 3999913"/>
                <a:gd name="connsiteY18" fmla="*/ 571969 h 3453097"/>
                <a:gd name="connsiteX19" fmla="*/ 1115568 w 3999913"/>
                <a:gd name="connsiteY19" fmla="*/ 733449 h 3453097"/>
                <a:gd name="connsiteX20" fmla="*/ 1095883 w 3999913"/>
                <a:gd name="connsiteY20" fmla="*/ 962049 h 3453097"/>
                <a:gd name="connsiteX21" fmla="*/ 1123506 w 3999913"/>
                <a:gd name="connsiteY21" fmla="*/ 1273009 h 3453097"/>
                <a:gd name="connsiteX22" fmla="*/ 1088962 w 3999913"/>
                <a:gd name="connsiteY22" fmla="*/ 1335175 h 3453097"/>
                <a:gd name="connsiteX23" fmla="*/ 1047496 w 3999913"/>
                <a:gd name="connsiteY23" fmla="*/ 1362798 h 3453097"/>
                <a:gd name="connsiteX24" fmla="*/ 1050481 w 3999913"/>
                <a:gd name="connsiteY24" fmla="*/ 1380832 h 3453097"/>
                <a:gd name="connsiteX25" fmla="*/ 1048322 w 3999913"/>
                <a:gd name="connsiteY25" fmla="*/ 1454047 h 3453097"/>
                <a:gd name="connsiteX26" fmla="*/ 1014984 w 3999913"/>
                <a:gd name="connsiteY26" fmla="*/ 1753450 h 3453097"/>
                <a:gd name="connsiteX27" fmla="*/ 978662 w 3999913"/>
                <a:gd name="connsiteY27" fmla="*/ 2055710 h 3453097"/>
                <a:gd name="connsiteX28" fmla="*/ 972947 w 3999913"/>
                <a:gd name="connsiteY28" fmla="*/ 2076728 h 3453097"/>
                <a:gd name="connsiteX29" fmla="*/ 949960 w 3999913"/>
                <a:gd name="connsiteY29" fmla="*/ 2083269 h 3453097"/>
                <a:gd name="connsiteX30" fmla="*/ 772414 w 3999913"/>
                <a:gd name="connsiteY30" fmla="*/ 1808250 h 3453097"/>
                <a:gd name="connsiteX31" fmla="*/ 707708 w 3999913"/>
                <a:gd name="connsiteY31" fmla="*/ 1655723 h 3453097"/>
                <a:gd name="connsiteX32" fmla="*/ 691007 w 3999913"/>
                <a:gd name="connsiteY32" fmla="*/ 1559203 h 3453097"/>
                <a:gd name="connsiteX33" fmla="*/ 671386 w 3999913"/>
                <a:gd name="connsiteY33" fmla="*/ 1461540 h 3453097"/>
                <a:gd name="connsiteX34" fmla="*/ 403924 w 3999913"/>
                <a:gd name="connsiteY34" fmla="*/ 1288249 h 3453097"/>
                <a:gd name="connsiteX35" fmla="*/ 400495 w 3999913"/>
                <a:gd name="connsiteY35" fmla="*/ 1245958 h 3453097"/>
                <a:gd name="connsiteX36" fmla="*/ 462089 w 3999913"/>
                <a:gd name="connsiteY36" fmla="*/ 1123022 h 3453097"/>
                <a:gd name="connsiteX37" fmla="*/ 453517 w 3999913"/>
                <a:gd name="connsiteY37" fmla="*/ 1072603 h 3453097"/>
                <a:gd name="connsiteX38" fmla="*/ 238125 w 3999913"/>
                <a:gd name="connsiteY38" fmla="*/ 1211096 h 3453097"/>
                <a:gd name="connsiteX39" fmla="*/ 128842 w 3999913"/>
                <a:gd name="connsiteY39" fmla="*/ 1238465 h 3453097"/>
                <a:gd name="connsiteX40" fmla="*/ 106489 w 3999913"/>
                <a:gd name="connsiteY40" fmla="*/ 1231670 h 3453097"/>
                <a:gd name="connsiteX41" fmla="*/ 39052 w 3999913"/>
                <a:gd name="connsiteY41" fmla="*/ 1196999 h 3453097"/>
                <a:gd name="connsiteX42" fmla="*/ 0 w 3999913"/>
                <a:gd name="connsiteY42" fmla="*/ 1287106 h 3453097"/>
                <a:gd name="connsiteX43" fmla="*/ 55689 w 3999913"/>
                <a:gd name="connsiteY43" fmla="*/ 1301139 h 3453097"/>
                <a:gd name="connsiteX44" fmla="*/ 55689 w 3999913"/>
                <a:gd name="connsiteY44" fmla="*/ 1301139 h 3453097"/>
                <a:gd name="connsiteX45" fmla="*/ 55689 w 3999913"/>
                <a:gd name="connsiteY45" fmla="*/ 1301139 h 3453097"/>
                <a:gd name="connsiteX46" fmla="*/ 182626 w 3999913"/>
                <a:gd name="connsiteY46" fmla="*/ 1520532 h 3453097"/>
                <a:gd name="connsiteX47" fmla="*/ 515557 w 3999913"/>
                <a:gd name="connsiteY47" fmla="*/ 2053932 h 3453097"/>
                <a:gd name="connsiteX48" fmla="*/ 526796 w 3999913"/>
                <a:gd name="connsiteY48" fmla="*/ 2069108 h 3453097"/>
                <a:gd name="connsiteX49" fmla="*/ 549783 w 3999913"/>
                <a:gd name="connsiteY49" fmla="*/ 2200172 h 3453097"/>
                <a:gd name="connsiteX50" fmla="*/ 601408 w 3999913"/>
                <a:gd name="connsiteY50" fmla="*/ 2335745 h 3453097"/>
                <a:gd name="connsiteX51" fmla="*/ 714185 w 3999913"/>
                <a:gd name="connsiteY51" fmla="*/ 2633179 h 3453097"/>
                <a:gd name="connsiteX52" fmla="*/ 734886 w 3999913"/>
                <a:gd name="connsiteY52" fmla="*/ 2660039 h 3453097"/>
                <a:gd name="connsiteX53" fmla="*/ 784924 w 3999913"/>
                <a:gd name="connsiteY53" fmla="*/ 2702457 h 3453097"/>
                <a:gd name="connsiteX54" fmla="*/ 987552 w 3999913"/>
                <a:gd name="connsiteY54" fmla="*/ 2883877 h 3453097"/>
                <a:gd name="connsiteX55" fmla="*/ 1044766 w 3999913"/>
                <a:gd name="connsiteY55" fmla="*/ 2917341 h 3453097"/>
                <a:gd name="connsiteX56" fmla="*/ 1044448 w 3999913"/>
                <a:gd name="connsiteY56" fmla="*/ 2918231 h 3453097"/>
                <a:gd name="connsiteX57" fmla="*/ 1061149 w 3999913"/>
                <a:gd name="connsiteY57" fmla="*/ 2934550 h 3453097"/>
                <a:gd name="connsiteX58" fmla="*/ 1102805 w 3999913"/>
                <a:gd name="connsiteY58" fmla="*/ 2921913 h 3453097"/>
                <a:gd name="connsiteX59" fmla="*/ 1399159 w 3999913"/>
                <a:gd name="connsiteY59" fmla="*/ 2804565 h 3453097"/>
                <a:gd name="connsiteX60" fmla="*/ 1765872 w 3999913"/>
                <a:gd name="connsiteY60" fmla="*/ 2655086 h 3453097"/>
                <a:gd name="connsiteX61" fmla="*/ 1785620 w 3999913"/>
                <a:gd name="connsiteY61" fmla="*/ 2428900 h 3453097"/>
                <a:gd name="connsiteX62" fmla="*/ 1798765 w 3999913"/>
                <a:gd name="connsiteY62" fmla="*/ 2283421 h 3453097"/>
                <a:gd name="connsiteX63" fmla="*/ 1777683 w 3999913"/>
                <a:gd name="connsiteY63" fmla="*/ 2053868 h 3453097"/>
                <a:gd name="connsiteX64" fmla="*/ 1770063 w 3999913"/>
                <a:gd name="connsiteY64" fmla="*/ 1427631 h 3453097"/>
                <a:gd name="connsiteX65" fmla="*/ 1761871 w 3999913"/>
                <a:gd name="connsiteY65" fmla="*/ 1287169 h 3453097"/>
                <a:gd name="connsiteX66" fmla="*/ 1728279 w 3999913"/>
                <a:gd name="connsiteY66" fmla="*/ 948206 h 3453097"/>
                <a:gd name="connsiteX67" fmla="*/ 1731582 w 3999913"/>
                <a:gd name="connsiteY67" fmla="*/ 914107 h 3453097"/>
                <a:gd name="connsiteX68" fmla="*/ 1795082 w 3999913"/>
                <a:gd name="connsiteY68" fmla="*/ 730719 h 3453097"/>
                <a:gd name="connsiteX69" fmla="*/ 1837500 w 3999913"/>
                <a:gd name="connsiteY69" fmla="*/ 612482 h 3453097"/>
                <a:gd name="connsiteX70" fmla="*/ 1839532 w 3999913"/>
                <a:gd name="connsiteY70" fmla="*/ 596988 h 3453097"/>
                <a:gd name="connsiteX71" fmla="*/ 1936941 w 3999913"/>
                <a:gd name="connsiteY71" fmla="*/ 320064 h 3453097"/>
                <a:gd name="connsiteX72" fmla="*/ 1978597 w 3999913"/>
                <a:gd name="connsiteY72" fmla="*/ 295045 h 3453097"/>
                <a:gd name="connsiteX73" fmla="*/ 2297811 w 3999913"/>
                <a:gd name="connsiteY73" fmla="*/ 271106 h 3453097"/>
                <a:gd name="connsiteX74" fmla="*/ 2408365 w 3999913"/>
                <a:gd name="connsiteY74" fmla="*/ 305650 h 3453097"/>
                <a:gd name="connsiteX75" fmla="*/ 2465070 w 3999913"/>
                <a:gd name="connsiteY75" fmla="*/ 363435 h 3453097"/>
                <a:gd name="connsiteX76" fmla="*/ 2705418 w 3999913"/>
                <a:gd name="connsiteY76" fmla="*/ 609688 h 3453097"/>
                <a:gd name="connsiteX77" fmla="*/ 2792540 w 3999913"/>
                <a:gd name="connsiteY77" fmla="*/ 832382 h 3453097"/>
                <a:gd name="connsiteX78" fmla="*/ 2834450 w 3999913"/>
                <a:gd name="connsiteY78" fmla="*/ 926553 h 3453097"/>
                <a:gd name="connsiteX79" fmla="*/ 2847531 w 3999913"/>
                <a:gd name="connsiteY79" fmla="*/ 967955 h 3453097"/>
                <a:gd name="connsiteX80" fmla="*/ 2861437 w 3999913"/>
                <a:gd name="connsiteY80" fmla="*/ 1264119 h 3453097"/>
                <a:gd name="connsiteX81" fmla="*/ 2861310 w 3999913"/>
                <a:gd name="connsiteY81" fmla="*/ 1517674 h 3453097"/>
                <a:gd name="connsiteX82" fmla="*/ 2842514 w 3999913"/>
                <a:gd name="connsiteY82" fmla="*/ 1647024 h 3453097"/>
                <a:gd name="connsiteX83" fmla="*/ 2798128 w 3999913"/>
                <a:gd name="connsiteY83" fmla="*/ 1870290 h 3453097"/>
                <a:gd name="connsiteX84" fmla="*/ 2755392 w 3999913"/>
                <a:gd name="connsiteY84" fmla="*/ 2084348 h 3453097"/>
                <a:gd name="connsiteX85" fmla="*/ 2711006 w 3999913"/>
                <a:gd name="connsiteY85" fmla="*/ 2304439 h 3453097"/>
                <a:gd name="connsiteX86" fmla="*/ 2665286 w 3999913"/>
                <a:gd name="connsiteY86" fmla="*/ 2533675 h 3453097"/>
                <a:gd name="connsiteX87" fmla="*/ 2629472 w 3999913"/>
                <a:gd name="connsiteY87" fmla="*/ 2758782 h 3453097"/>
                <a:gd name="connsiteX88" fmla="*/ 2588006 w 3999913"/>
                <a:gd name="connsiteY88" fmla="*/ 2772625 h 3453097"/>
                <a:gd name="connsiteX89" fmla="*/ 2574163 w 3999913"/>
                <a:gd name="connsiteY89" fmla="*/ 2924644 h 3453097"/>
                <a:gd name="connsiteX90" fmla="*/ 2708402 w 3999913"/>
                <a:gd name="connsiteY90" fmla="*/ 2978556 h 3453097"/>
                <a:gd name="connsiteX91" fmla="*/ 2860103 w 3999913"/>
                <a:gd name="connsiteY91" fmla="*/ 3044659 h 3453097"/>
                <a:gd name="connsiteX92" fmla="*/ 3088767 w 3999913"/>
                <a:gd name="connsiteY92" fmla="*/ 3214712 h 3453097"/>
                <a:gd name="connsiteX93" fmla="*/ 3341878 w 3999913"/>
                <a:gd name="connsiteY93" fmla="*/ 3357904 h 3453097"/>
                <a:gd name="connsiteX94" fmla="*/ 3605022 w 3999913"/>
                <a:gd name="connsiteY94" fmla="*/ 3439121 h 3453097"/>
                <a:gd name="connsiteX95" fmla="*/ 3797808 w 3999913"/>
                <a:gd name="connsiteY95" fmla="*/ 3415944 h 3453097"/>
                <a:gd name="connsiteX96" fmla="*/ 3858324 w 3999913"/>
                <a:gd name="connsiteY96" fmla="*/ 3401211 h 3453097"/>
                <a:gd name="connsiteX97" fmla="*/ 3884549 w 3999913"/>
                <a:gd name="connsiteY97" fmla="*/ 3374795 h 3453097"/>
                <a:gd name="connsiteX98" fmla="*/ 3982974 w 3999913"/>
                <a:gd name="connsiteY98" fmla="*/ 2968586 h 3453097"/>
                <a:gd name="connsiteX99" fmla="*/ 3995293 w 3999913"/>
                <a:gd name="connsiteY99" fmla="*/ 2870732 h 3453097"/>
                <a:gd name="connsiteX100" fmla="*/ 3995293 w 3999913"/>
                <a:gd name="connsiteY100" fmla="*/ 2870732 h 3453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3999913" h="3453097">
                  <a:moveTo>
                    <a:pt x="3995293" y="2870732"/>
                  </a:moveTo>
                  <a:cubicBezTo>
                    <a:pt x="3986403" y="2847491"/>
                    <a:pt x="3976053" y="2824758"/>
                    <a:pt x="3966655" y="2801708"/>
                  </a:cubicBezTo>
                  <a:cubicBezTo>
                    <a:pt x="3880930" y="2592221"/>
                    <a:pt x="3795840" y="2382481"/>
                    <a:pt x="3709416" y="2173248"/>
                  </a:cubicBezTo>
                  <a:cubicBezTo>
                    <a:pt x="3669157" y="2075776"/>
                    <a:pt x="3635693" y="1975001"/>
                    <a:pt x="3571685" y="1888578"/>
                  </a:cubicBezTo>
                  <a:cubicBezTo>
                    <a:pt x="3535997" y="1840254"/>
                    <a:pt x="3505073" y="1788375"/>
                    <a:pt x="3472053" y="1738083"/>
                  </a:cubicBezTo>
                  <a:cubicBezTo>
                    <a:pt x="3293364" y="1465731"/>
                    <a:pt x="3114485" y="1193570"/>
                    <a:pt x="2935986" y="921092"/>
                  </a:cubicBezTo>
                  <a:cubicBezTo>
                    <a:pt x="2913316" y="886484"/>
                    <a:pt x="2883154" y="853210"/>
                    <a:pt x="2872486" y="814920"/>
                  </a:cubicBezTo>
                  <a:cubicBezTo>
                    <a:pt x="2838006" y="690777"/>
                    <a:pt x="2810955" y="564476"/>
                    <a:pt x="2781110" y="439063"/>
                  </a:cubicBezTo>
                  <a:cubicBezTo>
                    <a:pt x="2771775" y="399693"/>
                    <a:pt x="2762060" y="362736"/>
                    <a:pt x="2724404" y="336892"/>
                  </a:cubicBezTo>
                  <a:cubicBezTo>
                    <a:pt x="2680145" y="306475"/>
                    <a:pt x="2638044" y="271931"/>
                    <a:pt x="2599309" y="234720"/>
                  </a:cubicBezTo>
                  <a:cubicBezTo>
                    <a:pt x="2554351" y="191540"/>
                    <a:pt x="2503234" y="172808"/>
                    <a:pt x="2441575" y="165823"/>
                  </a:cubicBezTo>
                  <a:cubicBezTo>
                    <a:pt x="2224151" y="141185"/>
                    <a:pt x="2007108" y="112292"/>
                    <a:pt x="1789938" y="84225"/>
                  </a:cubicBezTo>
                  <a:cubicBezTo>
                    <a:pt x="1608010" y="60730"/>
                    <a:pt x="1426147" y="36092"/>
                    <a:pt x="1244283" y="12089"/>
                  </a:cubicBezTo>
                  <a:cubicBezTo>
                    <a:pt x="1209167" y="7454"/>
                    <a:pt x="1172909" y="-3595"/>
                    <a:pt x="1139000" y="1167"/>
                  </a:cubicBezTo>
                  <a:cubicBezTo>
                    <a:pt x="1075373" y="10057"/>
                    <a:pt x="1013142" y="28472"/>
                    <a:pt x="950341" y="42823"/>
                  </a:cubicBezTo>
                  <a:cubicBezTo>
                    <a:pt x="985266" y="63651"/>
                    <a:pt x="1011047" y="94385"/>
                    <a:pt x="1020636" y="116356"/>
                  </a:cubicBezTo>
                  <a:cubicBezTo>
                    <a:pt x="1046226" y="175284"/>
                    <a:pt x="1071753" y="234212"/>
                    <a:pt x="1100773" y="291553"/>
                  </a:cubicBezTo>
                  <a:cubicBezTo>
                    <a:pt x="1123506" y="326224"/>
                    <a:pt x="1143064" y="362990"/>
                    <a:pt x="1141794" y="400963"/>
                  </a:cubicBezTo>
                  <a:cubicBezTo>
                    <a:pt x="1139952" y="457986"/>
                    <a:pt x="1138809" y="515200"/>
                    <a:pt x="1131062" y="571969"/>
                  </a:cubicBezTo>
                  <a:cubicBezTo>
                    <a:pt x="1123760" y="625563"/>
                    <a:pt x="1121664" y="679855"/>
                    <a:pt x="1115568" y="733449"/>
                  </a:cubicBezTo>
                  <a:cubicBezTo>
                    <a:pt x="1106805" y="809967"/>
                    <a:pt x="1099693" y="885214"/>
                    <a:pt x="1095883" y="962049"/>
                  </a:cubicBezTo>
                  <a:cubicBezTo>
                    <a:pt x="1090739" y="1063459"/>
                    <a:pt x="1111441" y="1172615"/>
                    <a:pt x="1123506" y="1273009"/>
                  </a:cubicBezTo>
                  <a:cubicBezTo>
                    <a:pt x="1126744" y="1300123"/>
                    <a:pt x="1114235" y="1321713"/>
                    <a:pt x="1088962" y="1335175"/>
                  </a:cubicBezTo>
                  <a:cubicBezTo>
                    <a:pt x="1074357" y="1342922"/>
                    <a:pt x="1057148" y="1348320"/>
                    <a:pt x="1047496" y="1362798"/>
                  </a:cubicBezTo>
                  <a:cubicBezTo>
                    <a:pt x="1043686" y="1370989"/>
                    <a:pt x="1047750" y="1372704"/>
                    <a:pt x="1050481" y="1380832"/>
                  </a:cubicBezTo>
                  <a:cubicBezTo>
                    <a:pt x="1058672" y="1405533"/>
                    <a:pt x="1058355" y="1429917"/>
                    <a:pt x="1048322" y="1454047"/>
                  </a:cubicBezTo>
                  <a:cubicBezTo>
                    <a:pt x="1043051" y="1466811"/>
                    <a:pt x="1023239" y="1718144"/>
                    <a:pt x="1014984" y="1753450"/>
                  </a:cubicBezTo>
                  <a:cubicBezTo>
                    <a:pt x="1003110" y="1804123"/>
                    <a:pt x="976249" y="2005418"/>
                    <a:pt x="978662" y="2055710"/>
                  </a:cubicBezTo>
                  <a:cubicBezTo>
                    <a:pt x="978980" y="2062822"/>
                    <a:pt x="974725" y="2069680"/>
                    <a:pt x="972947" y="2076728"/>
                  </a:cubicBezTo>
                  <a:cubicBezTo>
                    <a:pt x="968947" y="2092540"/>
                    <a:pt x="963295" y="2094572"/>
                    <a:pt x="949960" y="2083269"/>
                  </a:cubicBezTo>
                  <a:cubicBezTo>
                    <a:pt x="897700" y="2038946"/>
                    <a:pt x="788416" y="1846858"/>
                    <a:pt x="772414" y="1808250"/>
                  </a:cubicBezTo>
                  <a:cubicBezTo>
                    <a:pt x="751332" y="1757196"/>
                    <a:pt x="728599" y="1706841"/>
                    <a:pt x="707708" y="1655723"/>
                  </a:cubicBezTo>
                  <a:cubicBezTo>
                    <a:pt x="695071" y="1624926"/>
                    <a:pt x="693357" y="1592541"/>
                    <a:pt x="691007" y="1559203"/>
                  </a:cubicBezTo>
                  <a:cubicBezTo>
                    <a:pt x="688658" y="1525675"/>
                    <a:pt x="680657" y="1493544"/>
                    <a:pt x="671386" y="1461540"/>
                  </a:cubicBezTo>
                  <a:cubicBezTo>
                    <a:pt x="663702" y="1446745"/>
                    <a:pt x="404622" y="1289963"/>
                    <a:pt x="403924" y="1288249"/>
                  </a:cubicBezTo>
                  <a:cubicBezTo>
                    <a:pt x="390271" y="1275104"/>
                    <a:pt x="392303" y="1261515"/>
                    <a:pt x="400495" y="1245958"/>
                  </a:cubicBezTo>
                  <a:cubicBezTo>
                    <a:pt x="421704" y="1205318"/>
                    <a:pt x="441960" y="1164233"/>
                    <a:pt x="462089" y="1123022"/>
                  </a:cubicBezTo>
                  <a:cubicBezTo>
                    <a:pt x="470027" y="1106829"/>
                    <a:pt x="467360" y="1089367"/>
                    <a:pt x="453517" y="1072603"/>
                  </a:cubicBezTo>
                  <a:cubicBezTo>
                    <a:pt x="425895" y="1086446"/>
                    <a:pt x="304546" y="1172552"/>
                    <a:pt x="238125" y="1211096"/>
                  </a:cubicBezTo>
                  <a:cubicBezTo>
                    <a:pt x="191008" y="1238465"/>
                    <a:pt x="183833" y="1250530"/>
                    <a:pt x="128842" y="1238465"/>
                  </a:cubicBezTo>
                  <a:cubicBezTo>
                    <a:pt x="123571" y="1235607"/>
                    <a:pt x="106489" y="1231670"/>
                    <a:pt x="106489" y="1231670"/>
                  </a:cubicBezTo>
                  <a:cubicBezTo>
                    <a:pt x="106489" y="1231670"/>
                    <a:pt x="59817" y="1210779"/>
                    <a:pt x="39052" y="1196999"/>
                  </a:cubicBezTo>
                  <a:cubicBezTo>
                    <a:pt x="24765" y="1225574"/>
                    <a:pt x="7176" y="1254784"/>
                    <a:pt x="0" y="1287106"/>
                  </a:cubicBezTo>
                  <a:cubicBezTo>
                    <a:pt x="22542" y="1276057"/>
                    <a:pt x="42355" y="1275676"/>
                    <a:pt x="55689" y="1301139"/>
                  </a:cubicBezTo>
                  <a:lnTo>
                    <a:pt x="55689" y="1301139"/>
                  </a:lnTo>
                  <a:lnTo>
                    <a:pt x="55689" y="1301139"/>
                  </a:lnTo>
                  <a:cubicBezTo>
                    <a:pt x="61468" y="1322348"/>
                    <a:pt x="176467" y="1509737"/>
                    <a:pt x="182626" y="1520532"/>
                  </a:cubicBezTo>
                  <a:cubicBezTo>
                    <a:pt x="227648" y="1598129"/>
                    <a:pt x="501777" y="2047010"/>
                    <a:pt x="515557" y="2053932"/>
                  </a:cubicBezTo>
                  <a:cubicBezTo>
                    <a:pt x="515557" y="2060853"/>
                    <a:pt x="524510" y="2066695"/>
                    <a:pt x="526796" y="2069108"/>
                  </a:cubicBezTo>
                  <a:cubicBezTo>
                    <a:pt x="564007" y="2107716"/>
                    <a:pt x="574230" y="2150833"/>
                    <a:pt x="549783" y="2200172"/>
                  </a:cubicBezTo>
                  <a:cubicBezTo>
                    <a:pt x="549339" y="2200998"/>
                    <a:pt x="594360" y="2301899"/>
                    <a:pt x="601408" y="2335745"/>
                  </a:cubicBezTo>
                  <a:cubicBezTo>
                    <a:pt x="623380" y="2440901"/>
                    <a:pt x="672338" y="2535643"/>
                    <a:pt x="714185" y="2633179"/>
                  </a:cubicBezTo>
                  <a:cubicBezTo>
                    <a:pt x="718757" y="2643847"/>
                    <a:pt x="724852" y="2654007"/>
                    <a:pt x="734886" y="2660039"/>
                  </a:cubicBezTo>
                  <a:cubicBezTo>
                    <a:pt x="753872" y="2671533"/>
                    <a:pt x="768096" y="2688360"/>
                    <a:pt x="784924" y="2702457"/>
                  </a:cubicBezTo>
                  <a:cubicBezTo>
                    <a:pt x="855536" y="2759481"/>
                    <a:pt x="918464" y="2825139"/>
                    <a:pt x="987552" y="2883877"/>
                  </a:cubicBezTo>
                  <a:cubicBezTo>
                    <a:pt x="1004633" y="2898419"/>
                    <a:pt x="1020127" y="2915944"/>
                    <a:pt x="1044766" y="2917341"/>
                  </a:cubicBezTo>
                  <a:cubicBezTo>
                    <a:pt x="1044702" y="2917659"/>
                    <a:pt x="1044575" y="2917913"/>
                    <a:pt x="1044448" y="2918231"/>
                  </a:cubicBezTo>
                  <a:cubicBezTo>
                    <a:pt x="1046734" y="2926994"/>
                    <a:pt x="1052386" y="2932391"/>
                    <a:pt x="1061149" y="2934550"/>
                  </a:cubicBezTo>
                  <a:cubicBezTo>
                    <a:pt x="1076262" y="2934423"/>
                    <a:pt x="1089279" y="2927184"/>
                    <a:pt x="1102805" y="2921913"/>
                  </a:cubicBezTo>
                  <a:cubicBezTo>
                    <a:pt x="1201928" y="2883623"/>
                    <a:pt x="1300035" y="2842729"/>
                    <a:pt x="1399159" y="2804565"/>
                  </a:cubicBezTo>
                  <a:cubicBezTo>
                    <a:pt x="1506157" y="2763354"/>
                    <a:pt x="1724470" y="2675851"/>
                    <a:pt x="1765872" y="2655086"/>
                  </a:cubicBezTo>
                  <a:cubicBezTo>
                    <a:pt x="1772793" y="2592920"/>
                    <a:pt x="1774825" y="2496908"/>
                    <a:pt x="1785620" y="2428900"/>
                  </a:cubicBezTo>
                  <a:cubicBezTo>
                    <a:pt x="1793303" y="2380830"/>
                    <a:pt x="1812925" y="2331808"/>
                    <a:pt x="1798765" y="2283421"/>
                  </a:cubicBezTo>
                  <a:cubicBezTo>
                    <a:pt x="1776666" y="2207729"/>
                    <a:pt x="1778635" y="2130513"/>
                    <a:pt x="1777683" y="2053868"/>
                  </a:cubicBezTo>
                  <a:cubicBezTo>
                    <a:pt x="1775016" y="1845144"/>
                    <a:pt x="1779334" y="1636292"/>
                    <a:pt x="1770063" y="1427631"/>
                  </a:cubicBezTo>
                  <a:cubicBezTo>
                    <a:pt x="1767967" y="1380768"/>
                    <a:pt x="1768475" y="1333334"/>
                    <a:pt x="1761871" y="1287169"/>
                  </a:cubicBezTo>
                  <a:cubicBezTo>
                    <a:pt x="1745615" y="1174584"/>
                    <a:pt x="1747012" y="1060474"/>
                    <a:pt x="1728279" y="948206"/>
                  </a:cubicBezTo>
                  <a:cubicBezTo>
                    <a:pt x="1726375" y="936713"/>
                    <a:pt x="1728089" y="925219"/>
                    <a:pt x="1731582" y="914107"/>
                  </a:cubicBezTo>
                  <a:cubicBezTo>
                    <a:pt x="1751203" y="852448"/>
                    <a:pt x="1772222" y="791234"/>
                    <a:pt x="1795082" y="730719"/>
                  </a:cubicBezTo>
                  <a:cubicBezTo>
                    <a:pt x="1805432" y="689888"/>
                    <a:pt x="1822704" y="651598"/>
                    <a:pt x="1837500" y="612482"/>
                  </a:cubicBezTo>
                  <a:cubicBezTo>
                    <a:pt x="1838389" y="607338"/>
                    <a:pt x="1837817" y="601814"/>
                    <a:pt x="1839532" y="596988"/>
                  </a:cubicBezTo>
                  <a:cubicBezTo>
                    <a:pt x="1871409" y="504468"/>
                    <a:pt x="1905953" y="412901"/>
                    <a:pt x="1936941" y="320064"/>
                  </a:cubicBezTo>
                  <a:cubicBezTo>
                    <a:pt x="1943926" y="299046"/>
                    <a:pt x="1959801" y="296887"/>
                    <a:pt x="1978597" y="295045"/>
                  </a:cubicBezTo>
                  <a:cubicBezTo>
                    <a:pt x="2084134" y="284568"/>
                    <a:pt x="2192020" y="280758"/>
                    <a:pt x="2297811" y="271106"/>
                  </a:cubicBezTo>
                  <a:cubicBezTo>
                    <a:pt x="2373821" y="264184"/>
                    <a:pt x="2378202" y="274090"/>
                    <a:pt x="2408365" y="305650"/>
                  </a:cubicBezTo>
                  <a:cubicBezTo>
                    <a:pt x="2427732" y="325970"/>
                    <a:pt x="2445004" y="343750"/>
                    <a:pt x="2465070" y="363435"/>
                  </a:cubicBezTo>
                  <a:cubicBezTo>
                    <a:pt x="2480564" y="378548"/>
                    <a:pt x="2657031" y="499134"/>
                    <a:pt x="2705418" y="609688"/>
                  </a:cubicBezTo>
                  <a:cubicBezTo>
                    <a:pt x="2710180" y="619530"/>
                    <a:pt x="2760663" y="761707"/>
                    <a:pt x="2792540" y="832382"/>
                  </a:cubicBezTo>
                  <a:cubicBezTo>
                    <a:pt x="2809050" y="872260"/>
                    <a:pt x="2819083" y="895819"/>
                    <a:pt x="2834450" y="926553"/>
                  </a:cubicBezTo>
                  <a:cubicBezTo>
                    <a:pt x="2840990" y="939697"/>
                    <a:pt x="2848547" y="952969"/>
                    <a:pt x="2847531" y="967955"/>
                  </a:cubicBezTo>
                  <a:cubicBezTo>
                    <a:pt x="2840800" y="1067205"/>
                    <a:pt x="2865374" y="1164805"/>
                    <a:pt x="2861437" y="1264119"/>
                  </a:cubicBezTo>
                  <a:cubicBezTo>
                    <a:pt x="2858135" y="1348510"/>
                    <a:pt x="2859405" y="1433219"/>
                    <a:pt x="2861310" y="1517674"/>
                  </a:cubicBezTo>
                  <a:cubicBezTo>
                    <a:pt x="2862263" y="1562251"/>
                    <a:pt x="2850769" y="1604352"/>
                    <a:pt x="2842514" y="1647024"/>
                  </a:cubicBezTo>
                  <a:cubicBezTo>
                    <a:pt x="2828227" y="1721509"/>
                    <a:pt x="2812923" y="1795868"/>
                    <a:pt x="2798128" y="1870290"/>
                  </a:cubicBezTo>
                  <a:cubicBezTo>
                    <a:pt x="2783903" y="1941664"/>
                    <a:pt x="2769807" y="2013038"/>
                    <a:pt x="2755392" y="2084348"/>
                  </a:cubicBezTo>
                  <a:cubicBezTo>
                    <a:pt x="2740533" y="2157691"/>
                    <a:pt x="2726246" y="2231097"/>
                    <a:pt x="2711006" y="2304439"/>
                  </a:cubicBezTo>
                  <a:cubicBezTo>
                    <a:pt x="2695131" y="2380703"/>
                    <a:pt x="2679891" y="2457157"/>
                    <a:pt x="2665286" y="2533675"/>
                  </a:cubicBezTo>
                  <a:cubicBezTo>
                    <a:pt x="2657729" y="2573108"/>
                    <a:pt x="2635568" y="2728492"/>
                    <a:pt x="2629472" y="2758782"/>
                  </a:cubicBezTo>
                  <a:cubicBezTo>
                    <a:pt x="2622550" y="2793326"/>
                    <a:pt x="2594928" y="2779483"/>
                    <a:pt x="2588006" y="2772625"/>
                  </a:cubicBezTo>
                  <a:cubicBezTo>
                    <a:pt x="2581085" y="2814090"/>
                    <a:pt x="2574163" y="2903943"/>
                    <a:pt x="2574163" y="2924644"/>
                  </a:cubicBezTo>
                  <a:cubicBezTo>
                    <a:pt x="2617534" y="2942551"/>
                    <a:pt x="2665349" y="2959759"/>
                    <a:pt x="2708402" y="2978556"/>
                  </a:cubicBezTo>
                  <a:cubicBezTo>
                    <a:pt x="2759012" y="3000653"/>
                    <a:pt x="2815209" y="3011893"/>
                    <a:pt x="2860103" y="3044659"/>
                  </a:cubicBezTo>
                  <a:cubicBezTo>
                    <a:pt x="2936748" y="3100729"/>
                    <a:pt x="3014091" y="3155975"/>
                    <a:pt x="3088767" y="3214712"/>
                  </a:cubicBezTo>
                  <a:cubicBezTo>
                    <a:pt x="3165729" y="3275227"/>
                    <a:pt x="3241866" y="3334663"/>
                    <a:pt x="3341878" y="3357904"/>
                  </a:cubicBezTo>
                  <a:cubicBezTo>
                    <a:pt x="3431032" y="3378606"/>
                    <a:pt x="3518154" y="3409022"/>
                    <a:pt x="3605022" y="3439121"/>
                  </a:cubicBezTo>
                  <a:cubicBezTo>
                    <a:pt x="3674174" y="3472204"/>
                    <a:pt x="3735388" y="3439184"/>
                    <a:pt x="3797808" y="3415944"/>
                  </a:cubicBezTo>
                  <a:cubicBezTo>
                    <a:pt x="3818001" y="3410990"/>
                    <a:pt x="3837940" y="3405148"/>
                    <a:pt x="3858324" y="3401211"/>
                  </a:cubicBezTo>
                  <a:cubicBezTo>
                    <a:pt x="3873818" y="3398163"/>
                    <a:pt x="3880930" y="3389591"/>
                    <a:pt x="3884549" y="3374795"/>
                  </a:cubicBezTo>
                  <a:cubicBezTo>
                    <a:pt x="3917442" y="3239350"/>
                    <a:pt x="3952113" y="3104413"/>
                    <a:pt x="3982974" y="2968586"/>
                  </a:cubicBezTo>
                  <a:cubicBezTo>
                    <a:pt x="3989896" y="2936772"/>
                    <a:pt x="4008501" y="2905150"/>
                    <a:pt x="3995293" y="2870732"/>
                  </a:cubicBezTo>
                  <a:lnTo>
                    <a:pt x="3995293" y="2870732"/>
                  </a:lnTo>
                  <a:close/>
                </a:path>
              </a:pathLst>
            </a:custGeom>
            <a:solidFill>
              <a:schemeClr val="accent2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038DD429-2D7C-4955-A91F-C20BCB679CCD}"/>
                </a:ext>
              </a:extLst>
            </p:cNvPr>
            <p:cNvSpPr/>
            <p:nvPr/>
          </p:nvSpPr>
          <p:spPr>
            <a:xfrm>
              <a:off x="2208120" y="498284"/>
              <a:ext cx="1716658" cy="1672831"/>
            </a:xfrm>
            <a:custGeom>
              <a:avLst/>
              <a:gdLst>
                <a:gd name="connsiteX0" fmla="*/ 1700699 w 1716658"/>
                <a:gd name="connsiteY0" fmla="*/ 847788 h 1672831"/>
                <a:gd name="connsiteX1" fmla="*/ 1652693 w 1716658"/>
                <a:gd name="connsiteY1" fmla="*/ 664083 h 1672831"/>
                <a:gd name="connsiteX2" fmla="*/ 1580176 w 1716658"/>
                <a:gd name="connsiteY2" fmla="*/ 571881 h 1672831"/>
                <a:gd name="connsiteX3" fmla="*/ 1429617 w 1716658"/>
                <a:gd name="connsiteY3" fmla="*/ 519240 h 1672831"/>
                <a:gd name="connsiteX4" fmla="*/ 1281155 w 1716658"/>
                <a:gd name="connsiteY4" fmla="*/ 357886 h 1672831"/>
                <a:gd name="connsiteX5" fmla="*/ 1255310 w 1716658"/>
                <a:gd name="connsiteY5" fmla="*/ 290259 h 1672831"/>
                <a:gd name="connsiteX6" fmla="*/ 979911 w 1716658"/>
                <a:gd name="connsiteY6" fmla="*/ 699 h 1672831"/>
                <a:gd name="connsiteX7" fmla="*/ 980037 w 1716658"/>
                <a:gd name="connsiteY7" fmla="*/ 0 h 1672831"/>
                <a:gd name="connsiteX8" fmla="*/ 979720 w 1716658"/>
                <a:gd name="connsiteY8" fmla="*/ 571 h 1672831"/>
                <a:gd name="connsiteX9" fmla="*/ 979530 w 1716658"/>
                <a:gd name="connsiteY9" fmla="*/ 444 h 1672831"/>
                <a:gd name="connsiteX10" fmla="*/ 858625 w 1716658"/>
                <a:gd name="connsiteY10" fmla="*/ 198310 h 1672831"/>
                <a:gd name="connsiteX11" fmla="*/ 269599 w 1716658"/>
                <a:gd name="connsiteY11" fmla="*/ 844677 h 1672831"/>
                <a:gd name="connsiteX12" fmla="*/ 42 w 1716658"/>
                <a:gd name="connsiteY12" fmla="*/ 1155764 h 1672831"/>
                <a:gd name="connsiteX13" fmla="*/ 81639 w 1716658"/>
                <a:gd name="connsiteY13" fmla="*/ 1208088 h 1672831"/>
                <a:gd name="connsiteX14" fmla="*/ 111865 w 1716658"/>
                <a:gd name="connsiteY14" fmla="*/ 1250379 h 1672831"/>
                <a:gd name="connsiteX15" fmla="*/ 214545 w 1716658"/>
                <a:gd name="connsiteY15" fmla="*/ 1528445 h 1672831"/>
                <a:gd name="connsiteX16" fmla="*/ 246803 w 1716658"/>
                <a:gd name="connsiteY16" fmla="*/ 1538542 h 1672831"/>
                <a:gd name="connsiteX17" fmla="*/ 375898 w 1716658"/>
                <a:gd name="connsiteY17" fmla="*/ 1440307 h 1672831"/>
                <a:gd name="connsiteX18" fmla="*/ 403775 w 1716658"/>
                <a:gd name="connsiteY18" fmla="*/ 1437069 h 1672831"/>
                <a:gd name="connsiteX19" fmla="*/ 712258 w 1716658"/>
                <a:gd name="connsiteY19" fmla="*/ 1620076 h 1672831"/>
                <a:gd name="connsiteX20" fmla="*/ 912283 w 1716658"/>
                <a:gd name="connsiteY20" fmla="*/ 1646619 h 1672831"/>
                <a:gd name="connsiteX21" fmla="*/ 1181840 w 1716658"/>
                <a:gd name="connsiteY21" fmla="*/ 1473772 h 1672831"/>
                <a:gd name="connsiteX22" fmla="*/ 1517819 w 1716658"/>
                <a:gd name="connsiteY22" fmla="*/ 1643761 h 1672831"/>
                <a:gd name="connsiteX23" fmla="*/ 1537631 w 1716658"/>
                <a:gd name="connsiteY23" fmla="*/ 1649920 h 1672831"/>
                <a:gd name="connsiteX24" fmla="*/ 1665393 w 1716658"/>
                <a:gd name="connsiteY24" fmla="*/ 1445895 h 1672831"/>
                <a:gd name="connsiteX25" fmla="*/ 1699111 w 1716658"/>
                <a:gd name="connsiteY25" fmla="*/ 1261555 h 1672831"/>
                <a:gd name="connsiteX26" fmla="*/ 1716574 w 1716658"/>
                <a:gd name="connsiteY26" fmla="*/ 1112965 h 1672831"/>
                <a:gd name="connsiteX27" fmla="*/ 1700699 w 1716658"/>
                <a:gd name="connsiteY27" fmla="*/ 847788 h 1672831"/>
                <a:gd name="connsiteX28" fmla="*/ 1700699 w 1716658"/>
                <a:gd name="connsiteY28" fmla="*/ 847788 h 1672831"/>
                <a:gd name="connsiteX29" fmla="*/ 807762 w 1716658"/>
                <a:gd name="connsiteY29" fmla="*/ 427101 h 1672831"/>
                <a:gd name="connsiteX30" fmla="*/ 845290 w 1716658"/>
                <a:gd name="connsiteY30" fmla="*/ 423545 h 1672831"/>
                <a:gd name="connsiteX31" fmla="*/ 837480 w 1716658"/>
                <a:gd name="connsiteY31" fmla="*/ 424180 h 1672831"/>
                <a:gd name="connsiteX32" fmla="*/ 807762 w 1716658"/>
                <a:gd name="connsiteY32" fmla="*/ 427101 h 1672831"/>
                <a:gd name="connsiteX33" fmla="*/ 807762 w 1716658"/>
                <a:gd name="connsiteY33" fmla="*/ 427101 h 1672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16658" h="1672831">
                  <a:moveTo>
                    <a:pt x="1700699" y="847788"/>
                  </a:moveTo>
                  <a:cubicBezTo>
                    <a:pt x="1698921" y="784860"/>
                    <a:pt x="1686475" y="726377"/>
                    <a:pt x="1652693" y="664083"/>
                  </a:cubicBezTo>
                  <a:cubicBezTo>
                    <a:pt x="1638088" y="637223"/>
                    <a:pt x="1610465" y="595694"/>
                    <a:pt x="1580176" y="571881"/>
                  </a:cubicBezTo>
                  <a:cubicBezTo>
                    <a:pt x="1547982" y="560705"/>
                    <a:pt x="1465305" y="540449"/>
                    <a:pt x="1429617" y="519240"/>
                  </a:cubicBezTo>
                  <a:cubicBezTo>
                    <a:pt x="1403074" y="505841"/>
                    <a:pt x="1319191" y="402399"/>
                    <a:pt x="1281155" y="357886"/>
                  </a:cubicBezTo>
                  <a:cubicBezTo>
                    <a:pt x="1287314" y="329692"/>
                    <a:pt x="1273534" y="310007"/>
                    <a:pt x="1255310" y="290259"/>
                  </a:cubicBezTo>
                  <a:cubicBezTo>
                    <a:pt x="1230926" y="263906"/>
                    <a:pt x="1008612" y="20066"/>
                    <a:pt x="979911" y="699"/>
                  </a:cubicBezTo>
                  <a:cubicBezTo>
                    <a:pt x="979974" y="508"/>
                    <a:pt x="980037" y="254"/>
                    <a:pt x="980037" y="0"/>
                  </a:cubicBezTo>
                  <a:cubicBezTo>
                    <a:pt x="979911" y="190"/>
                    <a:pt x="979847" y="317"/>
                    <a:pt x="979720" y="571"/>
                  </a:cubicBezTo>
                  <a:cubicBezTo>
                    <a:pt x="979656" y="508"/>
                    <a:pt x="979593" y="508"/>
                    <a:pt x="979530" y="444"/>
                  </a:cubicBezTo>
                  <a:cubicBezTo>
                    <a:pt x="978069" y="1207"/>
                    <a:pt x="884216" y="164782"/>
                    <a:pt x="858625" y="198310"/>
                  </a:cubicBezTo>
                  <a:cubicBezTo>
                    <a:pt x="810683" y="261175"/>
                    <a:pt x="290999" y="820547"/>
                    <a:pt x="269599" y="844677"/>
                  </a:cubicBezTo>
                  <a:cubicBezTo>
                    <a:pt x="189399" y="934974"/>
                    <a:pt x="-3260" y="1143191"/>
                    <a:pt x="42" y="1155764"/>
                  </a:cubicBezTo>
                  <a:cubicBezTo>
                    <a:pt x="22648" y="1174115"/>
                    <a:pt x="58017" y="1191197"/>
                    <a:pt x="81639" y="1208088"/>
                  </a:cubicBezTo>
                  <a:cubicBezTo>
                    <a:pt x="97133" y="1219137"/>
                    <a:pt x="105706" y="1233678"/>
                    <a:pt x="111865" y="1250379"/>
                  </a:cubicBezTo>
                  <a:cubicBezTo>
                    <a:pt x="146282" y="1343025"/>
                    <a:pt x="180763" y="1435608"/>
                    <a:pt x="214545" y="1528445"/>
                  </a:cubicBezTo>
                  <a:cubicBezTo>
                    <a:pt x="221530" y="1547749"/>
                    <a:pt x="227943" y="1553655"/>
                    <a:pt x="246803" y="1538542"/>
                  </a:cubicBezTo>
                  <a:cubicBezTo>
                    <a:pt x="288967" y="1504760"/>
                    <a:pt x="333227" y="1473391"/>
                    <a:pt x="375898" y="1440307"/>
                  </a:cubicBezTo>
                  <a:cubicBezTo>
                    <a:pt x="385487" y="1432941"/>
                    <a:pt x="392980" y="1431036"/>
                    <a:pt x="403775" y="1437069"/>
                  </a:cubicBezTo>
                  <a:cubicBezTo>
                    <a:pt x="508359" y="1495171"/>
                    <a:pt x="611102" y="1555814"/>
                    <a:pt x="712258" y="1620076"/>
                  </a:cubicBezTo>
                  <a:cubicBezTo>
                    <a:pt x="808587" y="1681163"/>
                    <a:pt x="850053" y="1688084"/>
                    <a:pt x="912283" y="1646619"/>
                  </a:cubicBezTo>
                  <a:cubicBezTo>
                    <a:pt x="967655" y="1609725"/>
                    <a:pt x="1162536" y="1477772"/>
                    <a:pt x="1181840" y="1473772"/>
                  </a:cubicBezTo>
                  <a:cubicBezTo>
                    <a:pt x="1214416" y="1475613"/>
                    <a:pt x="1447905" y="1583309"/>
                    <a:pt x="1517819" y="1643761"/>
                  </a:cubicBezTo>
                  <a:cubicBezTo>
                    <a:pt x="1523217" y="1648460"/>
                    <a:pt x="1529567" y="1652651"/>
                    <a:pt x="1537631" y="1649920"/>
                  </a:cubicBezTo>
                  <a:cubicBezTo>
                    <a:pt x="1579096" y="1609535"/>
                    <a:pt x="1660948" y="1469835"/>
                    <a:pt x="1665393" y="1445895"/>
                  </a:cubicBezTo>
                  <a:cubicBezTo>
                    <a:pt x="1676823" y="1384491"/>
                    <a:pt x="1687808" y="1322959"/>
                    <a:pt x="1699111" y="1261555"/>
                  </a:cubicBezTo>
                  <a:cubicBezTo>
                    <a:pt x="1708192" y="1212596"/>
                    <a:pt x="1717654" y="1163701"/>
                    <a:pt x="1716574" y="1112965"/>
                  </a:cubicBezTo>
                  <a:cubicBezTo>
                    <a:pt x="1714859" y="1024319"/>
                    <a:pt x="1703239" y="936435"/>
                    <a:pt x="1700699" y="847788"/>
                  </a:cubicBezTo>
                  <a:lnTo>
                    <a:pt x="1700699" y="847788"/>
                  </a:lnTo>
                  <a:close/>
                  <a:moveTo>
                    <a:pt x="807762" y="427101"/>
                  </a:moveTo>
                  <a:cubicBezTo>
                    <a:pt x="820145" y="423926"/>
                    <a:pt x="832845" y="422974"/>
                    <a:pt x="845290" y="423545"/>
                  </a:cubicBezTo>
                  <a:cubicBezTo>
                    <a:pt x="842687" y="423735"/>
                    <a:pt x="840020" y="423863"/>
                    <a:pt x="837480" y="424180"/>
                  </a:cubicBezTo>
                  <a:cubicBezTo>
                    <a:pt x="827701" y="425387"/>
                    <a:pt x="817668" y="425894"/>
                    <a:pt x="807762" y="427101"/>
                  </a:cubicBezTo>
                  <a:lnTo>
                    <a:pt x="807762" y="427101"/>
                  </a:lnTo>
                  <a:close/>
                </a:path>
              </a:pathLst>
            </a:custGeom>
            <a:solidFill>
              <a:srgbClr val="F39E7E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9F75D211-6FA9-491D-9830-5FF21FBC904E}"/>
                </a:ext>
              </a:extLst>
            </p:cNvPr>
            <p:cNvSpPr/>
            <p:nvPr/>
          </p:nvSpPr>
          <p:spPr>
            <a:xfrm>
              <a:off x="908395" y="3793355"/>
              <a:ext cx="2109709" cy="3040495"/>
            </a:xfrm>
            <a:custGeom>
              <a:avLst/>
              <a:gdLst>
                <a:gd name="connsiteX0" fmla="*/ 922831 w 2109709"/>
                <a:gd name="connsiteY0" fmla="*/ 2052392 h 3040495"/>
                <a:gd name="connsiteX1" fmla="*/ 907083 w 2109709"/>
                <a:gd name="connsiteY1" fmla="*/ 2140974 h 3040495"/>
                <a:gd name="connsiteX2" fmla="*/ 915592 w 2109709"/>
                <a:gd name="connsiteY2" fmla="*/ 2278070 h 3040495"/>
                <a:gd name="connsiteX3" fmla="*/ 904099 w 2109709"/>
                <a:gd name="connsiteY3" fmla="*/ 2313059 h 3040495"/>
                <a:gd name="connsiteX4" fmla="*/ 777480 w 2109709"/>
                <a:gd name="connsiteY4" fmla="*/ 2553152 h 3040495"/>
                <a:gd name="connsiteX5" fmla="*/ 760271 w 2109709"/>
                <a:gd name="connsiteY5" fmla="*/ 2663135 h 3040495"/>
                <a:gd name="connsiteX6" fmla="*/ 788465 w 2109709"/>
                <a:gd name="connsiteY6" fmla="*/ 2816233 h 3040495"/>
                <a:gd name="connsiteX7" fmla="*/ 771384 w 2109709"/>
                <a:gd name="connsiteY7" fmla="*/ 2849634 h 3040495"/>
                <a:gd name="connsiteX8" fmla="*/ 651178 w 2109709"/>
                <a:gd name="connsiteY8" fmla="*/ 2909895 h 3040495"/>
                <a:gd name="connsiteX9" fmla="*/ 395400 w 2109709"/>
                <a:gd name="connsiteY9" fmla="*/ 2868430 h 3040495"/>
                <a:gd name="connsiteX10" fmla="*/ 333170 w 2109709"/>
                <a:gd name="connsiteY10" fmla="*/ 2730317 h 3040495"/>
                <a:gd name="connsiteX11" fmla="*/ 283323 w 2109709"/>
                <a:gd name="connsiteY11" fmla="*/ 2699583 h 3040495"/>
                <a:gd name="connsiteX12" fmla="*/ 243826 w 2109709"/>
                <a:gd name="connsiteY12" fmla="*/ 2748161 h 3040495"/>
                <a:gd name="connsiteX13" fmla="*/ 166991 w 2109709"/>
                <a:gd name="connsiteY13" fmla="*/ 2955933 h 3040495"/>
                <a:gd name="connsiteX14" fmla="*/ 62660 w 2109709"/>
                <a:gd name="connsiteY14" fmla="*/ 3033657 h 3040495"/>
                <a:gd name="connsiteX15" fmla="*/ 30847 w 2109709"/>
                <a:gd name="connsiteY15" fmla="*/ 3040325 h 3040495"/>
                <a:gd name="connsiteX16" fmla="*/ 1510 w 2109709"/>
                <a:gd name="connsiteY16" fmla="*/ 3003431 h 3040495"/>
                <a:gd name="connsiteX17" fmla="*/ 226173 w 2109709"/>
                <a:gd name="connsiteY17" fmla="*/ 2473650 h 3040495"/>
                <a:gd name="connsiteX18" fmla="*/ 437437 w 2109709"/>
                <a:gd name="connsiteY18" fmla="*/ 2175708 h 3040495"/>
                <a:gd name="connsiteX19" fmla="*/ 567104 w 2109709"/>
                <a:gd name="connsiteY19" fmla="*/ 1992320 h 3040495"/>
                <a:gd name="connsiteX20" fmla="*/ 659560 w 2109709"/>
                <a:gd name="connsiteY20" fmla="*/ 1794645 h 3040495"/>
                <a:gd name="connsiteX21" fmla="*/ 1053133 w 2109709"/>
                <a:gd name="connsiteY21" fmla="*/ 925076 h 3040495"/>
                <a:gd name="connsiteX22" fmla="*/ 1123174 w 2109709"/>
                <a:gd name="connsiteY22" fmla="*/ 755277 h 3040495"/>
                <a:gd name="connsiteX23" fmla="*/ 1131683 w 2109709"/>
                <a:gd name="connsiteY23" fmla="*/ 716542 h 3040495"/>
                <a:gd name="connsiteX24" fmla="*/ 1311769 w 2109709"/>
                <a:gd name="connsiteY24" fmla="*/ 290266 h 3040495"/>
                <a:gd name="connsiteX25" fmla="*/ 1358886 w 2109709"/>
                <a:gd name="connsiteY25" fmla="*/ 209431 h 3040495"/>
                <a:gd name="connsiteX26" fmla="*/ 1498332 w 2109709"/>
                <a:gd name="connsiteY26" fmla="*/ 1786 h 3040495"/>
                <a:gd name="connsiteX27" fmla="*/ 1542147 w 2109709"/>
                <a:gd name="connsiteY27" fmla="*/ 15883 h 3040495"/>
                <a:gd name="connsiteX28" fmla="*/ 1871458 w 2109709"/>
                <a:gd name="connsiteY28" fmla="*/ 20137 h 3040495"/>
                <a:gd name="connsiteX29" fmla="*/ 2109710 w 2109709"/>
                <a:gd name="connsiteY29" fmla="*/ 16137 h 3040495"/>
                <a:gd name="connsiteX30" fmla="*/ 1892476 w 2109709"/>
                <a:gd name="connsiteY30" fmla="*/ 654185 h 3040495"/>
                <a:gd name="connsiteX31" fmla="*/ 1370125 w 2109709"/>
                <a:gd name="connsiteY31" fmla="*/ 1459555 h 3040495"/>
                <a:gd name="connsiteX32" fmla="*/ 922831 w 2109709"/>
                <a:gd name="connsiteY32" fmla="*/ 2052392 h 3040495"/>
                <a:gd name="connsiteX33" fmla="*/ 922831 w 2109709"/>
                <a:gd name="connsiteY33" fmla="*/ 2052392 h 3040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109709" h="3040495">
                  <a:moveTo>
                    <a:pt x="922831" y="2052392"/>
                  </a:moveTo>
                  <a:cubicBezTo>
                    <a:pt x="901178" y="2079061"/>
                    <a:pt x="902384" y="2109224"/>
                    <a:pt x="907083" y="2140974"/>
                  </a:cubicBezTo>
                  <a:cubicBezTo>
                    <a:pt x="913878" y="2186376"/>
                    <a:pt x="907718" y="2232604"/>
                    <a:pt x="915592" y="2278070"/>
                  </a:cubicBezTo>
                  <a:cubicBezTo>
                    <a:pt x="917878" y="2291151"/>
                    <a:pt x="909941" y="2302010"/>
                    <a:pt x="904099" y="2313059"/>
                  </a:cubicBezTo>
                  <a:cubicBezTo>
                    <a:pt x="862189" y="2393260"/>
                    <a:pt x="822057" y="2474476"/>
                    <a:pt x="777480" y="2553152"/>
                  </a:cubicBezTo>
                  <a:cubicBezTo>
                    <a:pt x="757033" y="2589220"/>
                    <a:pt x="751953" y="2623637"/>
                    <a:pt x="760271" y="2663135"/>
                  </a:cubicBezTo>
                  <a:cubicBezTo>
                    <a:pt x="771003" y="2713871"/>
                    <a:pt x="778242" y="2765433"/>
                    <a:pt x="788465" y="2816233"/>
                  </a:cubicBezTo>
                  <a:cubicBezTo>
                    <a:pt x="791894" y="2833568"/>
                    <a:pt x="788973" y="2842522"/>
                    <a:pt x="771384" y="2849634"/>
                  </a:cubicBezTo>
                  <a:cubicBezTo>
                    <a:pt x="741729" y="2861572"/>
                    <a:pt x="671943" y="2903038"/>
                    <a:pt x="651178" y="2909895"/>
                  </a:cubicBezTo>
                  <a:cubicBezTo>
                    <a:pt x="575169" y="2889194"/>
                    <a:pt x="430008" y="2896052"/>
                    <a:pt x="395400" y="2868430"/>
                  </a:cubicBezTo>
                  <a:cubicBezTo>
                    <a:pt x="374636" y="2854587"/>
                    <a:pt x="347013" y="2799342"/>
                    <a:pt x="333170" y="2730317"/>
                  </a:cubicBezTo>
                  <a:cubicBezTo>
                    <a:pt x="312406" y="2695773"/>
                    <a:pt x="295578" y="2685296"/>
                    <a:pt x="283323" y="2699583"/>
                  </a:cubicBezTo>
                  <a:cubicBezTo>
                    <a:pt x="262050" y="2709172"/>
                    <a:pt x="251446" y="2725745"/>
                    <a:pt x="243826" y="2748161"/>
                  </a:cubicBezTo>
                  <a:cubicBezTo>
                    <a:pt x="220077" y="2818075"/>
                    <a:pt x="196137" y="2888178"/>
                    <a:pt x="166991" y="2955933"/>
                  </a:cubicBezTo>
                  <a:cubicBezTo>
                    <a:pt x="148385" y="2999240"/>
                    <a:pt x="104507" y="3018480"/>
                    <a:pt x="62660" y="3033657"/>
                  </a:cubicBezTo>
                  <a:cubicBezTo>
                    <a:pt x="52500" y="3037340"/>
                    <a:pt x="41705" y="3039181"/>
                    <a:pt x="30847" y="3040325"/>
                  </a:cubicBezTo>
                  <a:cubicBezTo>
                    <a:pt x="10590" y="3042547"/>
                    <a:pt x="-5031" y="3022735"/>
                    <a:pt x="1510" y="3003431"/>
                  </a:cubicBezTo>
                  <a:cubicBezTo>
                    <a:pt x="63549" y="2821059"/>
                    <a:pt x="119937" y="2636401"/>
                    <a:pt x="226173" y="2473650"/>
                  </a:cubicBezTo>
                  <a:cubicBezTo>
                    <a:pt x="292657" y="2371797"/>
                    <a:pt x="366635" y="2274832"/>
                    <a:pt x="437437" y="2175708"/>
                  </a:cubicBezTo>
                  <a:cubicBezTo>
                    <a:pt x="480998" y="2114748"/>
                    <a:pt x="529449" y="2056709"/>
                    <a:pt x="567104" y="1992320"/>
                  </a:cubicBezTo>
                  <a:cubicBezTo>
                    <a:pt x="603680" y="1929773"/>
                    <a:pt x="629525" y="1860939"/>
                    <a:pt x="659560" y="1794645"/>
                  </a:cubicBezTo>
                  <a:cubicBezTo>
                    <a:pt x="790942" y="1504831"/>
                    <a:pt x="922450" y="1215207"/>
                    <a:pt x="1053133" y="925076"/>
                  </a:cubicBezTo>
                  <a:cubicBezTo>
                    <a:pt x="1078279" y="869259"/>
                    <a:pt x="1099933" y="811855"/>
                    <a:pt x="1123174" y="755277"/>
                  </a:cubicBezTo>
                  <a:cubicBezTo>
                    <a:pt x="1118602" y="740799"/>
                    <a:pt x="1126349" y="728607"/>
                    <a:pt x="1131683" y="716542"/>
                  </a:cubicBezTo>
                  <a:cubicBezTo>
                    <a:pt x="1193468" y="575191"/>
                    <a:pt x="1250872" y="431998"/>
                    <a:pt x="1311769" y="290266"/>
                  </a:cubicBezTo>
                  <a:cubicBezTo>
                    <a:pt x="1324278" y="261120"/>
                    <a:pt x="1341423" y="235275"/>
                    <a:pt x="1358886" y="209431"/>
                  </a:cubicBezTo>
                  <a:cubicBezTo>
                    <a:pt x="1405558" y="140343"/>
                    <a:pt x="1450389" y="70048"/>
                    <a:pt x="1498332" y="1786"/>
                  </a:cubicBezTo>
                  <a:cubicBezTo>
                    <a:pt x="1516810" y="-5390"/>
                    <a:pt x="1527542" y="11057"/>
                    <a:pt x="1542147" y="15883"/>
                  </a:cubicBezTo>
                  <a:cubicBezTo>
                    <a:pt x="1597455" y="28646"/>
                    <a:pt x="1830183" y="20455"/>
                    <a:pt x="1871458" y="20137"/>
                  </a:cubicBezTo>
                  <a:cubicBezTo>
                    <a:pt x="1915273" y="19883"/>
                    <a:pt x="2052814" y="11628"/>
                    <a:pt x="2109710" y="16137"/>
                  </a:cubicBezTo>
                  <a:cubicBezTo>
                    <a:pt x="2102788" y="43759"/>
                    <a:pt x="1947086" y="547632"/>
                    <a:pt x="1892476" y="654185"/>
                  </a:cubicBezTo>
                  <a:cubicBezTo>
                    <a:pt x="1764587" y="951047"/>
                    <a:pt x="1554593" y="1223589"/>
                    <a:pt x="1370125" y="1459555"/>
                  </a:cubicBezTo>
                  <a:cubicBezTo>
                    <a:pt x="1169846" y="1715461"/>
                    <a:pt x="997253" y="1927169"/>
                    <a:pt x="922831" y="2052392"/>
                  </a:cubicBezTo>
                  <a:lnTo>
                    <a:pt x="922831" y="2052392"/>
                  </a:lnTo>
                  <a:close/>
                </a:path>
              </a:pathLst>
            </a:custGeom>
            <a:solidFill>
              <a:srgbClr val="F39E7E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7DC35E90-8275-4F6D-A8E7-C085CB9B42C9}"/>
                </a:ext>
              </a:extLst>
            </p:cNvPr>
            <p:cNvSpPr/>
            <p:nvPr/>
          </p:nvSpPr>
          <p:spPr>
            <a:xfrm>
              <a:off x="1191717" y="3813205"/>
              <a:ext cx="1743011" cy="2886757"/>
            </a:xfrm>
            <a:custGeom>
              <a:avLst/>
              <a:gdLst>
                <a:gd name="connsiteX0" fmla="*/ 346075 w 1743011"/>
                <a:gd name="connsiteY0" fmla="*/ 2318164 h 2886757"/>
                <a:gd name="connsiteX1" fmla="*/ 347917 w 1743011"/>
                <a:gd name="connsiteY1" fmla="*/ 2337722 h 2886757"/>
                <a:gd name="connsiteX2" fmla="*/ 375730 w 1743011"/>
                <a:gd name="connsiteY2" fmla="*/ 2449926 h 2886757"/>
                <a:gd name="connsiteX3" fmla="*/ 387985 w 1743011"/>
                <a:gd name="connsiteY3" fmla="*/ 2519395 h 2886757"/>
                <a:gd name="connsiteX4" fmla="*/ 361442 w 1743011"/>
                <a:gd name="connsiteY4" fmla="*/ 2743995 h 2886757"/>
                <a:gd name="connsiteX5" fmla="*/ 400558 w 1743011"/>
                <a:gd name="connsiteY5" fmla="*/ 2870868 h 2886757"/>
                <a:gd name="connsiteX6" fmla="*/ 343408 w 1743011"/>
                <a:gd name="connsiteY6" fmla="*/ 2885219 h 2886757"/>
                <a:gd name="connsiteX7" fmla="*/ 121666 w 1743011"/>
                <a:gd name="connsiteY7" fmla="*/ 2852263 h 2886757"/>
                <a:gd name="connsiteX8" fmla="*/ 87884 w 1743011"/>
                <a:gd name="connsiteY8" fmla="*/ 2825592 h 2886757"/>
                <a:gd name="connsiteX9" fmla="*/ 38291 w 1743011"/>
                <a:gd name="connsiteY9" fmla="*/ 2694592 h 2886757"/>
                <a:gd name="connsiteX10" fmla="*/ 0 w 1743011"/>
                <a:gd name="connsiteY10" fmla="*/ 2680558 h 2886757"/>
                <a:gd name="connsiteX11" fmla="*/ 82804 w 1743011"/>
                <a:gd name="connsiteY11" fmla="*/ 2579974 h 2886757"/>
                <a:gd name="connsiteX12" fmla="*/ 237363 w 1743011"/>
                <a:gd name="connsiteY12" fmla="*/ 2412842 h 2886757"/>
                <a:gd name="connsiteX13" fmla="*/ 330645 w 1743011"/>
                <a:gd name="connsiteY13" fmla="*/ 2325403 h 2886757"/>
                <a:gd name="connsiteX14" fmla="*/ 346075 w 1743011"/>
                <a:gd name="connsiteY14" fmla="*/ 2318164 h 2886757"/>
                <a:gd name="connsiteX15" fmla="*/ 346075 w 1743011"/>
                <a:gd name="connsiteY15" fmla="*/ 2318164 h 2886757"/>
                <a:gd name="connsiteX16" fmla="*/ 1604455 w 1743011"/>
                <a:gd name="connsiteY16" fmla="*/ 633953 h 2886757"/>
                <a:gd name="connsiteX17" fmla="*/ 1187831 w 1743011"/>
                <a:gd name="connsiteY17" fmla="*/ 1300703 h 2886757"/>
                <a:gd name="connsiteX18" fmla="*/ 639318 w 1743011"/>
                <a:gd name="connsiteY18" fmla="*/ 2032795 h 2886757"/>
                <a:gd name="connsiteX19" fmla="*/ 618935 w 1743011"/>
                <a:gd name="connsiteY19" fmla="*/ 1944974 h 2886757"/>
                <a:gd name="connsiteX20" fmla="*/ 593789 w 1743011"/>
                <a:gd name="connsiteY20" fmla="*/ 1933417 h 2886757"/>
                <a:gd name="connsiteX21" fmla="*/ 505143 w 1743011"/>
                <a:gd name="connsiteY21" fmla="*/ 1948975 h 2886757"/>
                <a:gd name="connsiteX22" fmla="*/ 488379 w 1743011"/>
                <a:gd name="connsiteY22" fmla="*/ 1930115 h 2886757"/>
                <a:gd name="connsiteX23" fmla="*/ 564388 w 1743011"/>
                <a:gd name="connsiteY23" fmla="*/ 1705516 h 2886757"/>
                <a:gd name="connsiteX24" fmla="*/ 627761 w 1743011"/>
                <a:gd name="connsiteY24" fmla="*/ 1516540 h 2886757"/>
                <a:gd name="connsiteX25" fmla="*/ 711200 w 1743011"/>
                <a:gd name="connsiteY25" fmla="*/ 1426624 h 2886757"/>
                <a:gd name="connsiteX26" fmla="*/ 999109 w 1743011"/>
                <a:gd name="connsiteY26" fmla="*/ 1192880 h 2886757"/>
                <a:gd name="connsiteX27" fmla="*/ 1346835 w 1743011"/>
                <a:gd name="connsiteY27" fmla="*/ 894240 h 2886757"/>
                <a:gd name="connsiteX28" fmla="*/ 1604455 w 1743011"/>
                <a:gd name="connsiteY28" fmla="*/ 633953 h 2886757"/>
                <a:gd name="connsiteX29" fmla="*/ 1604455 w 1743011"/>
                <a:gd name="connsiteY29" fmla="*/ 633953 h 2886757"/>
                <a:gd name="connsiteX30" fmla="*/ 1576959 w 1743011"/>
                <a:gd name="connsiteY30" fmla="*/ 33 h 2886757"/>
                <a:gd name="connsiteX31" fmla="*/ 1743012 w 1743011"/>
                <a:gd name="connsiteY31" fmla="*/ 731 h 2886757"/>
                <a:gd name="connsiteX32" fmla="*/ 1713738 w 1743011"/>
                <a:gd name="connsiteY32" fmla="*/ 7017 h 2886757"/>
                <a:gd name="connsiteX33" fmla="*/ 1576070 w 1743011"/>
                <a:gd name="connsiteY33" fmla="*/ 6573 h 2886757"/>
                <a:gd name="connsiteX34" fmla="*/ 1542987 w 1743011"/>
                <a:gd name="connsiteY34" fmla="*/ 34259 h 2886757"/>
                <a:gd name="connsiteX35" fmla="*/ 1529398 w 1743011"/>
                <a:gd name="connsiteY35" fmla="*/ 113825 h 2886757"/>
                <a:gd name="connsiteX36" fmla="*/ 1420559 w 1743011"/>
                <a:gd name="connsiteY36" fmla="*/ 261589 h 2886757"/>
                <a:gd name="connsiteX37" fmla="*/ 1248791 w 1743011"/>
                <a:gd name="connsiteY37" fmla="*/ 410306 h 2886757"/>
                <a:gd name="connsiteX38" fmla="*/ 1201547 w 1743011"/>
                <a:gd name="connsiteY38" fmla="*/ 450883 h 2886757"/>
                <a:gd name="connsiteX39" fmla="*/ 1178687 w 1743011"/>
                <a:gd name="connsiteY39" fmla="*/ 439960 h 2886757"/>
                <a:gd name="connsiteX40" fmla="*/ 1160590 w 1743011"/>
                <a:gd name="connsiteY40" fmla="*/ 285910 h 2886757"/>
                <a:gd name="connsiteX41" fmla="*/ 1190498 w 1743011"/>
                <a:gd name="connsiteY41" fmla="*/ 205646 h 2886757"/>
                <a:gd name="connsiteX42" fmla="*/ 1301369 w 1743011"/>
                <a:gd name="connsiteY42" fmla="*/ 11272 h 2886757"/>
                <a:gd name="connsiteX43" fmla="*/ 1254316 w 1743011"/>
                <a:gd name="connsiteY43" fmla="*/ 1810 h 2886757"/>
                <a:gd name="connsiteX44" fmla="*/ 1576959 w 1743011"/>
                <a:gd name="connsiteY44" fmla="*/ 33 h 2886757"/>
                <a:gd name="connsiteX45" fmla="*/ 1576959 w 1743011"/>
                <a:gd name="connsiteY45" fmla="*/ 33 h 288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743011" h="2886757">
                  <a:moveTo>
                    <a:pt x="346075" y="2318164"/>
                  </a:moveTo>
                  <a:cubicBezTo>
                    <a:pt x="353632" y="2322799"/>
                    <a:pt x="351727" y="2331753"/>
                    <a:pt x="347917" y="2337722"/>
                  </a:cubicBezTo>
                  <a:cubicBezTo>
                    <a:pt x="318072" y="2384966"/>
                    <a:pt x="327724" y="2421097"/>
                    <a:pt x="375730" y="2449926"/>
                  </a:cubicBezTo>
                  <a:cubicBezTo>
                    <a:pt x="404368" y="2467135"/>
                    <a:pt x="404813" y="2487836"/>
                    <a:pt x="387985" y="2519395"/>
                  </a:cubicBezTo>
                  <a:cubicBezTo>
                    <a:pt x="350711" y="2589499"/>
                    <a:pt x="338709" y="2665572"/>
                    <a:pt x="361442" y="2743995"/>
                  </a:cubicBezTo>
                  <a:cubicBezTo>
                    <a:pt x="373761" y="2786476"/>
                    <a:pt x="375095" y="2832451"/>
                    <a:pt x="400558" y="2870868"/>
                  </a:cubicBezTo>
                  <a:cubicBezTo>
                    <a:pt x="384239" y="2886488"/>
                    <a:pt x="365824" y="2888965"/>
                    <a:pt x="343408" y="2885219"/>
                  </a:cubicBezTo>
                  <a:cubicBezTo>
                    <a:pt x="269685" y="2873026"/>
                    <a:pt x="195644" y="2862867"/>
                    <a:pt x="121666" y="2852263"/>
                  </a:cubicBezTo>
                  <a:cubicBezTo>
                    <a:pt x="104902" y="2849850"/>
                    <a:pt x="94107" y="2842927"/>
                    <a:pt x="87884" y="2825592"/>
                  </a:cubicBezTo>
                  <a:cubicBezTo>
                    <a:pt x="72327" y="2781651"/>
                    <a:pt x="53213" y="2738851"/>
                    <a:pt x="38291" y="2694592"/>
                  </a:cubicBezTo>
                  <a:cubicBezTo>
                    <a:pt x="30290" y="2670716"/>
                    <a:pt x="18796" y="2668938"/>
                    <a:pt x="0" y="2680558"/>
                  </a:cubicBezTo>
                  <a:cubicBezTo>
                    <a:pt x="27496" y="2646967"/>
                    <a:pt x="53912" y="2612359"/>
                    <a:pt x="82804" y="2579974"/>
                  </a:cubicBezTo>
                  <a:cubicBezTo>
                    <a:pt x="133414" y="2523459"/>
                    <a:pt x="184785" y="2467579"/>
                    <a:pt x="237363" y="2412842"/>
                  </a:cubicBezTo>
                  <a:cubicBezTo>
                    <a:pt x="266891" y="2382172"/>
                    <a:pt x="299339" y="2354359"/>
                    <a:pt x="330645" y="2325403"/>
                  </a:cubicBezTo>
                  <a:cubicBezTo>
                    <a:pt x="334963" y="2321339"/>
                    <a:pt x="339471" y="2314100"/>
                    <a:pt x="346075" y="2318164"/>
                  </a:cubicBezTo>
                  <a:lnTo>
                    <a:pt x="346075" y="2318164"/>
                  </a:lnTo>
                  <a:close/>
                  <a:moveTo>
                    <a:pt x="1604455" y="633953"/>
                  </a:moveTo>
                  <a:cubicBezTo>
                    <a:pt x="1522032" y="893351"/>
                    <a:pt x="1232472" y="1240822"/>
                    <a:pt x="1187831" y="1300703"/>
                  </a:cubicBezTo>
                  <a:cubicBezTo>
                    <a:pt x="1008317" y="1541051"/>
                    <a:pt x="643065" y="2029302"/>
                    <a:pt x="639318" y="2032795"/>
                  </a:cubicBezTo>
                  <a:cubicBezTo>
                    <a:pt x="639191" y="2002061"/>
                    <a:pt x="623824" y="1974756"/>
                    <a:pt x="618935" y="1944974"/>
                  </a:cubicBezTo>
                  <a:cubicBezTo>
                    <a:pt x="616776" y="1932020"/>
                    <a:pt x="605092" y="1931449"/>
                    <a:pt x="593789" y="1933417"/>
                  </a:cubicBezTo>
                  <a:cubicBezTo>
                    <a:pt x="564198" y="1938688"/>
                    <a:pt x="534480" y="1943006"/>
                    <a:pt x="505143" y="1948975"/>
                  </a:cubicBezTo>
                  <a:cubicBezTo>
                    <a:pt x="486918" y="1952658"/>
                    <a:pt x="482156" y="1948213"/>
                    <a:pt x="488379" y="1930115"/>
                  </a:cubicBezTo>
                  <a:cubicBezTo>
                    <a:pt x="514096" y="1855376"/>
                    <a:pt x="539115" y="1780382"/>
                    <a:pt x="564388" y="1705516"/>
                  </a:cubicBezTo>
                  <a:cubicBezTo>
                    <a:pt x="585597" y="1642524"/>
                    <a:pt x="607822" y="1579913"/>
                    <a:pt x="627761" y="1516540"/>
                  </a:cubicBezTo>
                  <a:cubicBezTo>
                    <a:pt x="641604" y="1472788"/>
                    <a:pt x="679831" y="1452659"/>
                    <a:pt x="711200" y="1426624"/>
                  </a:cubicBezTo>
                  <a:cubicBezTo>
                    <a:pt x="806387" y="1347693"/>
                    <a:pt x="903097" y="1270668"/>
                    <a:pt x="999109" y="1192880"/>
                  </a:cubicBezTo>
                  <a:cubicBezTo>
                    <a:pt x="1024954" y="1171925"/>
                    <a:pt x="1295654" y="950310"/>
                    <a:pt x="1346835" y="894240"/>
                  </a:cubicBezTo>
                  <a:cubicBezTo>
                    <a:pt x="1401382" y="834232"/>
                    <a:pt x="1597724" y="629889"/>
                    <a:pt x="1604455" y="633953"/>
                  </a:cubicBezTo>
                  <a:lnTo>
                    <a:pt x="1604455" y="633953"/>
                  </a:lnTo>
                  <a:close/>
                  <a:moveTo>
                    <a:pt x="1576959" y="33"/>
                  </a:moveTo>
                  <a:cubicBezTo>
                    <a:pt x="1632331" y="-158"/>
                    <a:pt x="1687703" y="541"/>
                    <a:pt x="1743012" y="731"/>
                  </a:cubicBezTo>
                  <a:cubicBezTo>
                    <a:pt x="1734884" y="10320"/>
                    <a:pt x="1723707" y="6954"/>
                    <a:pt x="1713738" y="7017"/>
                  </a:cubicBezTo>
                  <a:cubicBezTo>
                    <a:pt x="1667828" y="7335"/>
                    <a:pt x="1621917" y="8351"/>
                    <a:pt x="1576070" y="6573"/>
                  </a:cubicBezTo>
                  <a:cubicBezTo>
                    <a:pt x="1554290" y="5747"/>
                    <a:pt x="1546225" y="15463"/>
                    <a:pt x="1542987" y="34259"/>
                  </a:cubicBezTo>
                  <a:cubicBezTo>
                    <a:pt x="1538415" y="60802"/>
                    <a:pt x="1530287" y="87154"/>
                    <a:pt x="1529398" y="113825"/>
                  </a:cubicBezTo>
                  <a:cubicBezTo>
                    <a:pt x="1526985" y="188882"/>
                    <a:pt x="1466342" y="219997"/>
                    <a:pt x="1420559" y="261589"/>
                  </a:cubicBezTo>
                  <a:cubicBezTo>
                    <a:pt x="1364488" y="312516"/>
                    <a:pt x="1306195" y="360840"/>
                    <a:pt x="1248791" y="410306"/>
                  </a:cubicBezTo>
                  <a:cubicBezTo>
                    <a:pt x="1233107" y="423832"/>
                    <a:pt x="1217549" y="437675"/>
                    <a:pt x="1201547" y="450883"/>
                  </a:cubicBezTo>
                  <a:cubicBezTo>
                    <a:pt x="1186688" y="463202"/>
                    <a:pt x="1179322" y="458693"/>
                    <a:pt x="1178687" y="439960"/>
                  </a:cubicBezTo>
                  <a:cubicBezTo>
                    <a:pt x="1177036" y="388145"/>
                    <a:pt x="1167956" y="337091"/>
                    <a:pt x="1160590" y="285910"/>
                  </a:cubicBezTo>
                  <a:cubicBezTo>
                    <a:pt x="1156018" y="254223"/>
                    <a:pt x="1177100" y="231046"/>
                    <a:pt x="1190498" y="205646"/>
                  </a:cubicBezTo>
                  <a:cubicBezTo>
                    <a:pt x="1225360" y="139796"/>
                    <a:pt x="1261555" y="74645"/>
                    <a:pt x="1301369" y="11272"/>
                  </a:cubicBezTo>
                  <a:cubicBezTo>
                    <a:pt x="1284859" y="1874"/>
                    <a:pt x="1267397" y="13495"/>
                    <a:pt x="1254316" y="1810"/>
                  </a:cubicBezTo>
                  <a:cubicBezTo>
                    <a:pt x="1361757" y="1176"/>
                    <a:pt x="1469327" y="350"/>
                    <a:pt x="1576959" y="33"/>
                  </a:cubicBezTo>
                  <a:lnTo>
                    <a:pt x="1576959" y="33"/>
                  </a:lnTo>
                  <a:close/>
                </a:path>
              </a:pathLst>
            </a:custGeom>
            <a:solidFill>
              <a:srgbClr val="DE957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E58E5C31-8050-4F9C-A9B0-39F42DBA6E2D}"/>
                </a:ext>
              </a:extLst>
            </p:cNvPr>
            <p:cNvSpPr/>
            <p:nvPr/>
          </p:nvSpPr>
          <p:spPr>
            <a:xfrm>
              <a:off x="3674265" y="5782307"/>
              <a:ext cx="2103411" cy="1073457"/>
            </a:xfrm>
            <a:custGeom>
              <a:avLst/>
              <a:gdLst>
                <a:gd name="connsiteX0" fmla="*/ 2018142 w 2103411"/>
                <a:gd name="connsiteY0" fmla="*/ 701 h 1073457"/>
                <a:gd name="connsiteX1" fmla="*/ 2023921 w 2103411"/>
                <a:gd name="connsiteY1" fmla="*/ 23878 h 1073457"/>
                <a:gd name="connsiteX2" fmla="*/ 2004871 w 2103411"/>
                <a:gd name="connsiteY2" fmla="*/ 134368 h 1073457"/>
                <a:gd name="connsiteX3" fmla="*/ 1999283 w 2103411"/>
                <a:gd name="connsiteY3" fmla="*/ 143512 h 1073457"/>
                <a:gd name="connsiteX4" fmla="*/ 2092882 w 2103411"/>
                <a:gd name="connsiteY4" fmla="*/ 32006 h 1073457"/>
                <a:gd name="connsiteX5" fmla="*/ 2101962 w 2103411"/>
                <a:gd name="connsiteY5" fmla="*/ 72011 h 1073457"/>
                <a:gd name="connsiteX6" fmla="*/ 2067863 w 2103411"/>
                <a:gd name="connsiteY6" fmla="*/ 255971 h 1073457"/>
                <a:gd name="connsiteX7" fmla="*/ 2052940 w 2103411"/>
                <a:gd name="connsiteY7" fmla="*/ 289816 h 1073457"/>
                <a:gd name="connsiteX8" fmla="*/ 1953055 w 2103411"/>
                <a:gd name="connsiteY8" fmla="*/ 440756 h 1073457"/>
                <a:gd name="connsiteX9" fmla="*/ 1882252 w 2103411"/>
                <a:gd name="connsiteY9" fmla="*/ 485142 h 1073457"/>
                <a:gd name="connsiteX10" fmla="*/ 1854566 w 2103411"/>
                <a:gd name="connsiteY10" fmla="*/ 488444 h 1073457"/>
                <a:gd name="connsiteX11" fmla="*/ 1914384 w 2103411"/>
                <a:gd name="connsiteY11" fmla="*/ 418912 h 1073457"/>
                <a:gd name="connsiteX12" fmla="*/ 2010649 w 2103411"/>
                <a:gd name="connsiteY12" fmla="*/ 312041 h 1073457"/>
                <a:gd name="connsiteX13" fmla="*/ 2049765 w 2103411"/>
                <a:gd name="connsiteY13" fmla="*/ 232285 h 1073457"/>
                <a:gd name="connsiteX14" fmla="*/ 2074086 w 2103411"/>
                <a:gd name="connsiteY14" fmla="*/ 107190 h 1073457"/>
                <a:gd name="connsiteX15" fmla="*/ 2059481 w 2103411"/>
                <a:gd name="connsiteY15" fmla="*/ 160276 h 1073457"/>
                <a:gd name="connsiteX16" fmla="*/ 1864790 w 2103411"/>
                <a:gd name="connsiteY16" fmla="*/ 466346 h 1073457"/>
                <a:gd name="connsiteX17" fmla="*/ 1836596 w 2103411"/>
                <a:gd name="connsiteY17" fmla="*/ 489841 h 1073457"/>
                <a:gd name="connsiteX18" fmla="*/ 1818371 w 2103411"/>
                <a:gd name="connsiteY18" fmla="*/ 516130 h 1073457"/>
                <a:gd name="connsiteX19" fmla="*/ 1760396 w 2103411"/>
                <a:gd name="connsiteY19" fmla="*/ 729427 h 1073457"/>
                <a:gd name="connsiteX20" fmla="*/ 1719502 w 2103411"/>
                <a:gd name="connsiteY20" fmla="*/ 778322 h 1073457"/>
                <a:gd name="connsiteX21" fmla="*/ 1760205 w 2103411"/>
                <a:gd name="connsiteY21" fmla="*/ 732030 h 1073457"/>
                <a:gd name="connsiteX22" fmla="*/ 1781795 w 2103411"/>
                <a:gd name="connsiteY22" fmla="*/ 650877 h 1073457"/>
                <a:gd name="connsiteX23" fmla="*/ 1798115 w 2103411"/>
                <a:gd name="connsiteY23" fmla="*/ 633478 h 1073457"/>
                <a:gd name="connsiteX24" fmla="*/ 1761856 w 2103411"/>
                <a:gd name="connsiteY24" fmla="*/ 870905 h 1073457"/>
                <a:gd name="connsiteX25" fmla="*/ 1735123 w 2103411"/>
                <a:gd name="connsiteY25" fmla="*/ 904496 h 1073457"/>
                <a:gd name="connsiteX26" fmla="*/ 1569832 w 2103411"/>
                <a:gd name="connsiteY26" fmla="*/ 999302 h 1073457"/>
                <a:gd name="connsiteX27" fmla="*/ 1313038 w 2103411"/>
                <a:gd name="connsiteY27" fmla="*/ 1065215 h 1073457"/>
                <a:gd name="connsiteX28" fmla="*/ 1144065 w 2103411"/>
                <a:gd name="connsiteY28" fmla="*/ 1058357 h 1073457"/>
                <a:gd name="connsiteX29" fmla="*/ 774050 w 2103411"/>
                <a:gd name="connsiteY29" fmla="*/ 997841 h 1073457"/>
                <a:gd name="connsiteX30" fmla="*/ 718170 w 2103411"/>
                <a:gd name="connsiteY30" fmla="*/ 960884 h 1073457"/>
                <a:gd name="connsiteX31" fmla="*/ 700644 w 2103411"/>
                <a:gd name="connsiteY31" fmla="*/ 901893 h 1073457"/>
                <a:gd name="connsiteX32" fmla="*/ 718424 w 2103411"/>
                <a:gd name="connsiteY32" fmla="*/ 801055 h 1073457"/>
                <a:gd name="connsiteX33" fmla="*/ 767510 w 2103411"/>
                <a:gd name="connsiteY33" fmla="*/ 798261 h 1073457"/>
                <a:gd name="connsiteX34" fmla="*/ 1184324 w 2103411"/>
                <a:gd name="connsiteY34" fmla="*/ 892686 h 1073457"/>
                <a:gd name="connsiteX35" fmla="*/ 1228965 w 2103411"/>
                <a:gd name="connsiteY35" fmla="*/ 903544 h 1073457"/>
                <a:gd name="connsiteX36" fmla="*/ 1260489 w 2103411"/>
                <a:gd name="connsiteY36" fmla="*/ 906344 h 1073457"/>
                <a:gd name="connsiteX37" fmla="*/ 1261921 w 2103411"/>
                <a:gd name="connsiteY37" fmla="*/ 906528 h 1073457"/>
                <a:gd name="connsiteX38" fmla="*/ 1263237 w 2103411"/>
                <a:gd name="connsiteY38" fmla="*/ 906646 h 1073457"/>
                <a:gd name="connsiteX39" fmla="*/ 1275446 w 2103411"/>
                <a:gd name="connsiteY39" fmla="*/ 908243 h 1073457"/>
                <a:gd name="connsiteX40" fmla="*/ 1288875 w 2103411"/>
                <a:gd name="connsiteY40" fmla="*/ 906044 h 1073457"/>
                <a:gd name="connsiteX41" fmla="*/ 1289861 w 2103411"/>
                <a:gd name="connsiteY41" fmla="*/ 905957 h 1073457"/>
                <a:gd name="connsiteX42" fmla="*/ 1290796 w 2103411"/>
                <a:gd name="connsiteY42" fmla="*/ 905806 h 1073457"/>
                <a:gd name="connsiteX43" fmla="*/ 1315896 w 2103411"/>
                <a:gd name="connsiteY43" fmla="*/ 903607 h 1073457"/>
                <a:gd name="connsiteX44" fmla="*/ 1359901 w 2103411"/>
                <a:gd name="connsiteY44" fmla="*/ 891415 h 1073457"/>
                <a:gd name="connsiteX45" fmla="*/ 1434260 w 2103411"/>
                <a:gd name="connsiteY45" fmla="*/ 867158 h 1073457"/>
                <a:gd name="connsiteX46" fmla="*/ 1435149 w 2103411"/>
                <a:gd name="connsiteY46" fmla="*/ 866904 h 1073457"/>
                <a:gd name="connsiteX47" fmla="*/ 1551227 w 2103411"/>
                <a:gd name="connsiteY47" fmla="*/ 834710 h 1073457"/>
                <a:gd name="connsiteX48" fmla="*/ 1454707 w 2103411"/>
                <a:gd name="connsiteY48" fmla="*/ 860491 h 1073457"/>
                <a:gd name="connsiteX49" fmla="*/ 1434260 w 2103411"/>
                <a:gd name="connsiteY49" fmla="*/ 867158 h 1073457"/>
                <a:gd name="connsiteX50" fmla="*/ 1319642 w 2103411"/>
                <a:gd name="connsiteY50" fmla="*/ 901131 h 1073457"/>
                <a:gd name="connsiteX51" fmla="*/ 1290796 w 2103411"/>
                <a:gd name="connsiteY51" fmla="*/ 905806 h 1073457"/>
                <a:gd name="connsiteX52" fmla="*/ 1289797 w 2103411"/>
                <a:gd name="connsiteY52" fmla="*/ 905893 h 1073457"/>
                <a:gd name="connsiteX53" fmla="*/ 1288875 w 2103411"/>
                <a:gd name="connsiteY53" fmla="*/ 906044 h 1073457"/>
                <a:gd name="connsiteX54" fmla="*/ 1272589 w 2103411"/>
                <a:gd name="connsiteY54" fmla="*/ 907481 h 1073457"/>
                <a:gd name="connsiteX55" fmla="*/ 1263237 w 2103411"/>
                <a:gd name="connsiteY55" fmla="*/ 906646 h 1073457"/>
                <a:gd name="connsiteX56" fmla="*/ 1261857 w 2103411"/>
                <a:gd name="connsiteY56" fmla="*/ 906465 h 1073457"/>
                <a:gd name="connsiteX57" fmla="*/ 1260489 w 2103411"/>
                <a:gd name="connsiteY57" fmla="*/ 906344 h 1073457"/>
                <a:gd name="connsiteX58" fmla="*/ 1230869 w 2103411"/>
                <a:gd name="connsiteY58" fmla="*/ 902528 h 1073457"/>
                <a:gd name="connsiteX59" fmla="*/ 827454 w 2103411"/>
                <a:gd name="connsiteY59" fmla="*/ 788862 h 1073457"/>
                <a:gd name="connsiteX60" fmla="*/ 754048 w 2103411"/>
                <a:gd name="connsiteY60" fmla="*/ 773686 h 1073457"/>
                <a:gd name="connsiteX61" fmla="*/ 726806 w 2103411"/>
                <a:gd name="connsiteY61" fmla="*/ 746636 h 1073457"/>
                <a:gd name="connsiteX62" fmla="*/ 731823 w 2103411"/>
                <a:gd name="connsiteY62" fmla="*/ 671388 h 1073457"/>
                <a:gd name="connsiteX63" fmla="*/ 782242 w 2103411"/>
                <a:gd name="connsiteY63" fmla="*/ 639447 h 1073457"/>
                <a:gd name="connsiteX64" fmla="*/ 825280 w 2103411"/>
                <a:gd name="connsiteY64" fmla="*/ 599909 h 1073457"/>
                <a:gd name="connsiteX65" fmla="*/ 828957 w 2103411"/>
                <a:gd name="connsiteY65" fmla="*/ 595648 h 1073457"/>
                <a:gd name="connsiteX66" fmla="*/ 828900 w 2103411"/>
                <a:gd name="connsiteY66" fmla="*/ 595680 h 1073457"/>
                <a:gd name="connsiteX67" fmla="*/ 485558 w 2103411"/>
                <a:gd name="connsiteY67" fmla="*/ 662851 h 1073457"/>
                <a:gd name="connsiteX68" fmla="*/ 478750 w 2103411"/>
                <a:gd name="connsiteY68" fmla="*/ 662527 h 1073457"/>
                <a:gd name="connsiteX69" fmla="*/ 476489 w 2103411"/>
                <a:gd name="connsiteY69" fmla="*/ 672150 h 1073457"/>
                <a:gd name="connsiteX70" fmla="*/ 283957 w 2103411"/>
                <a:gd name="connsiteY70" fmla="*/ 674626 h 1073457"/>
                <a:gd name="connsiteX71" fmla="*/ 35228 w 2103411"/>
                <a:gd name="connsiteY71" fmla="*/ 602935 h 1073457"/>
                <a:gd name="connsiteX72" fmla="*/ 11161 w 2103411"/>
                <a:gd name="connsiteY72" fmla="*/ 573534 h 1073457"/>
                <a:gd name="connsiteX73" fmla="*/ 5446 w 2103411"/>
                <a:gd name="connsiteY73" fmla="*/ 470791 h 1073457"/>
                <a:gd name="connsiteX74" fmla="*/ 8084 w 2103411"/>
                <a:gd name="connsiteY74" fmla="*/ 471391 h 1073457"/>
                <a:gd name="connsiteX75" fmla="*/ 0 w 2103411"/>
                <a:gd name="connsiteY75" fmla="*/ 433515 h 1073457"/>
                <a:gd name="connsiteX76" fmla="*/ 9865 w 2103411"/>
                <a:gd name="connsiteY76" fmla="*/ 387296 h 1073457"/>
                <a:gd name="connsiteX77" fmla="*/ 17990 w 2103411"/>
                <a:gd name="connsiteY77" fmla="*/ 374934 h 1073457"/>
                <a:gd name="connsiteX78" fmla="*/ 30148 w 2103411"/>
                <a:gd name="connsiteY78" fmla="*/ 332869 h 1073457"/>
                <a:gd name="connsiteX79" fmla="*/ 41123 w 2103411"/>
                <a:gd name="connsiteY79" fmla="*/ 341667 h 1073457"/>
                <a:gd name="connsiteX80" fmla="*/ 61452 w 2103411"/>
                <a:gd name="connsiteY80" fmla="*/ 323977 h 1073457"/>
                <a:gd name="connsiteX81" fmla="*/ 30465 w 2103411"/>
                <a:gd name="connsiteY81" fmla="*/ 308612 h 1073457"/>
                <a:gd name="connsiteX82" fmla="*/ 122985 w 2103411"/>
                <a:gd name="connsiteY82" fmla="*/ 220157 h 1073457"/>
                <a:gd name="connsiteX83" fmla="*/ 137590 w 2103411"/>
                <a:gd name="connsiteY83" fmla="*/ 215013 h 1073457"/>
                <a:gd name="connsiteX84" fmla="*/ 378763 w 2103411"/>
                <a:gd name="connsiteY84" fmla="*/ 173992 h 1073457"/>
                <a:gd name="connsiteX85" fmla="*/ 664513 w 2103411"/>
                <a:gd name="connsiteY85" fmla="*/ 180342 h 1073457"/>
                <a:gd name="connsiteX86" fmla="*/ 937563 w 2103411"/>
                <a:gd name="connsiteY86" fmla="*/ 123192 h 1073457"/>
                <a:gd name="connsiteX87" fmla="*/ 964685 w 2103411"/>
                <a:gd name="connsiteY87" fmla="*/ 249808 h 1073457"/>
                <a:gd name="connsiteX88" fmla="*/ 963675 w 2103411"/>
                <a:gd name="connsiteY88" fmla="*/ 353054 h 1073457"/>
                <a:gd name="connsiteX89" fmla="*/ 963153 w 2103411"/>
                <a:gd name="connsiteY89" fmla="*/ 351856 h 1073457"/>
                <a:gd name="connsiteX90" fmla="*/ 954150 w 2103411"/>
                <a:gd name="connsiteY90" fmla="*/ 376490 h 1073457"/>
                <a:gd name="connsiteX91" fmla="*/ 957549 w 2103411"/>
                <a:gd name="connsiteY91" fmla="*/ 381663 h 1073457"/>
                <a:gd name="connsiteX92" fmla="*/ 957641 w 2103411"/>
                <a:gd name="connsiteY92" fmla="*/ 381567 h 1073457"/>
                <a:gd name="connsiteX93" fmla="*/ 963641 w 2103411"/>
                <a:gd name="connsiteY93" fmla="*/ 356503 h 1073457"/>
                <a:gd name="connsiteX94" fmla="*/ 963675 w 2103411"/>
                <a:gd name="connsiteY94" fmla="*/ 353054 h 1073457"/>
                <a:gd name="connsiteX95" fmla="*/ 991047 w 2103411"/>
                <a:gd name="connsiteY95" fmla="*/ 415875 h 1073457"/>
                <a:gd name="connsiteX96" fmla="*/ 1058403 w 2103411"/>
                <a:gd name="connsiteY96" fmla="*/ 536006 h 1073457"/>
                <a:gd name="connsiteX97" fmla="*/ 1154796 w 2103411"/>
                <a:gd name="connsiteY97" fmla="*/ 585663 h 1073457"/>
                <a:gd name="connsiteX98" fmla="*/ 1231377 w 2103411"/>
                <a:gd name="connsiteY98" fmla="*/ 612904 h 1073457"/>
                <a:gd name="connsiteX99" fmla="*/ 1280590 w 2103411"/>
                <a:gd name="connsiteY99" fmla="*/ 614809 h 1073457"/>
                <a:gd name="connsiteX100" fmla="*/ 1490711 w 2103411"/>
                <a:gd name="connsiteY100" fmla="*/ 537657 h 1073457"/>
                <a:gd name="connsiteX101" fmla="*/ 1641841 w 2103411"/>
                <a:gd name="connsiteY101" fmla="*/ 471236 h 1073457"/>
                <a:gd name="connsiteX102" fmla="*/ 1716644 w 2103411"/>
                <a:gd name="connsiteY102" fmla="*/ 451170 h 1073457"/>
                <a:gd name="connsiteX103" fmla="*/ 1754427 w 2103411"/>
                <a:gd name="connsiteY103" fmla="*/ 426913 h 1073457"/>
                <a:gd name="connsiteX104" fmla="*/ 1793098 w 2103411"/>
                <a:gd name="connsiteY104" fmla="*/ 392369 h 1073457"/>
                <a:gd name="connsiteX105" fmla="*/ 1918447 w 2103411"/>
                <a:gd name="connsiteY105" fmla="*/ 180533 h 1073457"/>
                <a:gd name="connsiteX106" fmla="*/ 1941498 w 2103411"/>
                <a:gd name="connsiteY106" fmla="*/ 147195 h 1073457"/>
                <a:gd name="connsiteX107" fmla="*/ 2005442 w 2103411"/>
                <a:gd name="connsiteY107" fmla="*/ 12766 h 1073457"/>
                <a:gd name="connsiteX108" fmla="*/ 2018142 w 2103411"/>
                <a:gd name="connsiteY108" fmla="*/ 701 h 1073457"/>
                <a:gd name="connsiteX0" fmla="*/ 2018142 w 2103411"/>
                <a:gd name="connsiteY0" fmla="*/ 701 h 1073457"/>
                <a:gd name="connsiteX1" fmla="*/ 2023921 w 2103411"/>
                <a:gd name="connsiteY1" fmla="*/ 23878 h 1073457"/>
                <a:gd name="connsiteX2" fmla="*/ 2004871 w 2103411"/>
                <a:gd name="connsiteY2" fmla="*/ 134368 h 1073457"/>
                <a:gd name="connsiteX3" fmla="*/ 1999283 w 2103411"/>
                <a:gd name="connsiteY3" fmla="*/ 143512 h 1073457"/>
                <a:gd name="connsiteX4" fmla="*/ 2092882 w 2103411"/>
                <a:gd name="connsiteY4" fmla="*/ 32006 h 1073457"/>
                <a:gd name="connsiteX5" fmla="*/ 2101962 w 2103411"/>
                <a:gd name="connsiteY5" fmla="*/ 72011 h 1073457"/>
                <a:gd name="connsiteX6" fmla="*/ 2067863 w 2103411"/>
                <a:gd name="connsiteY6" fmla="*/ 255971 h 1073457"/>
                <a:gd name="connsiteX7" fmla="*/ 2052940 w 2103411"/>
                <a:gd name="connsiteY7" fmla="*/ 289816 h 1073457"/>
                <a:gd name="connsiteX8" fmla="*/ 1953055 w 2103411"/>
                <a:gd name="connsiteY8" fmla="*/ 440756 h 1073457"/>
                <a:gd name="connsiteX9" fmla="*/ 1882252 w 2103411"/>
                <a:gd name="connsiteY9" fmla="*/ 485142 h 1073457"/>
                <a:gd name="connsiteX10" fmla="*/ 1854566 w 2103411"/>
                <a:gd name="connsiteY10" fmla="*/ 488444 h 1073457"/>
                <a:gd name="connsiteX11" fmla="*/ 1914384 w 2103411"/>
                <a:gd name="connsiteY11" fmla="*/ 418912 h 1073457"/>
                <a:gd name="connsiteX12" fmla="*/ 2010649 w 2103411"/>
                <a:gd name="connsiteY12" fmla="*/ 312041 h 1073457"/>
                <a:gd name="connsiteX13" fmla="*/ 2049765 w 2103411"/>
                <a:gd name="connsiteY13" fmla="*/ 232285 h 1073457"/>
                <a:gd name="connsiteX14" fmla="*/ 2074086 w 2103411"/>
                <a:gd name="connsiteY14" fmla="*/ 107190 h 1073457"/>
                <a:gd name="connsiteX15" fmla="*/ 2059481 w 2103411"/>
                <a:gd name="connsiteY15" fmla="*/ 160276 h 1073457"/>
                <a:gd name="connsiteX16" fmla="*/ 1864790 w 2103411"/>
                <a:gd name="connsiteY16" fmla="*/ 466346 h 1073457"/>
                <a:gd name="connsiteX17" fmla="*/ 1836596 w 2103411"/>
                <a:gd name="connsiteY17" fmla="*/ 489841 h 1073457"/>
                <a:gd name="connsiteX18" fmla="*/ 1818371 w 2103411"/>
                <a:gd name="connsiteY18" fmla="*/ 516130 h 1073457"/>
                <a:gd name="connsiteX19" fmla="*/ 1760396 w 2103411"/>
                <a:gd name="connsiteY19" fmla="*/ 729427 h 1073457"/>
                <a:gd name="connsiteX20" fmla="*/ 1719502 w 2103411"/>
                <a:gd name="connsiteY20" fmla="*/ 778322 h 1073457"/>
                <a:gd name="connsiteX21" fmla="*/ 1760205 w 2103411"/>
                <a:gd name="connsiteY21" fmla="*/ 732030 h 1073457"/>
                <a:gd name="connsiteX22" fmla="*/ 1781795 w 2103411"/>
                <a:gd name="connsiteY22" fmla="*/ 650877 h 1073457"/>
                <a:gd name="connsiteX23" fmla="*/ 1798115 w 2103411"/>
                <a:gd name="connsiteY23" fmla="*/ 633478 h 1073457"/>
                <a:gd name="connsiteX24" fmla="*/ 1761856 w 2103411"/>
                <a:gd name="connsiteY24" fmla="*/ 870905 h 1073457"/>
                <a:gd name="connsiteX25" fmla="*/ 1735123 w 2103411"/>
                <a:gd name="connsiteY25" fmla="*/ 904496 h 1073457"/>
                <a:gd name="connsiteX26" fmla="*/ 1569832 w 2103411"/>
                <a:gd name="connsiteY26" fmla="*/ 999302 h 1073457"/>
                <a:gd name="connsiteX27" fmla="*/ 1313038 w 2103411"/>
                <a:gd name="connsiteY27" fmla="*/ 1065215 h 1073457"/>
                <a:gd name="connsiteX28" fmla="*/ 1144065 w 2103411"/>
                <a:gd name="connsiteY28" fmla="*/ 1058357 h 1073457"/>
                <a:gd name="connsiteX29" fmla="*/ 774050 w 2103411"/>
                <a:gd name="connsiteY29" fmla="*/ 997841 h 1073457"/>
                <a:gd name="connsiteX30" fmla="*/ 718170 w 2103411"/>
                <a:gd name="connsiteY30" fmla="*/ 960884 h 1073457"/>
                <a:gd name="connsiteX31" fmla="*/ 700644 w 2103411"/>
                <a:gd name="connsiteY31" fmla="*/ 901893 h 1073457"/>
                <a:gd name="connsiteX32" fmla="*/ 718424 w 2103411"/>
                <a:gd name="connsiteY32" fmla="*/ 801055 h 1073457"/>
                <a:gd name="connsiteX33" fmla="*/ 767510 w 2103411"/>
                <a:gd name="connsiteY33" fmla="*/ 798261 h 1073457"/>
                <a:gd name="connsiteX34" fmla="*/ 1184324 w 2103411"/>
                <a:gd name="connsiteY34" fmla="*/ 892686 h 1073457"/>
                <a:gd name="connsiteX35" fmla="*/ 1228965 w 2103411"/>
                <a:gd name="connsiteY35" fmla="*/ 903544 h 1073457"/>
                <a:gd name="connsiteX36" fmla="*/ 1260489 w 2103411"/>
                <a:gd name="connsiteY36" fmla="*/ 906344 h 1073457"/>
                <a:gd name="connsiteX37" fmla="*/ 1261921 w 2103411"/>
                <a:gd name="connsiteY37" fmla="*/ 906528 h 1073457"/>
                <a:gd name="connsiteX38" fmla="*/ 1263237 w 2103411"/>
                <a:gd name="connsiteY38" fmla="*/ 906646 h 1073457"/>
                <a:gd name="connsiteX39" fmla="*/ 1275446 w 2103411"/>
                <a:gd name="connsiteY39" fmla="*/ 908243 h 1073457"/>
                <a:gd name="connsiteX40" fmla="*/ 1288875 w 2103411"/>
                <a:gd name="connsiteY40" fmla="*/ 906044 h 1073457"/>
                <a:gd name="connsiteX41" fmla="*/ 1289861 w 2103411"/>
                <a:gd name="connsiteY41" fmla="*/ 905957 h 1073457"/>
                <a:gd name="connsiteX42" fmla="*/ 1290796 w 2103411"/>
                <a:gd name="connsiteY42" fmla="*/ 905806 h 1073457"/>
                <a:gd name="connsiteX43" fmla="*/ 1315896 w 2103411"/>
                <a:gd name="connsiteY43" fmla="*/ 903607 h 1073457"/>
                <a:gd name="connsiteX44" fmla="*/ 1359901 w 2103411"/>
                <a:gd name="connsiteY44" fmla="*/ 891415 h 1073457"/>
                <a:gd name="connsiteX45" fmla="*/ 1434260 w 2103411"/>
                <a:gd name="connsiteY45" fmla="*/ 867158 h 1073457"/>
                <a:gd name="connsiteX46" fmla="*/ 1435149 w 2103411"/>
                <a:gd name="connsiteY46" fmla="*/ 866904 h 1073457"/>
                <a:gd name="connsiteX47" fmla="*/ 1551227 w 2103411"/>
                <a:gd name="connsiteY47" fmla="*/ 834710 h 1073457"/>
                <a:gd name="connsiteX48" fmla="*/ 1454707 w 2103411"/>
                <a:gd name="connsiteY48" fmla="*/ 860491 h 1073457"/>
                <a:gd name="connsiteX49" fmla="*/ 1434260 w 2103411"/>
                <a:gd name="connsiteY49" fmla="*/ 867158 h 1073457"/>
                <a:gd name="connsiteX50" fmla="*/ 1319642 w 2103411"/>
                <a:gd name="connsiteY50" fmla="*/ 901131 h 1073457"/>
                <a:gd name="connsiteX51" fmla="*/ 1290796 w 2103411"/>
                <a:gd name="connsiteY51" fmla="*/ 905806 h 1073457"/>
                <a:gd name="connsiteX52" fmla="*/ 1289797 w 2103411"/>
                <a:gd name="connsiteY52" fmla="*/ 905893 h 1073457"/>
                <a:gd name="connsiteX53" fmla="*/ 1288875 w 2103411"/>
                <a:gd name="connsiteY53" fmla="*/ 906044 h 1073457"/>
                <a:gd name="connsiteX54" fmla="*/ 1272589 w 2103411"/>
                <a:gd name="connsiteY54" fmla="*/ 907481 h 1073457"/>
                <a:gd name="connsiteX55" fmla="*/ 1263237 w 2103411"/>
                <a:gd name="connsiteY55" fmla="*/ 906646 h 1073457"/>
                <a:gd name="connsiteX56" fmla="*/ 1261857 w 2103411"/>
                <a:gd name="connsiteY56" fmla="*/ 906465 h 1073457"/>
                <a:gd name="connsiteX57" fmla="*/ 1260489 w 2103411"/>
                <a:gd name="connsiteY57" fmla="*/ 906344 h 1073457"/>
                <a:gd name="connsiteX58" fmla="*/ 1230869 w 2103411"/>
                <a:gd name="connsiteY58" fmla="*/ 902528 h 1073457"/>
                <a:gd name="connsiteX59" fmla="*/ 827454 w 2103411"/>
                <a:gd name="connsiteY59" fmla="*/ 788862 h 1073457"/>
                <a:gd name="connsiteX60" fmla="*/ 754048 w 2103411"/>
                <a:gd name="connsiteY60" fmla="*/ 773686 h 1073457"/>
                <a:gd name="connsiteX61" fmla="*/ 726806 w 2103411"/>
                <a:gd name="connsiteY61" fmla="*/ 746636 h 1073457"/>
                <a:gd name="connsiteX62" fmla="*/ 731823 w 2103411"/>
                <a:gd name="connsiteY62" fmla="*/ 671388 h 1073457"/>
                <a:gd name="connsiteX63" fmla="*/ 782242 w 2103411"/>
                <a:gd name="connsiteY63" fmla="*/ 639447 h 1073457"/>
                <a:gd name="connsiteX64" fmla="*/ 825280 w 2103411"/>
                <a:gd name="connsiteY64" fmla="*/ 599909 h 1073457"/>
                <a:gd name="connsiteX65" fmla="*/ 828957 w 2103411"/>
                <a:gd name="connsiteY65" fmla="*/ 595648 h 1073457"/>
                <a:gd name="connsiteX66" fmla="*/ 828900 w 2103411"/>
                <a:gd name="connsiteY66" fmla="*/ 595680 h 1073457"/>
                <a:gd name="connsiteX67" fmla="*/ 485558 w 2103411"/>
                <a:gd name="connsiteY67" fmla="*/ 662851 h 1073457"/>
                <a:gd name="connsiteX68" fmla="*/ 478750 w 2103411"/>
                <a:gd name="connsiteY68" fmla="*/ 662527 h 1073457"/>
                <a:gd name="connsiteX69" fmla="*/ 476489 w 2103411"/>
                <a:gd name="connsiteY69" fmla="*/ 672150 h 1073457"/>
                <a:gd name="connsiteX70" fmla="*/ 283957 w 2103411"/>
                <a:gd name="connsiteY70" fmla="*/ 674626 h 1073457"/>
                <a:gd name="connsiteX71" fmla="*/ 35228 w 2103411"/>
                <a:gd name="connsiteY71" fmla="*/ 602935 h 1073457"/>
                <a:gd name="connsiteX72" fmla="*/ 11161 w 2103411"/>
                <a:gd name="connsiteY72" fmla="*/ 573534 h 1073457"/>
                <a:gd name="connsiteX73" fmla="*/ 5446 w 2103411"/>
                <a:gd name="connsiteY73" fmla="*/ 470791 h 1073457"/>
                <a:gd name="connsiteX74" fmla="*/ 8084 w 2103411"/>
                <a:gd name="connsiteY74" fmla="*/ 471391 h 1073457"/>
                <a:gd name="connsiteX75" fmla="*/ 0 w 2103411"/>
                <a:gd name="connsiteY75" fmla="*/ 433515 h 1073457"/>
                <a:gd name="connsiteX76" fmla="*/ 9865 w 2103411"/>
                <a:gd name="connsiteY76" fmla="*/ 387296 h 1073457"/>
                <a:gd name="connsiteX77" fmla="*/ 17990 w 2103411"/>
                <a:gd name="connsiteY77" fmla="*/ 374934 h 1073457"/>
                <a:gd name="connsiteX78" fmla="*/ 30148 w 2103411"/>
                <a:gd name="connsiteY78" fmla="*/ 332869 h 1073457"/>
                <a:gd name="connsiteX79" fmla="*/ 41123 w 2103411"/>
                <a:gd name="connsiteY79" fmla="*/ 341667 h 1073457"/>
                <a:gd name="connsiteX80" fmla="*/ 30465 w 2103411"/>
                <a:gd name="connsiteY80" fmla="*/ 308612 h 1073457"/>
                <a:gd name="connsiteX81" fmla="*/ 122985 w 2103411"/>
                <a:gd name="connsiteY81" fmla="*/ 220157 h 1073457"/>
                <a:gd name="connsiteX82" fmla="*/ 137590 w 2103411"/>
                <a:gd name="connsiteY82" fmla="*/ 215013 h 1073457"/>
                <a:gd name="connsiteX83" fmla="*/ 378763 w 2103411"/>
                <a:gd name="connsiteY83" fmla="*/ 173992 h 1073457"/>
                <a:gd name="connsiteX84" fmla="*/ 664513 w 2103411"/>
                <a:gd name="connsiteY84" fmla="*/ 180342 h 1073457"/>
                <a:gd name="connsiteX85" fmla="*/ 937563 w 2103411"/>
                <a:gd name="connsiteY85" fmla="*/ 123192 h 1073457"/>
                <a:gd name="connsiteX86" fmla="*/ 964685 w 2103411"/>
                <a:gd name="connsiteY86" fmla="*/ 249808 h 1073457"/>
                <a:gd name="connsiteX87" fmla="*/ 963675 w 2103411"/>
                <a:gd name="connsiteY87" fmla="*/ 353054 h 1073457"/>
                <a:gd name="connsiteX88" fmla="*/ 963153 w 2103411"/>
                <a:gd name="connsiteY88" fmla="*/ 351856 h 1073457"/>
                <a:gd name="connsiteX89" fmla="*/ 954150 w 2103411"/>
                <a:gd name="connsiteY89" fmla="*/ 376490 h 1073457"/>
                <a:gd name="connsiteX90" fmla="*/ 957549 w 2103411"/>
                <a:gd name="connsiteY90" fmla="*/ 381663 h 1073457"/>
                <a:gd name="connsiteX91" fmla="*/ 957641 w 2103411"/>
                <a:gd name="connsiteY91" fmla="*/ 381567 h 1073457"/>
                <a:gd name="connsiteX92" fmla="*/ 963641 w 2103411"/>
                <a:gd name="connsiteY92" fmla="*/ 356503 h 1073457"/>
                <a:gd name="connsiteX93" fmla="*/ 963675 w 2103411"/>
                <a:gd name="connsiteY93" fmla="*/ 353054 h 1073457"/>
                <a:gd name="connsiteX94" fmla="*/ 991047 w 2103411"/>
                <a:gd name="connsiteY94" fmla="*/ 415875 h 1073457"/>
                <a:gd name="connsiteX95" fmla="*/ 1058403 w 2103411"/>
                <a:gd name="connsiteY95" fmla="*/ 536006 h 1073457"/>
                <a:gd name="connsiteX96" fmla="*/ 1154796 w 2103411"/>
                <a:gd name="connsiteY96" fmla="*/ 585663 h 1073457"/>
                <a:gd name="connsiteX97" fmla="*/ 1231377 w 2103411"/>
                <a:gd name="connsiteY97" fmla="*/ 612904 h 1073457"/>
                <a:gd name="connsiteX98" fmla="*/ 1280590 w 2103411"/>
                <a:gd name="connsiteY98" fmla="*/ 614809 h 1073457"/>
                <a:gd name="connsiteX99" fmla="*/ 1490711 w 2103411"/>
                <a:gd name="connsiteY99" fmla="*/ 537657 h 1073457"/>
                <a:gd name="connsiteX100" fmla="*/ 1641841 w 2103411"/>
                <a:gd name="connsiteY100" fmla="*/ 471236 h 1073457"/>
                <a:gd name="connsiteX101" fmla="*/ 1716644 w 2103411"/>
                <a:gd name="connsiteY101" fmla="*/ 451170 h 1073457"/>
                <a:gd name="connsiteX102" fmla="*/ 1754427 w 2103411"/>
                <a:gd name="connsiteY102" fmla="*/ 426913 h 1073457"/>
                <a:gd name="connsiteX103" fmla="*/ 1793098 w 2103411"/>
                <a:gd name="connsiteY103" fmla="*/ 392369 h 1073457"/>
                <a:gd name="connsiteX104" fmla="*/ 1918447 w 2103411"/>
                <a:gd name="connsiteY104" fmla="*/ 180533 h 1073457"/>
                <a:gd name="connsiteX105" fmla="*/ 1941498 w 2103411"/>
                <a:gd name="connsiteY105" fmla="*/ 147195 h 1073457"/>
                <a:gd name="connsiteX106" fmla="*/ 2005442 w 2103411"/>
                <a:gd name="connsiteY106" fmla="*/ 12766 h 1073457"/>
                <a:gd name="connsiteX107" fmla="*/ 2018142 w 2103411"/>
                <a:gd name="connsiteY107" fmla="*/ 701 h 1073457"/>
                <a:gd name="connsiteX0" fmla="*/ 2018142 w 2103411"/>
                <a:gd name="connsiteY0" fmla="*/ 701 h 1073457"/>
                <a:gd name="connsiteX1" fmla="*/ 2023921 w 2103411"/>
                <a:gd name="connsiteY1" fmla="*/ 23878 h 1073457"/>
                <a:gd name="connsiteX2" fmla="*/ 2004871 w 2103411"/>
                <a:gd name="connsiteY2" fmla="*/ 134368 h 1073457"/>
                <a:gd name="connsiteX3" fmla="*/ 1999283 w 2103411"/>
                <a:gd name="connsiteY3" fmla="*/ 143512 h 1073457"/>
                <a:gd name="connsiteX4" fmla="*/ 2092882 w 2103411"/>
                <a:gd name="connsiteY4" fmla="*/ 32006 h 1073457"/>
                <a:gd name="connsiteX5" fmla="*/ 2101962 w 2103411"/>
                <a:gd name="connsiteY5" fmla="*/ 72011 h 1073457"/>
                <a:gd name="connsiteX6" fmla="*/ 2067863 w 2103411"/>
                <a:gd name="connsiteY6" fmla="*/ 255971 h 1073457"/>
                <a:gd name="connsiteX7" fmla="*/ 2052940 w 2103411"/>
                <a:gd name="connsiteY7" fmla="*/ 289816 h 1073457"/>
                <a:gd name="connsiteX8" fmla="*/ 1953055 w 2103411"/>
                <a:gd name="connsiteY8" fmla="*/ 440756 h 1073457"/>
                <a:gd name="connsiteX9" fmla="*/ 1882252 w 2103411"/>
                <a:gd name="connsiteY9" fmla="*/ 485142 h 1073457"/>
                <a:gd name="connsiteX10" fmla="*/ 1854566 w 2103411"/>
                <a:gd name="connsiteY10" fmla="*/ 488444 h 1073457"/>
                <a:gd name="connsiteX11" fmla="*/ 1914384 w 2103411"/>
                <a:gd name="connsiteY11" fmla="*/ 418912 h 1073457"/>
                <a:gd name="connsiteX12" fmla="*/ 2010649 w 2103411"/>
                <a:gd name="connsiteY12" fmla="*/ 312041 h 1073457"/>
                <a:gd name="connsiteX13" fmla="*/ 2049765 w 2103411"/>
                <a:gd name="connsiteY13" fmla="*/ 232285 h 1073457"/>
                <a:gd name="connsiteX14" fmla="*/ 2074086 w 2103411"/>
                <a:gd name="connsiteY14" fmla="*/ 107190 h 1073457"/>
                <a:gd name="connsiteX15" fmla="*/ 2059481 w 2103411"/>
                <a:gd name="connsiteY15" fmla="*/ 160276 h 1073457"/>
                <a:gd name="connsiteX16" fmla="*/ 1864790 w 2103411"/>
                <a:gd name="connsiteY16" fmla="*/ 466346 h 1073457"/>
                <a:gd name="connsiteX17" fmla="*/ 1836596 w 2103411"/>
                <a:gd name="connsiteY17" fmla="*/ 489841 h 1073457"/>
                <a:gd name="connsiteX18" fmla="*/ 1818371 w 2103411"/>
                <a:gd name="connsiteY18" fmla="*/ 516130 h 1073457"/>
                <a:gd name="connsiteX19" fmla="*/ 1760396 w 2103411"/>
                <a:gd name="connsiteY19" fmla="*/ 729427 h 1073457"/>
                <a:gd name="connsiteX20" fmla="*/ 1719502 w 2103411"/>
                <a:gd name="connsiteY20" fmla="*/ 778322 h 1073457"/>
                <a:gd name="connsiteX21" fmla="*/ 1760205 w 2103411"/>
                <a:gd name="connsiteY21" fmla="*/ 732030 h 1073457"/>
                <a:gd name="connsiteX22" fmla="*/ 1781795 w 2103411"/>
                <a:gd name="connsiteY22" fmla="*/ 650877 h 1073457"/>
                <a:gd name="connsiteX23" fmla="*/ 1798115 w 2103411"/>
                <a:gd name="connsiteY23" fmla="*/ 633478 h 1073457"/>
                <a:gd name="connsiteX24" fmla="*/ 1761856 w 2103411"/>
                <a:gd name="connsiteY24" fmla="*/ 870905 h 1073457"/>
                <a:gd name="connsiteX25" fmla="*/ 1735123 w 2103411"/>
                <a:gd name="connsiteY25" fmla="*/ 904496 h 1073457"/>
                <a:gd name="connsiteX26" fmla="*/ 1569832 w 2103411"/>
                <a:gd name="connsiteY26" fmla="*/ 999302 h 1073457"/>
                <a:gd name="connsiteX27" fmla="*/ 1313038 w 2103411"/>
                <a:gd name="connsiteY27" fmla="*/ 1065215 h 1073457"/>
                <a:gd name="connsiteX28" fmla="*/ 1144065 w 2103411"/>
                <a:gd name="connsiteY28" fmla="*/ 1058357 h 1073457"/>
                <a:gd name="connsiteX29" fmla="*/ 774050 w 2103411"/>
                <a:gd name="connsiteY29" fmla="*/ 997841 h 1073457"/>
                <a:gd name="connsiteX30" fmla="*/ 718170 w 2103411"/>
                <a:gd name="connsiteY30" fmla="*/ 960884 h 1073457"/>
                <a:gd name="connsiteX31" fmla="*/ 700644 w 2103411"/>
                <a:gd name="connsiteY31" fmla="*/ 901893 h 1073457"/>
                <a:gd name="connsiteX32" fmla="*/ 718424 w 2103411"/>
                <a:gd name="connsiteY32" fmla="*/ 801055 h 1073457"/>
                <a:gd name="connsiteX33" fmla="*/ 767510 w 2103411"/>
                <a:gd name="connsiteY33" fmla="*/ 798261 h 1073457"/>
                <a:gd name="connsiteX34" fmla="*/ 1184324 w 2103411"/>
                <a:gd name="connsiteY34" fmla="*/ 892686 h 1073457"/>
                <a:gd name="connsiteX35" fmla="*/ 1228965 w 2103411"/>
                <a:gd name="connsiteY35" fmla="*/ 903544 h 1073457"/>
                <a:gd name="connsiteX36" fmla="*/ 1260489 w 2103411"/>
                <a:gd name="connsiteY36" fmla="*/ 906344 h 1073457"/>
                <a:gd name="connsiteX37" fmla="*/ 1261921 w 2103411"/>
                <a:gd name="connsiteY37" fmla="*/ 906528 h 1073457"/>
                <a:gd name="connsiteX38" fmla="*/ 1263237 w 2103411"/>
                <a:gd name="connsiteY38" fmla="*/ 906646 h 1073457"/>
                <a:gd name="connsiteX39" fmla="*/ 1275446 w 2103411"/>
                <a:gd name="connsiteY39" fmla="*/ 908243 h 1073457"/>
                <a:gd name="connsiteX40" fmla="*/ 1288875 w 2103411"/>
                <a:gd name="connsiteY40" fmla="*/ 906044 h 1073457"/>
                <a:gd name="connsiteX41" fmla="*/ 1289861 w 2103411"/>
                <a:gd name="connsiteY41" fmla="*/ 905957 h 1073457"/>
                <a:gd name="connsiteX42" fmla="*/ 1290796 w 2103411"/>
                <a:gd name="connsiteY42" fmla="*/ 905806 h 1073457"/>
                <a:gd name="connsiteX43" fmla="*/ 1315896 w 2103411"/>
                <a:gd name="connsiteY43" fmla="*/ 903607 h 1073457"/>
                <a:gd name="connsiteX44" fmla="*/ 1359901 w 2103411"/>
                <a:gd name="connsiteY44" fmla="*/ 891415 h 1073457"/>
                <a:gd name="connsiteX45" fmla="*/ 1434260 w 2103411"/>
                <a:gd name="connsiteY45" fmla="*/ 867158 h 1073457"/>
                <a:gd name="connsiteX46" fmla="*/ 1435149 w 2103411"/>
                <a:gd name="connsiteY46" fmla="*/ 866904 h 1073457"/>
                <a:gd name="connsiteX47" fmla="*/ 1551227 w 2103411"/>
                <a:gd name="connsiteY47" fmla="*/ 834710 h 1073457"/>
                <a:gd name="connsiteX48" fmla="*/ 1454707 w 2103411"/>
                <a:gd name="connsiteY48" fmla="*/ 860491 h 1073457"/>
                <a:gd name="connsiteX49" fmla="*/ 1434260 w 2103411"/>
                <a:gd name="connsiteY49" fmla="*/ 867158 h 1073457"/>
                <a:gd name="connsiteX50" fmla="*/ 1319642 w 2103411"/>
                <a:gd name="connsiteY50" fmla="*/ 901131 h 1073457"/>
                <a:gd name="connsiteX51" fmla="*/ 1290796 w 2103411"/>
                <a:gd name="connsiteY51" fmla="*/ 905806 h 1073457"/>
                <a:gd name="connsiteX52" fmla="*/ 1289797 w 2103411"/>
                <a:gd name="connsiteY52" fmla="*/ 905893 h 1073457"/>
                <a:gd name="connsiteX53" fmla="*/ 1288875 w 2103411"/>
                <a:gd name="connsiteY53" fmla="*/ 906044 h 1073457"/>
                <a:gd name="connsiteX54" fmla="*/ 1272589 w 2103411"/>
                <a:gd name="connsiteY54" fmla="*/ 907481 h 1073457"/>
                <a:gd name="connsiteX55" fmla="*/ 1263237 w 2103411"/>
                <a:gd name="connsiteY55" fmla="*/ 906646 h 1073457"/>
                <a:gd name="connsiteX56" fmla="*/ 1261857 w 2103411"/>
                <a:gd name="connsiteY56" fmla="*/ 906465 h 1073457"/>
                <a:gd name="connsiteX57" fmla="*/ 1260489 w 2103411"/>
                <a:gd name="connsiteY57" fmla="*/ 906344 h 1073457"/>
                <a:gd name="connsiteX58" fmla="*/ 1230869 w 2103411"/>
                <a:gd name="connsiteY58" fmla="*/ 902528 h 1073457"/>
                <a:gd name="connsiteX59" fmla="*/ 827454 w 2103411"/>
                <a:gd name="connsiteY59" fmla="*/ 788862 h 1073457"/>
                <a:gd name="connsiteX60" fmla="*/ 754048 w 2103411"/>
                <a:gd name="connsiteY60" fmla="*/ 773686 h 1073457"/>
                <a:gd name="connsiteX61" fmla="*/ 726806 w 2103411"/>
                <a:gd name="connsiteY61" fmla="*/ 746636 h 1073457"/>
                <a:gd name="connsiteX62" fmla="*/ 731823 w 2103411"/>
                <a:gd name="connsiteY62" fmla="*/ 671388 h 1073457"/>
                <a:gd name="connsiteX63" fmla="*/ 782242 w 2103411"/>
                <a:gd name="connsiteY63" fmla="*/ 639447 h 1073457"/>
                <a:gd name="connsiteX64" fmla="*/ 825280 w 2103411"/>
                <a:gd name="connsiteY64" fmla="*/ 599909 h 1073457"/>
                <a:gd name="connsiteX65" fmla="*/ 828957 w 2103411"/>
                <a:gd name="connsiteY65" fmla="*/ 595648 h 1073457"/>
                <a:gd name="connsiteX66" fmla="*/ 828900 w 2103411"/>
                <a:gd name="connsiteY66" fmla="*/ 595680 h 1073457"/>
                <a:gd name="connsiteX67" fmla="*/ 485558 w 2103411"/>
                <a:gd name="connsiteY67" fmla="*/ 662851 h 1073457"/>
                <a:gd name="connsiteX68" fmla="*/ 478750 w 2103411"/>
                <a:gd name="connsiteY68" fmla="*/ 662527 h 1073457"/>
                <a:gd name="connsiteX69" fmla="*/ 476489 w 2103411"/>
                <a:gd name="connsiteY69" fmla="*/ 672150 h 1073457"/>
                <a:gd name="connsiteX70" fmla="*/ 283957 w 2103411"/>
                <a:gd name="connsiteY70" fmla="*/ 674626 h 1073457"/>
                <a:gd name="connsiteX71" fmla="*/ 35228 w 2103411"/>
                <a:gd name="connsiteY71" fmla="*/ 602935 h 1073457"/>
                <a:gd name="connsiteX72" fmla="*/ 11161 w 2103411"/>
                <a:gd name="connsiteY72" fmla="*/ 573534 h 1073457"/>
                <a:gd name="connsiteX73" fmla="*/ 5446 w 2103411"/>
                <a:gd name="connsiteY73" fmla="*/ 470791 h 1073457"/>
                <a:gd name="connsiteX74" fmla="*/ 8084 w 2103411"/>
                <a:gd name="connsiteY74" fmla="*/ 471391 h 1073457"/>
                <a:gd name="connsiteX75" fmla="*/ 0 w 2103411"/>
                <a:gd name="connsiteY75" fmla="*/ 433515 h 1073457"/>
                <a:gd name="connsiteX76" fmla="*/ 9865 w 2103411"/>
                <a:gd name="connsiteY76" fmla="*/ 387296 h 1073457"/>
                <a:gd name="connsiteX77" fmla="*/ 17990 w 2103411"/>
                <a:gd name="connsiteY77" fmla="*/ 374934 h 1073457"/>
                <a:gd name="connsiteX78" fmla="*/ 30148 w 2103411"/>
                <a:gd name="connsiteY78" fmla="*/ 332869 h 1073457"/>
                <a:gd name="connsiteX79" fmla="*/ 30465 w 2103411"/>
                <a:gd name="connsiteY79" fmla="*/ 308612 h 1073457"/>
                <a:gd name="connsiteX80" fmla="*/ 122985 w 2103411"/>
                <a:gd name="connsiteY80" fmla="*/ 220157 h 1073457"/>
                <a:gd name="connsiteX81" fmla="*/ 137590 w 2103411"/>
                <a:gd name="connsiteY81" fmla="*/ 215013 h 1073457"/>
                <a:gd name="connsiteX82" fmla="*/ 378763 w 2103411"/>
                <a:gd name="connsiteY82" fmla="*/ 173992 h 1073457"/>
                <a:gd name="connsiteX83" fmla="*/ 664513 w 2103411"/>
                <a:gd name="connsiteY83" fmla="*/ 180342 h 1073457"/>
                <a:gd name="connsiteX84" fmla="*/ 937563 w 2103411"/>
                <a:gd name="connsiteY84" fmla="*/ 123192 h 1073457"/>
                <a:gd name="connsiteX85" fmla="*/ 964685 w 2103411"/>
                <a:gd name="connsiteY85" fmla="*/ 249808 h 1073457"/>
                <a:gd name="connsiteX86" fmla="*/ 963675 w 2103411"/>
                <a:gd name="connsiteY86" fmla="*/ 353054 h 1073457"/>
                <a:gd name="connsiteX87" fmla="*/ 963153 w 2103411"/>
                <a:gd name="connsiteY87" fmla="*/ 351856 h 1073457"/>
                <a:gd name="connsiteX88" fmla="*/ 954150 w 2103411"/>
                <a:gd name="connsiteY88" fmla="*/ 376490 h 1073457"/>
                <a:gd name="connsiteX89" fmla="*/ 957549 w 2103411"/>
                <a:gd name="connsiteY89" fmla="*/ 381663 h 1073457"/>
                <a:gd name="connsiteX90" fmla="*/ 957641 w 2103411"/>
                <a:gd name="connsiteY90" fmla="*/ 381567 h 1073457"/>
                <a:gd name="connsiteX91" fmla="*/ 963641 w 2103411"/>
                <a:gd name="connsiteY91" fmla="*/ 356503 h 1073457"/>
                <a:gd name="connsiteX92" fmla="*/ 963675 w 2103411"/>
                <a:gd name="connsiteY92" fmla="*/ 353054 h 1073457"/>
                <a:gd name="connsiteX93" fmla="*/ 991047 w 2103411"/>
                <a:gd name="connsiteY93" fmla="*/ 415875 h 1073457"/>
                <a:gd name="connsiteX94" fmla="*/ 1058403 w 2103411"/>
                <a:gd name="connsiteY94" fmla="*/ 536006 h 1073457"/>
                <a:gd name="connsiteX95" fmla="*/ 1154796 w 2103411"/>
                <a:gd name="connsiteY95" fmla="*/ 585663 h 1073457"/>
                <a:gd name="connsiteX96" fmla="*/ 1231377 w 2103411"/>
                <a:gd name="connsiteY96" fmla="*/ 612904 h 1073457"/>
                <a:gd name="connsiteX97" fmla="*/ 1280590 w 2103411"/>
                <a:gd name="connsiteY97" fmla="*/ 614809 h 1073457"/>
                <a:gd name="connsiteX98" fmla="*/ 1490711 w 2103411"/>
                <a:gd name="connsiteY98" fmla="*/ 537657 h 1073457"/>
                <a:gd name="connsiteX99" fmla="*/ 1641841 w 2103411"/>
                <a:gd name="connsiteY99" fmla="*/ 471236 h 1073457"/>
                <a:gd name="connsiteX100" fmla="*/ 1716644 w 2103411"/>
                <a:gd name="connsiteY100" fmla="*/ 451170 h 1073457"/>
                <a:gd name="connsiteX101" fmla="*/ 1754427 w 2103411"/>
                <a:gd name="connsiteY101" fmla="*/ 426913 h 1073457"/>
                <a:gd name="connsiteX102" fmla="*/ 1793098 w 2103411"/>
                <a:gd name="connsiteY102" fmla="*/ 392369 h 1073457"/>
                <a:gd name="connsiteX103" fmla="*/ 1918447 w 2103411"/>
                <a:gd name="connsiteY103" fmla="*/ 180533 h 1073457"/>
                <a:gd name="connsiteX104" fmla="*/ 1941498 w 2103411"/>
                <a:gd name="connsiteY104" fmla="*/ 147195 h 1073457"/>
                <a:gd name="connsiteX105" fmla="*/ 2005442 w 2103411"/>
                <a:gd name="connsiteY105" fmla="*/ 12766 h 1073457"/>
                <a:gd name="connsiteX106" fmla="*/ 2018142 w 2103411"/>
                <a:gd name="connsiteY106" fmla="*/ 701 h 1073457"/>
                <a:gd name="connsiteX0" fmla="*/ 2018142 w 2103411"/>
                <a:gd name="connsiteY0" fmla="*/ 701 h 1073457"/>
                <a:gd name="connsiteX1" fmla="*/ 2023921 w 2103411"/>
                <a:gd name="connsiteY1" fmla="*/ 23878 h 1073457"/>
                <a:gd name="connsiteX2" fmla="*/ 2004871 w 2103411"/>
                <a:gd name="connsiteY2" fmla="*/ 134368 h 1073457"/>
                <a:gd name="connsiteX3" fmla="*/ 1999283 w 2103411"/>
                <a:gd name="connsiteY3" fmla="*/ 143512 h 1073457"/>
                <a:gd name="connsiteX4" fmla="*/ 2092882 w 2103411"/>
                <a:gd name="connsiteY4" fmla="*/ 32006 h 1073457"/>
                <a:gd name="connsiteX5" fmla="*/ 2101962 w 2103411"/>
                <a:gd name="connsiteY5" fmla="*/ 72011 h 1073457"/>
                <a:gd name="connsiteX6" fmla="*/ 2067863 w 2103411"/>
                <a:gd name="connsiteY6" fmla="*/ 255971 h 1073457"/>
                <a:gd name="connsiteX7" fmla="*/ 2052940 w 2103411"/>
                <a:gd name="connsiteY7" fmla="*/ 289816 h 1073457"/>
                <a:gd name="connsiteX8" fmla="*/ 1953055 w 2103411"/>
                <a:gd name="connsiteY8" fmla="*/ 440756 h 1073457"/>
                <a:gd name="connsiteX9" fmla="*/ 1882252 w 2103411"/>
                <a:gd name="connsiteY9" fmla="*/ 485142 h 1073457"/>
                <a:gd name="connsiteX10" fmla="*/ 1854566 w 2103411"/>
                <a:gd name="connsiteY10" fmla="*/ 488444 h 1073457"/>
                <a:gd name="connsiteX11" fmla="*/ 1914384 w 2103411"/>
                <a:gd name="connsiteY11" fmla="*/ 418912 h 1073457"/>
                <a:gd name="connsiteX12" fmla="*/ 2010649 w 2103411"/>
                <a:gd name="connsiteY12" fmla="*/ 312041 h 1073457"/>
                <a:gd name="connsiteX13" fmla="*/ 2049765 w 2103411"/>
                <a:gd name="connsiteY13" fmla="*/ 232285 h 1073457"/>
                <a:gd name="connsiteX14" fmla="*/ 2074086 w 2103411"/>
                <a:gd name="connsiteY14" fmla="*/ 107190 h 1073457"/>
                <a:gd name="connsiteX15" fmla="*/ 2059481 w 2103411"/>
                <a:gd name="connsiteY15" fmla="*/ 160276 h 1073457"/>
                <a:gd name="connsiteX16" fmla="*/ 1864790 w 2103411"/>
                <a:gd name="connsiteY16" fmla="*/ 466346 h 1073457"/>
                <a:gd name="connsiteX17" fmla="*/ 1836596 w 2103411"/>
                <a:gd name="connsiteY17" fmla="*/ 489841 h 1073457"/>
                <a:gd name="connsiteX18" fmla="*/ 1818371 w 2103411"/>
                <a:gd name="connsiteY18" fmla="*/ 516130 h 1073457"/>
                <a:gd name="connsiteX19" fmla="*/ 1760396 w 2103411"/>
                <a:gd name="connsiteY19" fmla="*/ 729427 h 1073457"/>
                <a:gd name="connsiteX20" fmla="*/ 1719502 w 2103411"/>
                <a:gd name="connsiteY20" fmla="*/ 778322 h 1073457"/>
                <a:gd name="connsiteX21" fmla="*/ 1760205 w 2103411"/>
                <a:gd name="connsiteY21" fmla="*/ 732030 h 1073457"/>
                <a:gd name="connsiteX22" fmla="*/ 1781795 w 2103411"/>
                <a:gd name="connsiteY22" fmla="*/ 650877 h 1073457"/>
                <a:gd name="connsiteX23" fmla="*/ 1798115 w 2103411"/>
                <a:gd name="connsiteY23" fmla="*/ 633478 h 1073457"/>
                <a:gd name="connsiteX24" fmla="*/ 1761856 w 2103411"/>
                <a:gd name="connsiteY24" fmla="*/ 870905 h 1073457"/>
                <a:gd name="connsiteX25" fmla="*/ 1735123 w 2103411"/>
                <a:gd name="connsiteY25" fmla="*/ 904496 h 1073457"/>
                <a:gd name="connsiteX26" fmla="*/ 1569832 w 2103411"/>
                <a:gd name="connsiteY26" fmla="*/ 999302 h 1073457"/>
                <a:gd name="connsiteX27" fmla="*/ 1313038 w 2103411"/>
                <a:gd name="connsiteY27" fmla="*/ 1065215 h 1073457"/>
                <a:gd name="connsiteX28" fmla="*/ 1144065 w 2103411"/>
                <a:gd name="connsiteY28" fmla="*/ 1058357 h 1073457"/>
                <a:gd name="connsiteX29" fmla="*/ 774050 w 2103411"/>
                <a:gd name="connsiteY29" fmla="*/ 997841 h 1073457"/>
                <a:gd name="connsiteX30" fmla="*/ 718170 w 2103411"/>
                <a:gd name="connsiteY30" fmla="*/ 960884 h 1073457"/>
                <a:gd name="connsiteX31" fmla="*/ 700644 w 2103411"/>
                <a:gd name="connsiteY31" fmla="*/ 901893 h 1073457"/>
                <a:gd name="connsiteX32" fmla="*/ 718424 w 2103411"/>
                <a:gd name="connsiteY32" fmla="*/ 801055 h 1073457"/>
                <a:gd name="connsiteX33" fmla="*/ 767510 w 2103411"/>
                <a:gd name="connsiteY33" fmla="*/ 798261 h 1073457"/>
                <a:gd name="connsiteX34" fmla="*/ 1184324 w 2103411"/>
                <a:gd name="connsiteY34" fmla="*/ 892686 h 1073457"/>
                <a:gd name="connsiteX35" fmla="*/ 1228965 w 2103411"/>
                <a:gd name="connsiteY35" fmla="*/ 903544 h 1073457"/>
                <a:gd name="connsiteX36" fmla="*/ 1260489 w 2103411"/>
                <a:gd name="connsiteY36" fmla="*/ 906344 h 1073457"/>
                <a:gd name="connsiteX37" fmla="*/ 1261921 w 2103411"/>
                <a:gd name="connsiteY37" fmla="*/ 906528 h 1073457"/>
                <a:gd name="connsiteX38" fmla="*/ 1263237 w 2103411"/>
                <a:gd name="connsiteY38" fmla="*/ 906646 h 1073457"/>
                <a:gd name="connsiteX39" fmla="*/ 1275446 w 2103411"/>
                <a:gd name="connsiteY39" fmla="*/ 908243 h 1073457"/>
                <a:gd name="connsiteX40" fmla="*/ 1288875 w 2103411"/>
                <a:gd name="connsiteY40" fmla="*/ 906044 h 1073457"/>
                <a:gd name="connsiteX41" fmla="*/ 1289861 w 2103411"/>
                <a:gd name="connsiteY41" fmla="*/ 905957 h 1073457"/>
                <a:gd name="connsiteX42" fmla="*/ 1290796 w 2103411"/>
                <a:gd name="connsiteY42" fmla="*/ 905806 h 1073457"/>
                <a:gd name="connsiteX43" fmla="*/ 1315896 w 2103411"/>
                <a:gd name="connsiteY43" fmla="*/ 903607 h 1073457"/>
                <a:gd name="connsiteX44" fmla="*/ 1359901 w 2103411"/>
                <a:gd name="connsiteY44" fmla="*/ 891415 h 1073457"/>
                <a:gd name="connsiteX45" fmla="*/ 1434260 w 2103411"/>
                <a:gd name="connsiteY45" fmla="*/ 867158 h 1073457"/>
                <a:gd name="connsiteX46" fmla="*/ 1435149 w 2103411"/>
                <a:gd name="connsiteY46" fmla="*/ 866904 h 1073457"/>
                <a:gd name="connsiteX47" fmla="*/ 1551227 w 2103411"/>
                <a:gd name="connsiteY47" fmla="*/ 834710 h 1073457"/>
                <a:gd name="connsiteX48" fmla="*/ 1454707 w 2103411"/>
                <a:gd name="connsiteY48" fmla="*/ 860491 h 1073457"/>
                <a:gd name="connsiteX49" fmla="*/ 1434260 w 2103411"/>
                <a:gd name="connsiteY49" fmla="*/ 867158 h 1073457"/>
                <a:gd name="connsiteX50" fmla="*/ 1319642 w 2103411"/>
                <a:gd name="connsiteY50" fmla="*/ 901131 h 1073457"/>
                <a:gd name="connsiteX51" fmla="*/ 1290796 w 2103411"/>
                <a:gd name="connsiteY51" fmla="*/ 905806 h 1073457"/>
                <a:gd name="connsiteX52" fmla="*/ 1289797 w 2103411"/>
                <a:gd name="connsiteY52" fmla="*/ 905893 h 1073457"/>
                <a:gd name="connsiteX53" fmla="*/ 1288875 w 2103411"/>
                <a:gd name="connsiteY53" fmla="*/ 906044 h 1073457"/>
                <a:gd name="connsiteX54" fmla="*/ 1272589 w 2103411"/>
                <a:gd name="connsiteY54" fmla="*/ 907481 h 1073457"/>
                <a:gd name="connsiteX55" fmla="*/ 1263237 w 2103411"/>
                <a:gd name="connsiteY55" fmla="*/ 906646 h 1073457"/>
                <a:gd name="connsiteX56" fmla="*/ 1261857 w 2103411"/>
                <a:gd name="connsiteY56" fmla="*/ 906465 h 1073457"/>
                <a:gd name="connsiteX57" fmla="*/ 1260489 w 2103411"/>
                <a:gd name="connsiteY57" fmla="*/ 906344 h 1073457"/>
                <a:gd name="connsiteX58" fmla="*/ 1230869 w 2103411"/>
                <a:gd name="connsiteY58" fmla="*/ 902528 h 1073457"/>
                <a:gd name="connsiteX59" fmla="*/ 827454 w 2103411"/>
                <a:gd name="connsiteY59" fmla="*/ 788862 h 1073457"/>
                <a:gd name="connsiteX60" fmla="*/ 754048 w 2103411"/>
                <a:gd name="connsiteY60" fmla="*/ 773686 h 1073457"/>
                <a:gd name="connsiteX61" fmla="*/ 726806 w 2103411"/>
                <a:gd name="connsiteY61" fmla="*/ 746636 h 1073457"/>
                <a:gd name="connsiteX62" fmla="*/ 731823 w 2103411"/>
                <a:gd name="connsiteY62" fmla="*/ 671388 h 1073457"/>
                <a:gd name="connsiteX63" fmla="*/ 782242 w 2103411"/>
                <a:gd name="connsiteY63" fmla="*/ 639447 h 1073457"/>
                <a:gd name="connsiteX64" fmla="*/ 825280 w 2103411"/>
                <a:gd name="connsiteY64" fmla="*/ 599909 h 1073457"/>
                <a:gd name="connsiteX65" fmla="*/ 828957 w 2103411"/>
                <a:gd name="connsiteY65" fmla="*/ 595648 h 1073457"/>
                <a:gd name="connsiteX66" fmla="*/ 828900 w 2103411"/>
                <a:gd name="connsiteY66" fmla="*/ 595680 h 1073457"/>
                <a:gd name="connsiteX67" fmla="*/ 485558 w 2103411"/>
                <a:gd name="connsiteY67" fmla="*/ 662851 h 1073457"/>
                <a:gd name="connsiteX68" fmla="*/ 476489 w 2103411"/>
                <a:gd name="connsiteY68" fmla="*/ 672150 h 1073457"/>
                <a:gd name="connsiteX69" fmla="*/ 283957 w 2103411"/>
                <a:gd name="connsiteY69" fmla="*/ 674626 h 1073457"/>
                <a:gd name="connsiteX70" fmla="*/ 35228 w 2103411"/>
                <a:gd name="connsiteY70" fmla="*/ 602935 h 1073457"/>
                <a:gd name="connsiteX71" fmla="*/ 11161 w 2103411"/>
                <a:gd name="connsiteY71" fmla="*/ 573534 h 1073457"/>
                <a:gd name="connsiteX72" fmla="*/ 5446 w 2103411"/>
                <a:gd name="connsiteY72" fmla="*/ 470791 h 1073457"/>
                <a:gd name="connsiteX73" fmla="*/ 8084 w 2103411"/>
                <a:gd name="connsiteY73" fmla="*/ 471391 h 1073457"/>
                <a:gd name="connsiteX74" fmla="*/ 0 w 2103411"/>
                <a:gd name="connsiteY74" fmla="*/ 433515 h 1073457"/>
                <a:gd name="connsiteX75" fmla="*/ 9865 w 2103411"/>
                <a:gd name="connsiteY75" fmla="*/ 387296 h 1073457"/>
                <a:gd name="connsiteX76" fmla="*/ 17990 w 2103411"/>
                <a:gd name="connsiteY76" fmla="*/ 374934 h 1073457"/>
                <a:gd name="connsiteX77" fmla="*/ 30148 w 2103411"/>
                <a:gd name="connsiteY77" fmla="*/ 332869 h 1073457"/>
                <a:gd name="connsiteX78" fmla="*/ 30465 w 2103411"/>
                <a:gd name="connsiteY78" fmla="*/ 308612 h 1073457"/>
                <a:gd name="connsiteX79" fmla="*/ 122985 w 2103411"/>
                <a:gd name="connsiteY79" fmla="*/ 220157 h 1073457"/>
                <a:gd name="connsiteX80" fmla="*/ 137590 w 2103411"/>
                <a:gd name="connsiteY80" fmla="*/ 215013 h 1073457"/>
                <a:gd name="connsiteX81" fmla="*/ 378763 w 2103411"/>
                <a:gd name="connsiteY81" fmla="*/ 173992 h 1073457"/>
                <a:gd name="connsiteX82" fmla="*/ 664513 w 2103411"/>
                <a:gd name="connsiteY82" fmla="*/ 180342 h 1073457"/>
                <a:gd name="connsiteX83" fmla="*/ 937563 w 2103411"/>
                <a:gd name="connsiteY83" fmla="*/ 123192 h 1073457"/>
                <a:gd name="connsiteX84" fmla="*/ 964685 w 2103411"/>
                <a:gd name="connsiteY84" fmla="*/ 249808 h 1073457"/>
                <a:gd name="connsiteX85" fmla="*/ 963675 w 2103411"/>
                <a:gd name="connsiteY85" fmla="*/ 353054 h 1073457"/>
                <a:gd name="connsiteX86" fmla="*/ 963153 w 2103411"/>
                <a:gd name="connsiteY86" fmla="*/ 351856 h 1073457"/>
                <a:gd name="connsiteX87" fmla="*/ 954150 w 2103411"/>
                <a:gd name="connsiteY87" fmla="*/ 376490 h 1073457"/>
                <a:gd name="connsiteX88" fmla="*/ 957549 w 2103411"/>
                <a:gd name="connsiteY88" fmla="*/ 381663 h 1073457"/>
                <a:gd name="connsiteX89" fmla="*/ 957641 w 2103411"/>
                <a:gd name="connsiteY89" fmla="*/ 381567 h 1073457"/>
                <a:gd name="connsiteX90" fmla="*/ 963641 w 2103411"/>
                <a:gd name="connsiteY90" fmla="*/ 356503 h 1073457"/>
                <a:gd name="connsiteX91" fmla="*/ 963675 w 2103411"/>
                <a:gd name="connsiteY91" fmla="*/ 353054 h 1073457"/>
                <a:gd name="connsiteX92" fmla="*/ 991047 w 2103411"/>
                <a:gd name="connsiteY92" fmla="*/ 415875 h 1073457"/>
                <a:gd name="connsiteX93" fmla="*/ 1058403 w 2103411"/>
                <a:gd name="connsiteY93" fmla="*/ 536006 h 1073457"/>
                <a:gd name="connsiteX94" fmla="*/ 1154796 w 2103411"/>
                <a:gd name="connsiteY94" fmla="*/ 585663 h 1073457"/>
                <a:gd name="connsiteX95" fmla="*/ 1231377 w 2103411"/>
                <a:gd name="connsiteY95" fmla="*/ 612904 h 1073457"/>
                <a:gd name="connsiteX96" fmla="*/ 1280590 w 2103411"/>
                <a:gd name="connsiteY96" fmla="*/ 614809 h 1073457"/>
                <a:gd name="connsiteX97" fmla="*/ 1490711 w 2103411"/>
                <a:gd name="connsiteY97" fmla="*/ 537657 h 1073457"/>
                <a:gd name="connsiteX98" fmla="*/ 1641841 w 2103411"/>
                <a:gd name="connsiteY98" fmla="*/ 471236 h 1073457"/>
                <a:gd name="connsiteX99" fmla="*/ 1716644 w 2103411"/>
                <a:gd name="connsiteY99" fmla="*/ 451170 h 1073457"/>
                <a:gd name="connsiteX100" fmla="*/ 1754427 w 2103411"/>
                <a:gd name="connsiteY100" fmla="*/ 426913 h 1073457"/>
                <a:gd name="connsiteX101" fmla="*/ 1793098 w 2103411"/>
                <a:gd name="connsiteY101" fmla="*/ 392369 h 1073457"/>
                <a:gd name="connsiteX102" fmla="*/ 1918447 w 2103411"/>
                <a:gd name="connsiteY102" fmla="*/ 180533 h 1073457"/>
                <a:gd name="connsiteX103" fmla="*/ 1941498 w 2103411"/>
                <a:gd name="connsiteY103" fmla="*/ 147195 h 1073457"/>
                <a:gd name="connsiteX104" fmla="*/ 2005442 w 2103411"/>
                <a:gd name="connsiteY104" fmla="*/ 12766 h 1073457"/>
                <a:gd name="connsiteX105" fmla="*/ 2018142 w 2103411"/>
                <a:gd name="connsiteY105" fmla="*/ 701 h 1073457"/>
                <a:gd name="connsiteX0" fmla="*/ 2018142 w 2103411"/>
                <a:gd name="connsiteY0" fmla="*/ 701 h 1073457"/>
                <a:gd name="connsiteX1" fmla="*/ 2023921 w 2103411"/>
                <a:gd name="connsiteY1" fmla="*/ 23878 h 1073457"/>
                <a:gd name="connsiteX2" fmla="*/ 2004871 w 2103411"/>
                <a:gd name="connsiteY2" fmla="*/ 134368 h 1073457"/>
                <a:gd name="connsiteX3" fmla="*/ 1999283 w 2103411"/>
                <a:gd name="connsiteY3" fmla="*/ 143512 h 1073457"/>
                <a:gd name="connsiteX4" fmla="*/ 2092882 w 2103411"/>
                <a:gd name="connsiteY4" fmla="*/ 32006 h 1073457"/>
                <a:gd name="connsiteX5" fmla="*/ 2101962 w 2103411"/>
                <a:gd name="connsiteY5" fmla="*/ 72011 h 1073457"/>
                <a:gd name="connsiteX6" fmla="*/ 2067863 w 2103411"/>
                <a:gd name="connsiteY6" fmla="*/ 255971 h 1073457"/>
                <a:gd name="connsiteX7" fmla="*/ 2052940 w 2103411"/>
                <a:gd name="connsiteY7" fmla="*/ 289816 h 1073457"/>
                <a:gd name="connsiteX8" fmla="*/ 1953055 w 2103411"/>
                <a:gd name="connsiteY8" fmla="*/ 440756 h 1073457"/>
                <a:gd name="connsiteX9" fmla="*/ 1882252 w 2103411"/>
                <a:gd name="connsiteY9" fmla="*/ 485142 h 1073457"/>
                <a:gd name="connsiteX10" fmla="*/ 1854566 w 2103411"/>
                <a:gd name="connsiteY10" fmla="*/ 488444 h 1073457"/>
                <a:gd name="connsiteX11" fmla="*/ 1914384 w 2103411"/>
                <a:gd name="connsiteY11" fmla="*/ 418912 h 1073457"/>
                <a:gd name="connsiteX12" fmla="*/ 2010649 w 2103411"/>
                <a:gd name="connsiteY12" fmla="*/ 312041 h 1073457"/>
                <a:gd name="connsiteX13" fmla="*/ 2049765 w 2103411"/>
                <a:gd name="connsiteY13" fmla="*/ 232285 h 1073457"/>
                <a:gd name="connsiteX14" fmla="*/ 2074086 w 2103411"/>
                <a:gd name="connsiteY14" fmla="*/ 107190 h 1073457"/>
                <a:gd name="connsiteX15" fmla="*/ 2059481 w 2103411"/>
                <a:gd name="connsiteY15" fmla="*/ 160276 h 1073457"/>
                <a:gd name="connsiteX16" fmla="*/ 1864790 w 2103411"/>
                <a:gd name="connsiteY16" fmla="*/ 466346 h 1073457"/>
                <a:gd name="connsiteX17" fmla="*/ 1836596 w 2103411"/>
                <a:gd name="connsiteY17" fmla="*/ 489841 h 1073457"/>
                <a:gd name="connsiteX18" fmla="*/ 1818371 w 2103411"/>
                <a:gd name="connsiteY18" fmla="*/ 516130 h 1073457"/>
                <a:gd name="connsiteX19" fmla="*/ 1760396 w 2103411"/>
                <a:gd name="connsiteY19" fmla="*/ 729427 h 1073457"/>
                <a:gd name="connsiteX20" fmla="*/ 1719502 w 2103411"/>
                <a:gd name="connsiteY20" fmla="*/ 778322 h 1073457"/>
                <a:gd name="connsiteX21" fmla="*/ 1760205 w 2103411"/>
                <a:gd name="connsiteY21" fmla="*/ 732030 h 1073457"/>
                <a:gd name="connsiteX22" fmla="*/ 1781795 w 2103411"/>
                <a:gd name="connsiteY22" fmla="*/ 650877 h 1073457"/>
                <a:gd name="connsiteX23" fmla="*/ 1798115 w 2103411"/>
                <a:gd name="connsiteY23" fmla="*/ 633478 h 1073457"/>
                <a:gd name="connsiteX24" fmla="*/ 1761856 w 2103411"/>
                <a:gd name="connsiteY24" fmla="*/ 870905 h 1073457"/>
                <a:gd name="connsiteX25" fmla="*/ 1735123 w 2103411"/>
                <a:gd name="connsiteY25" fmla="*/ 904496 h 1073457"/>
                <a:gd name="connsiteX26" fmla="*/ 1569832 w 2103411"/>
                <a:gd name="connsiteY26" fmla="*/ 999302 h 1073457"/>
                <a:gd name="connsiteX27" fmla="*/ 1313038 w 2103411"/>
                <a:gd name="connsiteY27" fmla="*/ 1065215 h 1073457"/>
                <a:gd name="connsiteX28" fmla="*/ 1144065 w 2103411"/>
                <a:gd name="connsiteY28" fmla="*/ 1058357 h 1073457"/>
                <a:gd name="connsiteX29" fmla="*/ 774050 w 2103411"/>
                <a:gd name="connsiteY29" fmla="*/ 997841 h 1073457"/>
                <a:gd name="connsiteX30" fmla="*/ 718170 w 2103411"/>
                <a:gd name="connsiteY30" fmla="*/ 960884 h 1073457"/>
                <a:gd name="connsiteX31" fmla="*/ 700644 w 2103411"/>
                <a:gd name="connsiteY31" fmla="*/ 901893 h 1073457"/>
                <a:gd name="connsiteX32" fmla="*/ 718424 w 2103411"/>
                <a:gd name="connsiteY32" fmla="*/ 801055 h 1073457"/>
                <a:gd name="connsiteX33" fmla="*/ 767510 w 2103411"/>
                <a:gd name="connsiteY33" fmla="*/ 798261 h 1073457"/>
                <a:gd name="connsiteX34" fmla="*/ 1184324 w 2103411"/>
                <a:gd name="connsiteY34" fmla="*/ 892686 h 1073457"/>
                <a:gd name="connsiteX35" fmla="*/ 1228965 w 2103411"/>
                <a:gd name="connsiteY35" fmla="*/ 903544 h 1073457"/>
                <a:gd name="connsiteX36" fmla="*/ 1260489 w 2103411"/>
                <a:gd name="connsiteY36" fmla="*/ 906344 h 1073457"/>
                <a:gd name="connsiteX37" fmla="*/ 1261921 w 2103411"/>
                <a:gd name="connsiteY37" fmla="*/ 906528 h 1073457"/>
                <a:gd name="connsiteX38" fmla="*/ 1263237 w 2103411"/>
                <a:gd name="connsiteY38" fmla="*/ 906646 h 1073457"/>
                <a:gd name="connsiteX39" fmla="*/ 1275446 w 2103411"/>
                <a:gd name="connsiteY39" fmla="*/ 908243 h 1073457"/>
                <a:gd name="connsiteX40" fmla="*/ 1288875 w 2103411"/>
                <a:gd name="connsiteY40" fmla="*/ 906044 h 1073457"/>
                <a:gd name="connsiteX41" fmla="*/ 1289861 w 2103411"/>
                <a:gd name="connsiteY41" fmla="*/ 905957 h 1073457"/>
                <a:gd name="connsiteX42" fmla="*/ 1290796 w 2103411"/>
                <a:gd name="connsiteY42" fmla="*/ 905806 h 1073457"/>
                <a:gd name="connsiteX43" fmla="*/ 1315896 w 2103411"/>
                <a:gd name="connsiteY43" fmla="*/ 903607 h 1073457"/>
                <a:gd name="connsiteX44" fmla="*/ 1359901 w 2103411"/>
                <a:gd name="connsiteY44" fmla="*/ 891415 h 1073457"/>
                <a:gd name="connsiteX45" fmla="*/ 1434260 w 2103411"/>
                <a:gd name="connsiteY45" fmla="*/ 867158 h 1073457"/>
                <a:gd name="connsiteX46" fmla="*/ 1435149 w 2103411"/>
                <a:gd name="connsiteY46" fmla="*/ 866904 h 1073457"/>
                <a:gd name="connsiteX47" fmla="*/ 1551227 w 2103411"/>
                <a:gd name="connsiteY47" fmla="*/ 834710 h 1073457"/>
                <a:gd name="connsiteX48" fmla="*/ 1454707 w 2103411"/>
                <a:gd name="connsiteY48" fmla="*/ 860491 h 1073457"/>
                <a:gd name="connsiteX49" fmla="*/ 1434260 w 2103411"/>
                <a:gd name="connsiteY49" fmla="*/ 867158 h 1073457"/>
                <a:gd name="connsiteX50" fmla="*/ 1319642 w 2103411"/>
                <a:gd name="connsiteY50" fmla="*/ 901131 h 1073457"/>
                <a:gd name="connsiteX51" fmla="*/ 1290796 w 2103411"/>
                <a:gd name="connsiteY51" fmla="*/ 905806 h 1073457"/>
                <a:gd name="connsiteX52" fmla="*/ 1289797 w 2103411"/>
                <a:gd name="connsiteY52" fmla="*/ 905893 h 1073457"/>
                <a:gd name="connsiteX53" fmla="*/ 1288875 w 2103411"/>
                <a:gd name="connsiteY53" fmla="*/ 906044 h 1073457"/>
                <a:gd name="connsiteX54" fmla="*/ 1272589 w 2103411"/>
                <a:gd name="connsiteY54" fmla="*/ 907481 h 1073457"/>
                <a:gd name="connsiteX55" fmla="*/ 1263237 w 2103411"/>
                <a:gd name="connsiteY55" fmla="*/ 906646 h 1073457"/>
                <a:gd name="connsiteX56" fmla="*/ 1261857 w 2103411"/>
                <a:gd name="connsiteY56" fmla="*/ 906465 h 1073457"/>
                <a:gd name="connsiteX57" fmla="*/ 1260489 w 2103411"/>
                <a:gd name="connsiteY57" fmla="*/ 906344 h 1073457"/>
                <a:gd name="connsiteX58" fmla="*/ 1230869 w 2103411"/>
                <a:gd name="connsiteY58" fmla="*/ 902528 h 1073457"/>
                <a:gd name="connsiteX59" fmla="*/ 827454 w 2103411"/>
                <a:gd name="connsiteY59" fmla="*/ 788862 h 1073457"/>
                <a:gd name="connsiteX60" fmla="*/ 754048 w 2103411"/>
                <a:gd name="connsiteY60" fmla="*/ 773686 h 1073457"/>
                <a:gd name="connsiteX61" fmla="*/ 726806 w 2103411"/>
                <a:gd name="connsiteY61" fmla="*/ 746636 h 1073457"/>
                <a:gd name="connsiteX62" fmla="*/ 731823 w 2103411"/>
                <a:gd name="connsiteY62" fmla="*/ 671388 h 1073457"/>
                <a:gd name="connsiteX63" fmla="*/ 782242 w 2103411"/>
                <a:gd name="connsiteY63" fmla="*/ 639447 h 1073457"/>
                <a:gd name="connsiteX64" fmla="*/ 825280 w 2103411"/>
                <a:gd name="connsiteY64" fmla="*/ 599909 h 1073457"/>
                <a:gd name="connsiteX65" fmla="*/ 828957 w 2103411"/>
                <a:gd name="connsiteY65" fmla="*/ 595648 h 1073457"/>
                <a:gd name="connsiteX66" fmla="*/ 828900 w 2103411"/>
                <a:gd name="connsiteY66" fmla="*/ 595680 h 1073457"/>
                <a:gd name="connsiteX67" fmla="*/ 485558 w 2103411"/>
                <a:gd name="connsiteY67" fmla="*/ 662851 h 1073457"/>
                <a:gd name="connsiteX68" fmla="*/ 476489 w 2103411"/>
                <a:gd name="connsiteY68" fmla="*/ 672150 h 1073457"/>
                <a:gd name="connsiteX69" fmla="*/ 283957 w 2103411"/>
                <a:gd name="connsiteY69" fmla="*/ 674626 h 1073457"/>
                <a:gd name="connsiteX70" fmla="*/ 35228 w 2103411"/>
                <a:gd name="connsiteY70" fmla="*/ 602935 h 1073457"/>
                <a:gd name="connsiteX71" fmla="*/ 11161 w 2103411"/>
                <a:gd name="connsiteY71" fmla="*/ 573534 h 1073457"/>
                <a:gd name="connsiteX72" fmla="*/ 5446 w 2103411"/>
                <a:gd name="connsiteY72" fmla="*/ 470791 h 1073457"/>
                <a:gd name="connsiteX73" fmla="*/ 8084 w 2103411"/>
                <a:gd name="connsiteY73" fmla="*/ 471391 h 1073457"/>
                <a:gd name="connsiteX74" fmla="*/ 0 w 2103411"/>
                <a:gd name="connsiteY74" fmla="*/ 433515 h 1073457"/>
                <a:gd name="connsiteX75" fmla="*/ 9865 w 2103411"/>
                <a:gd name="connsiteY75" fmla="*/ 387296 h 1073457"/>
                <a:gd name="connsiteX76" fmla="*/ 17990 w 2103411"/>
                <a:gd name="connsiteY76" fmla="*/ 374934 h 1073457"/>
                <a:gd name="connsiteX77" fmla="*/ 30148 w 2103411"/>
                <a:gd name="connsiteY77" fmla="*/ 332869 h 1073457"/>
                <a:gd name="connsiteX78" fmla="*/ 30465 w 2103411"/>
                <a:gd name="connsiteY78" fmla="*/ 308612 h 1073457"/>
                <a:gd name="connsiteX79" fmla="*/ 122985 w 2103411"/>
                <a:gd name="connsiteY79" fmla="*/ 220157 h 1073457"/>
                <a:gd name="connsiteX80" fmla="*/ 137590 w 2103411"/>
                <a:gd name="connsiteY80" fmla="*/ 215013 h 1073457"/>
                <a:gd name="connsiteX81" fmla="*/ 378763 w 2103411"/>
                <a:gd name="connsiteY81" fmla="*/ 173992 h 1073457"/>
                <a:gd name="connsiteX82" fmla="*/ 664513 w 2103411"/>
                <a:gd name="connsiteY82" fmla="*/ 180342 h 1073457"/>
                <a:gd name="connsiteX83" fmla="*/ 937563 w 2103411"/>
                <a:gd name="connsiteY83" fmla="*/ 123192 h 1073457"/>
                <a:gd name="connsiteX84" fmla="*/ 964685 w 2103411"/>
                <a:gd name="connsiteY84" fmla="*/ 249808 h 1073457"/>
                <a:gd name="connsiteX85" fmla="*/ 963675 w 2103411"/>
                <a:gd name="connsiteY85" fmla="*/ 353054 h 1073457"/>
                <a:gd name="connsiteX86" fmla="*/ 963153 w 2103411"/>
                <a:gd name="connsiteY86" fmla="*/ 351856 h 1073457"/>
                <a:gd name="connsiteX87" fmla="*/ 954150 w 2103411"/>
                <a:gd name="connsiteY87" fmla="*/ 376490 h 1073457"/>
                <a:gd name="connsiteX88" fmla="*/ 957549 w 2103411"/>
                <a:gd name="connsiteY88" fmla="*/ 381663 h 1073457"/>
                <a:gd name="connsiteX89" fmla="*/ 957641 w 2103411"/>
                <a:gd name="connsiteY89" fmla="*/ 381567 h 1073457"/>
                <a:gd name="connsiteX90" fmla="*/ 963641 w 2103411"/>
                <a:gd name="connsiteY90" fmla="*/ 356503 h 1073457"/>
                <a:gd name="connsiteX91" fmla="*/ 963675 w 2103411"/>
                <a:gd name="connsiteY91" fmla="*/ 353054 h 1073457"/>
                <a:gd name="connsiteX92" fmla="*/ 991047 w 2103411"/>
                <a:gd name="connsiteY92" fmla="*/ 415875 h 1073457"/>
                <a:gd name="connsiteX93" fmla="*/ 1058403 w 2103411"/>
                <a:gd name="connsiteY93" fmla="*/ 536006 h 1073457"/>
                <a:gd name="connsiteX94" fmla="*/ 1154796 w 2103411"/>
                <a:gd name="connsiteY94" fmla="*/ 585663 h 1073457"/>
                <a:gd name="connsiteX95" fmla="*/ 1231377 w 2103411"/>
                <a:gd name="connsiteY95" fmla="*/ 612904 h 1073457"/>
                <a:gd name="connsiteX96" fmla="*/ 1280590 w 2103411"/>
                <a:gd name="connsiteY96" fmla="*/ 614809 h 1073457"/>
                <a:gd name="connsiteX97" fmla="*/ 1490711 w 2103411"/>
                <a:gd name="connsiteY97" fmla="*/ 537657 h 1073457"/>
                <a:gd name="connsiteX98" fmla="*/ 1641841 w 2103411"/>
                <a:gd name="connsiteY98" fmla="*/ 471236 h 1073457"/>
                <a:gd name="connsiteX99" fmla="*/ 1716644 w 2103411"/>
                <a:gd name="connsiteY99" fmla="*/ 451170 h 1073457"/>
                <a:gd name="connsiteX100" fmla="*/ 1754427 w 2103411"/>
                <a:gd name="connsiteY100" fmla="*/ 426913 h 1073457"/>
                <a:gd name="connsiteX101" fmla="*/ 1793098 w 2103411"/>
                <a:gd name="connsiteY101" fmla="*/ 392369 h 1073457"/>
                <a:gd name="connsiteX102" fmla="*/ 1918447 w 2103411"/>
                <a:gd name="connsiteY102" fmla="*/ 180533 h 1073457"/>
                <a:gd name="connsiteX103" fmla="*/ 1941498 w 2103411"/>
                <a:gd name="connsiteY103" fmla="*/ 147195 h 1073457"/>
                <a:gd name="connsiteX104" fmla="*/ 2005442 w 2103411"/>
                <a:gd name="connsiteY104" fmla="*/ 12766 h 1073457"/>
                <a:gd name="connsiteX105" fmla="*/ 2018142 w 2103411"/>
                <a:gd name="connsiteY105" fmla="*/ 701 h 1073457"/>
                <a:gd name="connsiteX0" fmla="*/ 2018142 w 2103411"/>
                <a:gd name="connsiteY0" fmla="*/ 701 h 1073457"/>
                <a:gd name="connsiteX1" fmla="*/ 2023921 w 2103411"/>
                <a:gd name="connsiteY1" fmla="*/ 23878 h 1073457"/>
                <a:gd name="connsiteX2" fmla="*/ 2004871 w 2103411"/>
                <a:gd name="connsiteY2" fmla="*/ 134368 h 1073457"/>
                <a:gd name="connsiteX3" fmla="*/ 1999283 w 2103411"/>
                <a:gd name="connsiteY3" fmla="*/ 143512 h 1073457"/>
                <a:gd name="connsiteX4" fmla="*/ 2092882 w 2103411"/>
                <a:gd name="connsiteY4" fmla="*/ 32006 h 1073457"/>
                <a:gd name="connsiteX5" fmla="*/ 2101962 w 2103411"/>
                <a:gd name="connsiteY5" fmla="*/ 72011 h 1073457"/>
                <a:gd name="connsiteX6" fmla="*/ 2067863 w 2103411"/>
                <a:gd name="connsiteY6" fmla="*/ 255971 h 1073457"/>
                <a:gd name="connsiteX7" fmla="*/ 2052940 w 2103411"/>
                <a:gd name="connsiteY7" fmla="*/ 289816 h 1073457"/>
                <a:gd name="connsiteX8" fmla="*/ 1953055 w 2103411"/>
                <a:gd name="connsiteY8" fmla="*/ 440756 h 1073457"/>
                <a:gd name="connsiteX9" fmla="*/ 1882252 w 2103411"/>
                <a:gd name="connsiteY9" fmla="*/ 485142 h 1073457"/>
                <a:gd name="connsiteX10" fmla="*/ 1854566 w 2103411"/>
                <a:gd name="connsiteY10" fmla="*/ 488444 h 1073457"/>
                <a:gd name="connsiteX11" fmla="*/ 1914384 w 2103411"/>
                <a:gd name="connsiteY11" fmla="*/ 418912 h 1073457"/>
                <a:gd name="connsiteX12" fmla="*/ 2010649 w 2103411"/>
                <a:gd name="connsiteY12" fmla="*/ 312041 h 1073457"/>
                <a:gd name="connsiteX13" fmla="*/ 2049765 w 2103411"/>
                <a:gd name="connsiteY13" fmla="*/ 232285 h 1073457"/>
                <a:gd name="connsiteX14" fmla="*/ 2074086 w 2103411"/>
                <a:gd name="connsiteY14" fmla="*/ 107190 h 1073457"/>
                <a:gd name="connsiteX15" fmla="*/ 2059481 w 2103411"/>
                <a:gd name="connsiteY15" fmla="*/ 160276 h 1073457"/>
                <a:gd name="connsiteX16" fmla="*/ 1864790 w 2103411"/>
                <a:gd name="connsiteY16" fmla="*/ 466346 h 1073457"/>
                <a:gd name="connsiteX17" fmla="*/ 1836596 w 2103411"/>
                <a:gd name="connsiteY17" fmla="*/ 489841 h 1073457"/>
                <a:gd name="connsiteX18" fmla="*/ 1818371 w 2103411"/>
                <a:gd name="connsiteY18" fmla="*/ 516130 h 1073457"/>
                <a:gd name="connsiteX19" fmla="*/ 1760396 w 2103411"/>
                <a:gd name="connsiteY19" fmla="*/ 729427 h 1073457"/>
                <a:gd name="connsiteX20" fmla="*/ 1719502 w 2103411"/>
                <a:gd name="connsiteY20" fmla="*/ 778322 h 1073457"/>
                <a:gd name="connsiteX21" fmla="*/ 1760205 w 2103411"/>
                <a:gd name="connsiteY21" fmla="*/ 732030 h 1073457"/>
                <a:gd name="connsiteX22" fmla="*/ 1781795 w 2103411"/>
                <a:gd name="connsiteY22" fmla="*/ 650877 h 1073457"/>
                <a:gd name="connsiteX23" fmla="*/ 1798115 w 2103411"/>
                <a:gd name="connsiteY23" fmla="*/ 633478 h 1073457"/>
                <a:gd name="connsiteX24" fmla="*/ 1761856 w 2103411"/>
                <a:gd name="connsiteY24" fmla="*/ 870905 h 1073457"/>
                <a:gd name="connsiteX25" fmla="*/ 1735123 w 2103411"/>
                <a:gd name="connsiteY25" fmla="*/ 904496 h 1073457"/>
                <a:gd name="connsiteX26" fmla="*/ 1569832 w 2103411"/>
                <a:gd name="connsiteY26" fmla="*/ 999302 h 1073457"/>
                <a:gd name="connsiteX27" fmla="*/ 1313038 w 2103411"/>
                <a:gd name="connsiteY27" fmla="*/ 1065215 h 1073457"/>
                <a:gd name="connsiteX28" fmla="*/ 1144065 w 2103411"/>
                <a:gd name="connsiteY28" fmla="*/ 1058357 h 1073457"/>
                <a:gd name="connsiteX29" fmla="*/ 774050 w 2103411"/>
                <a:gd name="connsiteY29" fmla="*/ 997841 h 1073457"/>
                <a:gd name="connsiteX30" fmla="*/ 718170 w 2103411"/>
                <a:gd name="connsiteY30" fmla="*/ 960884 h 1073457"/>
                <a:gd name="connsiteX31" fmla="*/ 700644 w 2103411"/>
                <a:gd name="connsiteY31" fmla="*/ 901893 h 1073457"/>
                <a:gd name="connsiteX32" fmla="*/ 718424 w 2103411"/>
                <a:gd name="connsiteY32" fmla="*/ 801055 h 1073457"/>
                <a:gd name="connsiteX33" fmla="*/ 767510 w 2103411"/>
                <a:gd name="connsiteY33" fmla="*/ 798261 h 1073457"/>
                <a:gd name="connsiteX34" fmla="*/ 1184324 w 2103411"/>
                <a:gd name="connsiteY34" fmla="*/ 892686 h 1073457"/>
                <a:gd name="connsiteX35" fmla="*/ 1228965 w 2103411"/>
                <a:gd name="connsiteY35" fmla="*/ 903544 h 1073457"/>
                <a:gd name="connsiteX36" fmla="*/ 1260489 w 2103411"/>
                <a:gd name="connsiteY36" fmla="*/ 906344 h 1073457"/>
                <a:gd name="connsiteX37" fmla="*/ 1261921 w 2103411"/>
                <a:gd name="connsiteY37" fmla="*/ 906528 h 1073457"/>
                <a:gd name="connsiteX38" fmla="*/ 1263237 w 2103411"/>
                <a:gd name="connsiteY38" fmla="*/ 906646 h 1073457"/>
                <a:gd name="connsiteX39" fmla="*/ 1275446 w 2103411"/>
                <a:gd name="connsiteY39" fmla="*/ 908243 h 1073457"/>
                <a:gd name="connsiteX40" fmla="*/ 1288875 w 2103411"/>
                <a:gd name="connsiteY40" fmla="*/ 906044 h 1073457"/>
                <a:gd name="connsiteX41" fmla="*/ 1289861 w 2103411"/>
                <a:gd name="connsiteY41" fmla="*/ 905957 h 1073457"/>
                <a:gd name="connsiteX42" fmla="*/ 1290796 w 2103411"/>
                <a:gd name="connsiteY42" fmla="*/ 905806 h 1073457"/>
                <a:gd name="connsiteX43" fmla="*/ 1315896 w 2103411"/>
                <a:gd name="connsiteY43" fmla="*/ 903607 h 1073457"/>
                <a:gd name="connsiteX44" fmla="*/ 1359901 w 2103411"/>
                <a:gd name="connsiteY44" fmla="*/ 891415 h 1073457"/>
                <a:gd name="connsiteX45" fmla="*/ 1434260 w 2103411"/>
                <a:gd name="connsiteY45" fmla="*/ 867158 h 1073457"/>
                <a:gd name="connsiteX46" fmla="*/ 1435149 w 2103411"/>
                <a:gd name="connsiteY46" fmla="*/ 866904 h 1073457"/>
                <a:gd name="connsiteX47" fmla="*/ 1551227 w 2103411"/>
                <a:gd name="connsiteY47" fmla="*/ 834710 h 1073457"/>
                <a:gd name="connsiteX48" fmla="*/ 1454707 w 2103411"/>
                <a:gd name="connsiteY48" fmla="*/ 860491 h 1073457"/>
                <a:gd name="connsiteX49" fmla="*/ 1434260 w 2103411"/>
                <a:gd name="connsiteY49" fmla="*/ 867158 h 1073457"/>
                <a:gd name="connsiteX50" fmla="*/ 1319642 w 2103411"/>
                <a:gd name="connsiteY50" fmla="*/ 901131 h 1073457"/>
                <a:gd name="connsiteX51" fmla="*/ 1290796 w 2103411"/>
                <a:gd name="connsiteY51" fmla="*/ 905806 h 1073457"/>
                <a:gd name="connsiteX52" fmla="*/ 1289797 w 2103411"/>
                <a:gd name="connsiteY52" fmla="*/ 905893 h 1073457"/>
                <a:gd name="connsiteX53" fmla="*/ 1288875 w 2103411"/>
                <a:gd name="connsiteY53" fmla="*/ 906044 h 1073457"/>
                <a:gd name="connsiteX54" fmla="*/ 1272589 w 2103411"/>
                <a:gd name="connsiteY54" fmla="*/ 907481 h 1073457"/>
                <a:gd name="connsiteX55" fmla="*/ 1263237 w 2103411"/>
                <a:gd name="connsiteY55" fmla="*/ 906646 h 1073457"/>
                <a:gd name="connsiteX56" fmla="*/ 1261857 w 2103411"/>
                <a:gd name="connsiteY56" fmla="*/ 906465 h 1073457"/>
                <a:gd name="connsiteX57" fmla="*/ 1260489 w 2103411"/>
                <a:gd name="connsiteY57" fmla="*/ 906344 h 1073457"/>
                <a:gd name="connsiteX58" fmla="*/ 1230869 w 2103411"/>
                <a:gd name="connsiteY58" fmla="*/ 902528 h 1073457"/>
                <a:gd name="connsiteX59" fmla="*/ 827454 w 2103411"/>
                <a:gd name="connsiteY59" fmla="*/ 788862 h 1073457"/>
                <a:gd name="connsiteX60" fmla="*/ 754048 w 2103411"/>
                <a:gd name="connsiteY60" fmla="*/ 773686 h 1073457"/>
                <a:gd name="connsiteX61" fmla="*/ 726806 w 2103411"/>
                <a:gd name="connsiteY61" fmla="*/ 746636 h 1073457"/>
                <a:gd name="connsiteX62" fmla="*/ 731823 w 2103411"/>
                <a:gd name="connsiteY62" fmla="*/ 671388 h 1073457"/>
                <a:gd name="connsiteX63" fmla="*/ 782242 w 2103411"/>
                <a:gd name="connsiteY63" fmla="*/ 639447 h 1073457"/>
                <a:gd name="connsiteX64" fmla="*/ 825280 w 2103411"/>
                <a:gd name="connsiteY64" fmla="*/ 599909 h 1073457"/>
                <a:gd name="connsiteX65" fmla="*/ 828957 w 2103411"/>
                <a:gd name="connsiteY65" fmla="*/ 595648 h 1073457"/>
                <a:gd name="connsiteX66" fmla="*/ 828900 w 2103411"/>
                <a:gd name="connsiteY66" fmla="*/ 595680 h 1073457"/>
                <a:gd name="connsiteX67" fmla="*/ 476489 w 2103411"/>
                <a:gd name="connsiteY67" fmla="*/ 672150 h 1073457"/>
                <a:gd name="connsiteX68" fmla="*/ 283957 w 2103411"/>
                <a:gd name="connsiteY68" fmla="*/ 674626 h 1073457"/>
                <a:gd name="connsiteX69" fmla="*/ 35228 w 2103411"/>
                <a:gd name="connsiteY69" fmla="*/ 602935 h 1073457"/>
                <a:gd name="connsiteX70" fmla="*/ 11161 w 2103411"/>
                <a:gd name="connsiteY70" fmla="*/ 573534 h 1073457"/>
                <a:gd name="connsiteX71" fmla="*/ 5446 w 2103411"/>
                <a:gd name="connsiteY71" fmla="*/ 470791 h 1073457"/>
                <a:gd name="connsiteX72" fmla="*/ 8084 w 2103411"/>
                <a:gd name="connsiteY72" fmla="*/ 471391 h 1073457"/>
                <a:gd name="connsiteX73" fmla="*/ 0 w 2103411"/>
                <a:gd name="connsiteY73" fmla="*/ 433515 h 1073457"/>
                <a:gd name="connsiteX74" fmla="*/ 9865 w 2103411"/>
                <a:gd name="connsiteY74" fmla="*/ 387296 h 1073457"/>
                <a:gd name="connsiteX75" fmla="*/ 17990 w 2103411"/>
                <a:gd name="connsiteY75" fmla="*/ 374934 h 1073457"/>
                <a:gd name="connsiteX76" fmla="*/ 30148 w 2103411"/>
                <a:gd name="connsiteY76" fmla="*/ 332869 h 1073457"/>
                <a:gd name="connsiteX77" fmla="*/ 30465 w 2103411"/>
                <a:gd name="connsiteY77" fmla="*/ 308612 h 1073457"/>
                <a:gd name="connsiteX78" fmla="*/ 122985 w 2103411"/>
                <a:gd name="connsiteY78" fmla="*/ 220157 h 1073457"/>
                <a:gd name="connsiteX79" fmla="*/ 137590 w 2103411"/>
                <a:gd name="connsiteY79" fmla="*/ 215013 h 1073457"/>
                <a:gd name="connsiteX80" fmla="*/ 378763 w 2103411"/>
                <a:gd name="connsiteY80" fmla="*/ 173992 h 1073457"/>
                <a:gd name="connsiteX81" fmla="*/ 664513 w 2103411"/>
                <a:gd name="connsiteY81" fmla="*/ 180342 h 1073457"/>
                <a:gd name="connsiteX82" fmla="*/ 937563 w 2103411"/>
                <a:gd name="connsiteY82" fmla="*/ 123192 h 1073457"/>
                <a:gd name="connsiteX83" fmla="*/ 964685 w 2103411"/>
                <a:gd name="connsiteY83" fmla="*/ 249808 h 1073457"/>
                <a:gd name="connsiteX84" fmla="*/ 963675 w 2103411"/>
                <a:gd name="connsiteY84" fmla="*/ 353054 h 1073457"/>
                <a:gd name="connsiteX85" fmla="*/ 963153 w 2103411"/>
                <a:gd name="connsiteY85" fmla="*/ 351856 h 1073457"/>
                <a:gd name="connsiteX86" fmla="*/ 954150 w 2103411"/>
                <a:gd name="connsiteY86" fmla="*/ 376490 h 1073457"/>
                <a:gd name="connsiteX87" fmla="*/ 957549 w 2103411"/>
                <a:gd name="connsiteY87" fmla="*/ 381663 h 1073457"/>
                <a:gd name="connsiteX88" fmla="*/ 957641 w 2103411"/>
                <a:gd name="connsiteY88" fmla="*/ 381567 h 1073457"/>
                <a:gd name="connsiteX89" fmla="*/ 963641 w 2103411"/>
                <a:gd name="connsiteY89" fmla="*/ 356503 h 1073457"/>
                <a:gd name="connsiteX90" fmla="*/ 963675 w 2103411"/>
                <a:gd name="connsiteY90" fmla="*/ 353054 h 1073457"/>
                <a:gd name="connsiteX91" fmla="*/ 991047 w 2103411"/>
                <a:gd name="connsiteY91" fmla="*/ 415875 h 1073457"/>
                <a:gd name="connsiteX92" fmla="*/ 1058403 w 2103411"/>
                <a:gd name="connsiteY92" fmla="*/ 536006 h 1073457"/>
                <a:gd name="connsiteX93" fmla="*/ 1154796 w 2103411"/>
                <a:gd name="connsiteY93" fmla="*/ 585663 h 1073457"/>
                <a:gd name="connsiteX94" fmla="*/ 1231377 w 2103411"/>
                <a:gd name="connsiteY94" fmla="*/ 612904 h 1073457"/>
                <a:gd name="connsiteX95" fmla="*/ 1280590 w 2103411"/>
                <a:gd name="connsiteY95" fmla="*/ 614809 h 1073457"/>
                <a:gd name="connsiteX96" fmla="*/ 1490711 w 2103411"/>
                <a:gd name="connsiteY96" fmla="*/ 537657 h 1073457"/>
                <a:gd name="connsiteX97" fmla="*/ 1641841 w 2103411"/>
                <a:gd name="connsiteY97" fmla="*/ 471236 h 1073457"/>
                <a:gd name="connsiteX98" fmla="*/ 1716644 w 2103411"/>
                <a:gd name="connsiteY98" fmla="*/ 451170 h 1073457"/>
                <a:gd name="connsiteX99" fmla="*/ 1754427 w 2103411"/>
                <a:gd name="connsiteY99" fmla="*/ 426913 h 1073457"/>
                <a:gd name="connsiteX100" fmla="*/ 1793098 w 2103411"/>
                <a:gd name="connsiteY100" fmla="*/ 392369 h 1073457"/>
                <a:gd name="connsiteX101" fmla="*/ 1918447 w 2103411"/>
                <a:gd name="connsiteY101" fmla="*/ 180533 h 1073457"/>
                <a:gd name="connsiteX102" fmla="*/ 1941498 w 2103411"/>
                <a:gd name="connsiteY102" fmla="*/ 147195 h 1073457"/>
                <a:gd name="connsiteX103" fmla="*/ 2005442 w 2103411"/>
                <a:gd name="connsiteY103" fmla="*/ 12766 h 1073457"/>
                <a:gd name="connsiteX104" fmla="*/ 2018142 w 2103411"/>
                <a:gd name="connsiteY104" fmla="*/ 701 h 1073457"/>
                <a:gd name="connsiteX0" fmla="*/ 2018142 w 2103411"/>
                <a:gd name="connsiteY0" fmla="*/ 701 h 1073457"/>
                <a:gd name="connsiteX1" fmla="*/ 2023921 w 2103411"/>
                <a:gd name="connsiteY1" fmla="*/ 23878 h 1073457"/>
                <a:gd name="connsiteX2" fmla="*/ 2004871 w 2103411"/>
                <a:gd name="connsiteY2" fmla="*/ 134368 h 1073457"/>
                <a:gd name="connsiteX3" fmla="*/ 1999283 w 2103411"/>
                <a:gd name="connsiteY3" fmla="*/ 143512 h 1073457"/>
                <a:gd name="connsiteX4" fmla="*/ 2092882 w 2103411"/>
                <a:gd name="connsiteY4" fmla="*/ 32006 h 1073457"/>
                <a:gd name="connsiteX5" fmla="*/ 2101962 w 2103411"/>
                <a:gd name="connsiteY5" fmla="*/ 72011 h 1073457"/>
                <a:gd name="connsiteX6" fmla="*/ 2067863 w 2103411"/>
                <a:gd name="connsiteY6" fmla="*/ 255971 h 1073457"/>
                <a:gd name="connsiteX7" fmla="*/ 2052940 w 2103411"/>
                <a:gd name="connsiteY7" fmla="*/ 289816 h 1073457"/>
                <a:gd name="connsiteX8" fmla="*/ 1953055 w 2103411"/>
                <a:gd name="connsiteY8" fmla="*/ 440756 h 1073457"/>
                <a:gd name="connsiteX9" fmla="*/ 1882252 w 2103411"/>
                <a:gd name="connsiteY9" fmla="*/ 485142 h 1073457"/>
                <a:gd name="connsiteX10" fmla="*/ 1854566 w 2103411"/>
                <a:gd name="connsiteY10" fmla="*/ 488444 h 1073457"/>
                <a:gd name="connsiteX11" fmla="*/ 1914384 w 2103411"/>
                <a:gd name="connsiteY11" fmla="*/ 418912 h 1073457"/>
                <a:gd name="connsiteX12" fmla="*/ 2010649 w 2103411"/>
                <a:gd name="connsiteY12" fmla="*/ 312041 h 1073457"/>
                <a:gd name="connsiteX13" fmla="*/ 2049765 w 2103411"/>
                <a:gd name="connsiteY13" fmla="*/ 232285 h 1073457"/>
                <a:gd name="connsiteX14" fmla="*/ 2074086 w 2103411"/>
                <a:gd name="connsiteY14" fmla="*/ 107190 h 1073457"/>
                <a:gd name="connsiteX15" fmla="*/ 2059481 w 2103411"/>
                <a:gd name="connsiteY15" fmla="*/ 160276 h 1073457"/>
                <a:gd name="connsiteX16" fmla="*/ 1864790 w 2103411"/>
                <a:gd name="connsiteY16" fmla="*/ 466346 h 1073457"/>
                <a:gd name="connsiteX17" fmla="*/ 1836596 w 2103411"/>
                <a:gd name="connsiteY17" fmla="*/ 489841 h 1073457"/>
                <a:gd name="connsiteX18" fmla="*/ 1818371 w 2103411"/>
                <a:gd name="connsiteY18" fmla="*/ 516130 h 1073457"/>
                <a:gd name="connsiteX19" fmla="*/ 1760396 w 2103411"/>
                <a:gd name="connsiteY19" fmla="*/ 729427 h 1073457"/>
                <a:gd name="connsiteX20" fmla="*/ 1719502 w 2103411"/>
                <a:gd name="connsiteY20" fmla="*/ 778322 h 1073457"/>
                <a:gd name="connsiteX21" fmla="*/ 1760205 w 2103411"/>
                <a:gd name="connsiteY21" fmla="*/ 732030 h 1073457"/>
                <a:gd name="connsiteX22" fmla="*/ 1781795 w 2103411"/>
                <a:gd name="connsiteY22" fmla="*/ 650877 h 1073457"/>
                <a:gd name="connsiteX23" fmla="*/ 1798115 w 2103411"/>
                <a:gd name="connsiteY23" fmla="*/ 633478 h 1073457"/>
                <a:gd name="connsiteX24" fmla="*/ 1761856 w 2103411"/>
                <a:gd name="connsiteY24" fmla="*/ 870905 h 1073457"/>
                <a:gd name="connsiteX25" fmla="*/ 1735123 w 2103411"/>
                <a:gd name="connsiteY25" fmla="*/ 904496 h 1073457"/>
                <a:gd name="connsiteX26" fmla="*/ 1569832 w 2103411"/>
                <a:gd name="connsiteY26" fmla="*/ 999302 h 1073457"/>
                <a:gd name="connsiteX27" fmla="*/ 1313038 w 2103411"/>
                <a:gd name="connsiteY27" fmla="*/ 1065215 h 1073457"/>
                <a:gd name="connsiteX28" fmla="*/ 1144065 w 2103411"/>
                <a:gd name="connsiteY28" fmla="*/ 1058357 h 1073457"/>
                <a:gd name="connsiteX29" fmla="*/ 774050 w 2103411"/>
                <a:gd name="connsiteY29" fmla="*/ 997841 h 1073457"/>
                <a:gd name="connsiteX30" fmla="*/ 718170 w 2103411"/>
                <a:gd name="connsiteY30" fmla="*/ 960884 h 1073457"/>
                <a:gd name="connsiteX31" fmla="*/ 700644 w 2103411"/>
                <a:gd name="connsiteY31" fmla="*/ 901893 h 1073457"/>
                <a:gd name="connsiteX32" fmla="*/ 718424 w 2103411"/>
                <a:gd name="connsiteY32" fmla="*/ 801055 h 1073457"/>
                <a:gd name="connsiteX33" fmla="*/ 767510 w 2103411"/>
                <a:gd name="connsiteY33" fmla="*/ 798261 h 1073457"/>
                <a:gd name="connsiteX34" fmla="*/ 1184324 w 2103411"/>
                <a:gd name="connsiteY34" fmla="*/ 892686 h 1073457"/>
                <a:gd name="connsiteX35" fmla="*/ 1228965 w 2103411"/>
                <a:gd name="connsiteY35" fmla="*/ 903544 h 1073457"/>
                <a:gd name="connsiteX36" fmla="*/ 1260489 w 2103411"/>
                <a:gd name="connsiteY36" fmla="*/ 906344 h 1073457"/>
                <a:gd name="connsiteX37" fmla="*/ 1261921 w 2103411"/>
                <a:gd name="connsiteY37" fmla="*/ 906528 h 1073457"/>
                <a:gd name="connsiteX38" fmla="*/ 1263237 w 2103411"/>
                <a:gd name="connsiteY38" fmla="*/ 906646 h 1073457"/>
                <a:gd name="connsiteX39" fmla="*/ 1275446 w 2103411"/>
                <a:gd name="connsiteY39" fmla="*/ 908243 h 1073457"/>
                <a:gd name="connsiteX40" fmla="*/ 1288875 w 2103411"/>
                <a:gd name="connsiteY40" fmla="*/ 906044 h 1073457"/>
                <a:gd name="connsiteX41" fmla="*/ 1289861 w 2103411"/>
                <a:gd name="connsiteY41" fmla="*/ 905957 h 1073457"/>
                <a:gd name="connsiteX42" fmla="*/ 1290796 w 2103411"/>
                <a:gd name="connsiteY42" fmla="*/ 905806 h 1073457"/>
                <a:gd name="connsiteX43" fmla="*/ 1315896 w 2103411"/>
                <a:gd name="connsiteY43" fmla="*/ 903607 h 1073457"/>
                <a:gd name="connsiteX44" fmla="*/ 1359901 w 2103411"/>
                <a:gd name="connsiteY44" fmla="*/ 891415 h 1073457"/>
                <a:gd name="connsiteX45" fmla="*/ 1434260 w 2103411"/>
                <a:gd name="connsiteY45" fmla="*/ 867158 h 1073457"/>
                <a:gd name="connsiteX46" fmla="*/ 1435149 w 2103411"/>
                <a:gd name="connsiteY46" fmla="*/ 866904 h 1073457"/>
                <a:gd name="connsiteX47" fmla="*/ 1551227 w 2103411"/>
                <a:gd name="connsiteY47" fmla="*/ 834710 h 1073457"/>
                <a:gd name="connsiteX48" fmla="*/ 1454707 w 2103411"/>
                <a:gd name="connsiteY48" fmla="*/ 860491 h 1073457"/>
                <a:gd name="connsiteX49" fmla="*/ 1434260 w 2103411"/>
                <a:gd name="connsiteY49" fmla="*/ 867158 h 1073457"/>
                <a:gd name="connsiteX50" fmla="*/ 1319642 w 2103411"/>
                <a:gd name="connsiteY50" fmla="*/ 901131 h 1073457"/>
                <a:gd name="connsiteX51" fmla="*/ 1290796 w 2103411"/>
                <a:gd name="connsiteY51" fmla="*/ 905806 h 1073457"/>
                <a:gd name="connsiteX52" fmla="*/ 1289797 w 2103411"/>
                <a:gd name="connsiteY52" fmla="*/ 905893 h 1073457"/>
                <a:gd name="connsiteX53" fmla="*/ 1288875 w 2103411"/>
                <a:gd name="connsiteY53" fmla="*/ 906044 h 1073457"/>
                <a:gd name="connsiteX54" fmla="*/ 1272589 w 2103411"/>
                <a:gd name="connsiteY54" fmla="*/ 907481 h 1073457"/>
                <a:gd name="connsiteX55" fmla="*/ 1263237 w 2103411"/>
                <a:gd name="connsiteY55" fmla="*/ 906646 h 1073457"/>
                <a:gd name="connsiteX56" fmla="*/ 1261857 w 2103411"/>
                <a:gd name="connsiteY56" fmla="*/ 906465 h 1073457"/>
                <a:gd name="connsiteX57" fmla="*/ 1260489 w 2103411"/>
                <a:gd name="connsiteY57" fmla="*/ 906344 h 1073457"/>
                <a:gd name="connsiteX58" fmla="*/ 1230869 w 2103411"/>
                <a:gd name="connsiteY58" fmla="*/ 902528 h 1073457"/>
                <a:gd name="connsiteX59" fmla="*/ 827454 w 2103411"/>
                <a:gd name="connsiteY59" fmla="*/ 788862 h 1073457"/>
                <a:gd name="connsiteX60" fmla="*/ 754048 w 2103411"/>
                <a:gd name="connsiteY60" fmla="*/ 773686 h 1073457"/>
                <a:gd name="connsiteX61" fmla="*/ 726806 w 2103411"/>
                <a:gd name="connsiteY61" fmla="*/ 746636 h 1073457"/>
                <a:gd name="connsiteX62" fmla="*/ 731823 w 2103411"/>
                <a:gd name="connsiteY62" fmla="*/ 671388 h 1073457"/>
                <a:gd name="connsiteX63" fmla="*/ 782242 w 2103411"/>
                <a:gd name="connsiteY63" fmla="*/ 639447 h 1073457"/>
                <a:gd name="connsiteX64" fmla="*/ 825280 w 2103411"/>
                <a:gd name="connsiteY64" fmla="*/ 599909 h 1073457"/>
                <a:gd name="connsiteX65" fmla="*/ 828957 w 2103411"/>
                <a:gd name="connsiteY65" fmla="*/ 595648 h 1073457"/>
                <a:gd name="connsiteX66" fmla="*/ 476489 w 2103411"/>
                <a:gd name="connsiteY66" fmla="*/ 672150 h 1073457"/>
                <a:gd name="connsiteX67" fmla="*/ 283957 w 2103411"/>
                <a:gd name="connsiteY67" fmla="*/ 674626 h 1073457"/>
                <a:gd name="connsiteX68" fmla="*/ 35228 w 2103411"/>
                <a:gd name="connsiteY68" fmla="*/ 602935 h 1073457"/>
                <a:gd name="connsiteX69" fmla="*/ 11161 w 2103411"/>
                <a:gd name="connsiteY69" fmla="*/ 573534 h 1073457"/>
                <a:gd name="connsiteX70" fmla="*/ 5446 w 2103411"/>
                <a:gd name="connsiteY70" fmla="*/ 470791 h 1073457"/>
                <a:gd name="connsiteX71" fmla="*/ 8084 w 2103411"/>
                <a:gd name="connsiteY71" fmla="*/ 471391 h 1073457"/>
                <a:gd name="connsiteX72" fmla="*/ 0 w 2103411"/>
                <a:gd name="connsiteY72" fmla="*/ 433515 h 1073457"/>
                <a:gd name="connsiteX73" fmla="*/ 9865 w 2103411"/>
                <a:gd name="connsiteY73" fmla="*/ 387296 h 1073457"/>
                <a:gd name="connsiteX74" fmla="*/ 17990 w 2103411"/>
                <a:gd name="connsiteY74" fmla="*/ 374934 h 1073457"/>
                <a:gd name="connsiteX75" fmla="*/ 30148 w 2103411"/>
                <a:gd name="connsiteY75" fmla="*/ 332869 h 1073457"/>
                <a:gd name="connsiteX76" fmla="*/ 30465 w 2103411"/>
                <a:gd name="connsiteY76" fmla="*/ 308612 h 1073457"/>
                <a:gd name="connsiteX77" fmla="*/ 122985 w 2103411"/>
                <a:gd name="connsiteY77" fmla="*/ 220157 h 1073457"/>
                <a:gd name="connsiteX78" fmla="*/ 137590 w 2103411"/>
                <a:gd name="connsiteY78" fmla="*/ 215013 h 1073457"/>
                <a:gd name="connsiteX79" fmla="*/ 378763 w 2103411"/>
                <a:gd name="connsiteY79" fmla="*/ 173992 h 1073457"/>
                <a:gd name="connsiteX80" fmla="*/ 664513 w 2103411"/>
                <a:gd name="connsiteY80" fmla="*/ 180342 h 1073457"/>
                <a:gd name="connsiteX81" fmla="*/ 937563 w 2103411"/>
                <a:gd name="connsiteY81" fmla="*/ 123192 h 1073457"/>
                <a:gd name="connsiteX82" fmla="*/ 964685 w 2103411"/>
                <a:gd name="connsiteY82" fmla="*/ 249808 h 1073457"/>
                <a:gd name="connsiteX83" fmla="*/ 963675 w 2103411"/>
                <a:gd name="connsiteY83" fmla="*/ 353054 h 1073457"/>
                <a:gd name="connsiteX84" fmla="*/ 963153 w 2103411"/>
                <a:gd name="connsiteY84" fmla="*/ 351856 h 1073457"/>
                <a:gd name="connsiteX85" fmla="*/ 954150 w 2103411"/>
                <a:gd name="connsiteY85" fmla="*/ 376490 h 1073457"/>
                <a:gd name="connsiteX86" fmla="*/ 957549 w 2103411"/>
                <a:gd name="connsiteY86" fmla="*/ 381663 h 1073457"/>
                <a:gd name="connsiteX87" fmla="*/ 957641 w 2103411"/>
                <a:gd name="connsiteY87" fmla="*/ 381567 h 1073457"/>
                <a:gd name="connsiteX88" fmla="*/ 963641 w 2103411"/>
                <a:gd name="connsiteY88" fmla="*/ 356503 h 1073457"/>
                <a:gd name="connsiteX89" fmla="*/ 963675 w 2103411"/>
                <a:gd name="connsiteY89" fmla="*/ 353054 h 1073457"/>
                <a:gd name="connsiteX90" fmla="*/ 991047 w 2103411"/>
                <a:gd name="connsiteY90" fmla="*/ 415875 h 1073457"/>
                <a:gd name="connsiteX91" fmla="*/ 1058403 w 2103411"/>
                <a:gd name="connsiteY91" fmla="*/ 536006 h 1073457"/>
                <a:gd name="connsiteX92" fmla="*/ 1154796 w 2103411"/>
                <a:gd name="connsiteY92" fmla="*/ 585663 h 1073457"/>
                <a:gd name="connsiteX93" fmla="*/ 1231377 w 2103411"/>
                <a:gd name="connsiteY93" fmla="*/ 612904 h 1073457"/>
                <a:gd name="connsiteX94" fmla="*/ 1280590 w 2103411"/>
                <a:gd name="connsiteY94" fmla="*/ 614809 h 1073457"/>
                <a:gd name="connsiteX95" fmla="*/ 1490711 w 2103411"/>
                <a:gd name="connsiteY95" fmla="*/ 537657 h 1073457"/>
                <a:gd name="connsiteX96" fmla="*/ 1641841 w 2103411"/>
                <a:gd name="connsiteY96" fmla="*/ 471236 h 1073457"/>
                <a:gd name="connsiteX97" fmla="*/ 1716644 w 2103411"/>
                <a:gd name="connsiteY97" fmla="*/ 451170 h 1073457"/>
                <a:gd name="connsiteX98" fmla="*/ 1754427 w 2103411"/>
                <a:gd name="connsiteY98" fmla="*/ 426913 h 1073457"/>
                <a:gd name="connsiteX99" fmla="*/ 1793098 w 2103411"/>
                <a:gd name="connsiteY99" fmla="*/ 392369 h 1073457"/>
                <a:gd name="connsiteX100" fmla="*/ 1918447 w 2103411"/>
                <a:gd name="connsiteY100" fmla="*/ 180533 h 1073457"/>
                <a:gd name="connsiteX101" fmla="*/ 1941498 w 2103411"/>
                <a:gd name="connsiteY101" fmla="*/ 147195 h 1073457"/>
                <a:gd name="connsiteX102" fmla="*/ 2005442 w 2103411"/>
                <a:gd name="connsiteY102" fmla="*/ 12766 h 1073457"/>
                <a:gd name="connsiteX103" fmla="*/ 2018142 w 2103411"/>
                <a:gd name="connsiteY103" fmla="*/ 701 h 1073457"/>
                <a:gd name="connsiteX0" fmla="*/ 2018142 w 2103411"/>
                <a:gd name="connsiteY0" fmla="*/ 701 h 1073457"/>
                <a:gd name="connsiteX1" fmla="*/ 2023921 w 2103411"/>
                <a:gd name="connsiteY1" fmla="*/ 23878 h 1073457"/>
                <a:gd name="connsiteX2" fmla="*/ 2004871 w 2103411"/>
                <a:gd name="connsiteY2" fmla="*/ 134368 h 1073457"/>
                <a:gd name="connsiteX3" fmla="*/ 1999283 w 2103411"/>
                <a:gd name="connsiteY3" fmla="*/ 143512 h 1073457"/>
                <a:gd name="connsiteX4" fmla="*/ 2092882 w 2103411"/>
                <a:gd name="connsiteY4" fmla="*/ 32006 h 1073457"/>
                <a:gd name="connsiteX5" fmla="*/ 2101962 w 2103411"/>
                <a:gd name="connsiteY5" fmla="*/ 72011 h 1073457"/>
                <a:gd name="connsiteX6" fmla="*/ 2067863 w 2103411"/>
                <a:gd name="connsiteY6" fmla="*/ 255971 h 1073457"/>
                <a:gd name="connsiteX7" fmla="*/ 2052940 w 2103411"/>
                <a:gd name="connsiteY7" fmla="*/ 289816 h 1073457"/>
                <a:gd name="connsiteX8" fmla="*/ 1953055 w 2103411"/>
                <a:gd name="connsiteY8" fmla="*/ 440756 h 1073457"/>
                <a:gd name="connsiteX9" fmla="*/ 1882252 w 2103411"/>
                <a:gd name="connsiteY9" fmla="*/ 485142 h 1073457"/>
                <a:gd name="connsiteX10" fmla="*/ 1854566 w 2103411"/>
                <a:gd name="connsiteY10" fmla="*/ 488444 h 1073457"/>
                <a:gd name="connsiteX11" fmla="*/ 1914384 w 2103411"/>
                <a:gd name="connsiteY11" fmla="*/ 418912 h 1073457"/>
                <a:gd name="connsiteX12" fmla="*/ 2010649 w 2103411"/>
                <a:gd name="connsiteY12" fmla="*/ 312041 h 1073457"/>
                <a:gd name="connsiteX13" fmla="*/ 2049765 w 2103411"/>
                <a:gd name="connsiteY13" fmla="*/ 232285 h 1073457"/>
                <a:gd name="connsiteX14" fmla="*/ 2074086 w 2103411"/>
                <a:gd name="connsiteY14" fmla="*/ 107190 h 1073457"/>
                <a:gd name="connsiteX15" fmla="*/ 2059481 w 2103411"/>
                <a:gd name="connsiteY15" fmla="*/ 160276 h 1073457"/>
                <a:gd name="connsiteX16" fmla="*/ 1864790 w 2103411"/>
                <a:gd name="connsiteY16" fmla="*/ 466346 h 1073457"/>
                <a:gd name="connsiteX17" fmla="*/ 1836596 w 2103411"/>
                <a:gd name="connsiteY17" fmla="*/ 489841 h 1073457"/>
                <a:gd name="connsiteX18" fmla="*/ 1818371 w 2103411"/>
                <a:gd name="connsiteY18" fmla="*/ 516130 h 1073457"/>
                <a:gd name="connsiteX19" fmla="*/ 1760396 w 2103411"/>
                <a:gd name="connsiteY19" fmla="*/ 729427 h 1073457"/>
                <a:gd name="connsiteX20" fmla="*/ 1719502 w 2103411"/>
                <a:gd name="connsiteY20" fmla="*/ 778322 h 1073457"/>
                <a:gd name="connsiteX21" fmla="*/ 1760205 w 2103411"/>
                <a:gd name="connsiteY21" fmla="*/ 732030 h 1073457"/>
                <a:gd name="connsiteX22" fmla="*/ 1781795 w 2103411"/>
                <a:gd name="connsiteY22" fmla="*/ 650877 h 1073457"/>
                <a:gd name="connsiteX23" fmla="*/ 1798115 w 2103411"/>
                <a:gd name="connsiteY23" fmla="*/ 633478 h 1073457"/>
                <a:gd name="connsiteX24" fmla="*/ 1761856 w 2103411"/>
                <a:gd name="connsiteY24" fmla="*/ 870905 h 1073457"/>
                <a:gd name="connsiteX25" fmla="*/ 1735123 w 2103411"/>
                <a:gd name="connsiteY25" fmla="*/ 904496 h 1073457"/>
                <a:gd name="connsiteX26" fmla="*/ 1569832 w 2103411"/>
                <a:gd name="connsiteY26" fmla="*/ 999302 h 1073457"/>
                <a:gd name="connsiteX27" fmla="*/ 1313038 w 2103411"/>
                <a:gd name="connsiteY27" fmla="*/ 1065215 h 1073457"/>
                <a:gd name="connsiteX28" fmla="*/ 1144065 w 2103411"/>
                <a:gd name="connsiteY28" fmla="*/ 1058357 h 1073457"/>
                <a:gd name="connsiteX29" fmla="*/ 774050 w 2103411"/>
                <a:gd name="connsiteY29" fmla="*/ 997841 h 1073457"/>
                <a:gd name="connsiteX30" fmla="*/ 718170 w 2103411"/>
                <a:gd name="connsiteY30" fmla="*/ 960884 h 1073457"/>
                <a:gd name="connsiteX31" fmla="*/ 700644 w 2103411"/>
                <a:gd name="connsiteY31" fmla="*/ 901893 h 1073457"/>
                <a:gd name="connsiteX32" fmla="*/ 718424 w 2103411"/>
                <a:gd name="connsiteY32" fmla="*/ 801055 h 1073457"/>
                <a:gd name="connsiteX33" fmla="*/ 767510 w 2103411"/>
                <a:gd name="connsiteY33" fmla="*/ 798261 h 1073457"/>
                <a:gd name="connsiteX34" fmla="*/ 1184324 w 2103411"/>
                <a:gd name="connsiteY34" fmla="*/ 892686 h 1073457"/>
                <a:gd name="connsiteX35" fmla="*/ 1228965 w 2103411"/>
                <a:gd name="connsiteY35" fmla="*/ 903544 h 1073457"/>
                <a:gd name="connsiteX36" fmla="*/ 1260489 w 2103411"/>
                <a:gd name="connsiteY36" fmla="*/ 906344 h 1073457"/>
                <a:gd name="connsiteX37" fmla="*/ 1261921 w 2103411"/>
                <a:gd name="connsiteY37" fmla="*/ 906528 h 1073457"/>
                <a:gd name="connsiteX38" fmla="*/ 1263237 w 2103411"/>
                <a:gd name="connsiteY38" fmla="*/ 906646 h 1073457"/>
                <a:gd name="connsiteX39" fmla="*/ 1275446 w 2103411"/>
                <a:gd name="connsiteY39" fmla="*/ 908243 h 1073457"/>
                <a:gd name="connsiteX40" fmla="*/ 1288875 w 2103411"/>
                <a:gd name="connsiteY40" fmla="*/ 906044 h 1073457"/>
                <a:gd name="connsiteX41" fmla="*/ 1289861 w 2103411"/>
                <a:gd name="connsiteY41" fmla="*/ 905957 h 1073457"/>
                <a:gd name="connsiteX42" fmla="*/ 1290796 w 2103411"/>
                <a:gd name="connsiteY42" fmla="*/ 905806 h 1073457"/>
                <a:gd name="connsiteX43" fmla="*/ 1315896 w 2103411"/>
                <a:gd name="connsiteY43" fmla="*/ 903607 h 1073457"/>
                <a:gd name="connsiteX44" fmla="*/ 1359901 w 2103411"/>
                <a:gd name="connsiteY44" fmla="*/ 891415 h 1073457"/>
                <a:gd name="connsiteX45" fmla="*/ 1434260 w 2103411"/>
                <a:gd name="connsiteY45" fmla="*/ 867158 h 1073457"/>
                <a:gd name="connsiteX46" fmla="*/ 1435149 w 2103411"/>
                <a:gd name="connsiteY46" fmla="*/ 866904 h 1073457"/>
                <a:gd name="connsiteX47" fmla="*/ 1551227 w 2103411"/>
                <a:gd name="connsiteY47" fmla="*/ 834710 h 1073457"/>
                <a:gd name="connsiteX48" fmla="*/ 1454707 w 2103411"/>
                <a:gd name="connsiteY48" fmla="*/ 860491 h 1073457"/>
                <a:gd name="connsiteX49" fmla="*/ 1434260 w 2103411"/>
                <a:gd name="connsiteY49" fmla="*/ 867158 h 1073457"/>
                <a:gd name="connsiteX50" fmla="*/ 1319642 w 2103411"/>
                <a:gd name="connsiteY50" fmla="*/ 901131 h 1073457"/>
                <a:gd name="connsiteX51" fmla="*/ 1290796 w 2103411"/>
                <a:gd name="connsiteY51" fmla="*/ 905806 h 1073457"/>
                <a:gd name="connsiteX52" fmla="*/ 1289797 w 2103411"/>
                <a:gd name="connsiteY52" fmla="*/ 905893 h 1073457"/>
                <a:gd name="connsiteX53" fmla="*/ 1288875 w 2103411"/>
                <a:gd name="connsiteY53" fmla="*/ 906044 h 1073457"/>
                <a:gd name="connsiteX54" fmla="*/ 1272589 w 2103411"/>
                <a:gd name="connsiteY54" fmla="*/ 907481 h 1073457"/>
                <a:gd name="connsiteX55" fmla="*/ 1263237 w 2103411"/>
                <a:gd name="connsiteY55" fmla="*/ 906646 h 1073457"/>
                <a:gd name="connsiteX56" fmla="*/ 1261857 w 2103411"/>
                <a:gd name="connsiteY56" fmla="*/ 906465 h 1073457"/>
                <a:gd name="connsiteX57" fmla="*/ 1260489 w 2103411"/>
                <a:gd name="connsiteY57" fmla="*/ 906344 h 1073457"/>
                <a:gd name="connsiteX58" fmla="*/ 1230869 w 2103411"/>
                <a:gd name="connsiteY58" fmla="*/ 902528 h 1073457"/>
                <a:gd name="connsiteX59" fmla="*/ 827454 w 2103411"/>
                <a:gd name="connsiteY59" fmla="*/ 788862 h 1073457"/>
                <a:gd name="connsiteX60" fmla="*/ 754048 w 2103411"/>
                <a:gd name="connsiteY60" fmla="*/ 773686 h 1073457"/>
                <a:gd name="connsiteX61" fmla="*/ 726806 w 2103411"/>
                <a:gd name="connsiteY61" fmla="*/ 746636 h 1073457"/>
                <a:gd name="connsiteX62" fmla="*/ 731823 w 2103411"/>
                <a:gd name="connsiteY62" fmla="*/ 671388 h 1073457"/>
                <a:gd name="connsiteX63" fmla="*/ 782242 w 2103411"/>
                <a:gd name="connsiteY63" fmla="*/ 639447 h 1073457"/>
                <a:gd name="connsiteX64" fmla="*/ 825280 w 2103411"/>
                <a:gd name="connsiteY64" fmla="*/ 599909 h 1073457"/>
                <a:gd name="connsiteX65" fmla="*/ 476489 w 2103411"/>
                <a:gd name="connsiteY65" fmla="*/ 672150 h 1073457"/>
                <a:gd name="connsiteX66" fmla="*/ 283957 w 2103411"/>
                <a:gd name="connsiteY66" fmla="*/ 674626 h 1073457"/>
                <a:gd name="connsiteX67" fmla="*/ 35228 w 2103411"/>
                <a:gd name="connsiteY67" fmla="*/ 602935 h 1073457"/>
                <a:gd name="connsiteX68" fmla="*/ 11161 w 2103411"/>
                <a:gd name="connsiteY68" fmla="*/ 573534 h 1073457"/>
                <a:gd name="connsiteX69" fmla="*/ 5446 w 2103411"/>
                <a:gd name="connsiteY69" fmla="*/ 470791 h 1073457"/>
                <a:gd name="connsiteX70" fmla="*/ 8084 w 2103411"/>
                <a:gd name="connsiteY70" fmla="*/ 471391 h 1073457"/>
                <a:gd name="connsiteX71" fmla="*/ 0 w 2103411"/>
                <a:gd name="connsiteY71" fmla="*/ 433515 h 1073457"/>
                <a:gd name="connsiteX72" fmla="*/ 9865 w 2103411"/>
                <a:gd name="connsiteY72" fmla="*/ 387296 h 1073457"/>
                <a:gd name="connsiteX73" fmla="*/ 17990 w 2103411"/>
                <a:gd name="connsiteY73" fmla="*/ 374934 h 1073457"/>
                <a:gd name="connsiteX74" fmla="*/ 30148 w 2103411"/>
                <a:gd name="connsiteY74" fmla="*/ 332869 h 1073457"/>
                <a:gd name="connsiteX75" fmla="*/ 30465 w 2103411"/>
                <a:gd name="connsiteY75" fmla="*/ 308612 h 1073457"/>
                <a:gd name="connsiteX76" fmla="*/ 122985 w 2103411"/>
                <a:gd name="connsiteY76" fmla="*/ 220157 h 1073457"/>
                <a:gd name="connsiteX77" fmla="*/ 137590 w 2103411"/>
                <a:gd name="connsiteY77" fmla="*/ 215013 h 1073457"/>
                <a:gd name="connsiteX78" fmla="*/ 378763 w 2103411"/>
                <a:gd name="connsiteY78" fmla="*/ 173992 h 1073457"/>
                <a:gd name="connsiteX79" fmla="*/ 664513 w 2103411"/>
                <a:gd name="connsiteY79" fmla="*/ 180342 h 1073457"/>
                <a:gd name="connsiteX80" fmla="*/ 937563 w 2103411"/>
                <a:gd name="connsiteY80" fmla="*/ 123192 h 1073457"/>
                <a:gd name="connsiteX81" fmla="*/ 964685 w 2103411"/>
                <a:gd name="connsiteY81" fmla="*/ 249808 h 1073457"/>
                <a:gd name="connsiteX82" fmla="*/ 963675 w 2103411"/>
                <a:gd name="connsiteY82" fmla="*/ 353054 h 1073457"/>
                <a:gd name="connsiteX83" fmla="*/ 963153 w 2103411"/>
                <a:gd name="connsiteY83" fmla="*/ 351856 h 1073457"/>
                <a:gd name="connsiteX84" fmla="*/ 954150 w 2103411"/>
                <a:gd name="connsiteY84" fmla="*/ 376490 h 1073457"/>
                <a:gd name="connsiteX85" fmla="*/ 957549 w 2103411"/>
                <a:gd name="connsiteY85" fmla="*/ 381663 h 1073457"/>
                <a:gd name="connsiteX86" fmla="*/ 957641 w 2103411"/>
                <a:gd name="connsiteY86" fmla="*/ 381567 h 1073457"/>
                <a:gd name="connsiteX87" fmla="*/ 963641 w 2103411"/>
                <a:gd name="connsiteY87" fmla="*/ 356503 h 1073457"/>
                <a:gd name="connsiteX88" fmla="*/ 963675 w 2103411"/>
                <a:gd name="connsiteY88" fmla="*/ 353054 h 1073457"/>
                <a:gd name="connsiteX89" fmla="*/ 991047 w 2103411"/>
                <a:gd name="connsiteY89" fmla="*/ 415875 h 1073457"/>
                <a:gd name="connsiteX90" fmla="*/ 1058403 w 2103411"/>
                <a:gd name="connsiteY90" fmla="*/ 536006 h 1073457"/>
                <a:gd name="connsiteX91" fmla="*/ 1154796 w 2103411"/>
                <a:gd name="connsiteY91" fmla="*/ 585663 h 1073457"/>
                <a:gd name="connsiteX92" fmla="*/ 1231377 w 2103411"/>
                <a:gd name="connsiteY92" fmla="*/ 612904 h 1073457"/>
                <a:gd name="connsiteX93" fmla="*/ 1280590 w 2103411"/>
                <a:gd name="connsiteY93" fmla="*/ 614809 h 1073457"/>
                <a:gd name="connsiteX94" fmla="*/ 1490711 w 2103411"/>
                <a:gd name="connsiteY94" fmla="*/ 537657 h 1073457"/>
                <a:gd name="connsiteX95" fmla="*/ 1641841 w 2103411"/>
                <a:gd name="connsiteY95" fmla="*/ 471236 h 1073457"/>
                <a:gd name="connsiteX96" fmla="*/ 1716644 w 2103411"/>
                <a:gd name="connsiteY96" fmla="*/ 451170 h 1073457"/>
                <a:gd name="connsiteX97" fmla="*/ 1754427 w 2103411"/>
                <a:gd name="connsiteY97" fmla="*/ 426913 h 1073457"/>
                <a:gd name="connsiteX98" fmla="*/ 1793098 w 2103411"/>
                <a:gd name="connsiteY98" fmla="*/ 392369 h 1073457"/>
                <a:gd name="connsiteX99" fmla="*/ 1918447 w 2103411"/>
                <a:gd name="connsiteY99" fmla="*/ 180533 h 1073457"/>
                <a:gd name="connsiteX100" fmla="*/ 1941498 w 2103411"/>
                <a:gd name="connsiteY100" fmla="*/ 147195 h 1073457"/>
                <a:gd name="connsiteX101" fmla="*/ 2005442 w 2103411"/>
                <a:gd name="connsiteY101" fmla="*/ 12766 h 1073457"/>
                <a:gd name="connsiteX102" fmla="*/ 2018142 w 2103411"/>
                <a:gd name="connsiteY102" fmla="*/ 701 h 1073457"/>
                <a:gd name="connsiteX0" fmla="*/ 2018142 w 2103411"/>
                <a:gd name="connsiteY0" fmla="*/ 701 h 1073457"/>
                <a:gd name="connsiteX1" fmla="*/ 2023921 w 2103411"/>
                <a:gd name="connsiteY1" fmla="*/ 23878 h 1073457"/>
                <a:gd name="connsiteX2" fmla="*/ 2004871 w 2103411"/>
                <a:gd name="connsiteY2" fmla="*/ 134368 h 1073457"/>
                <a:gd name="connsiteX3" fmla="*/ 1999283 w 2103411"/>
                <a:gd name="connsiteY3" fmla="*/ 143512 h 1073457"/>
                <a:gd name="connsiteX4" fmla="*/ 2092882 w 2103411"/>
                <a:gd name="connsiteY4" fmla="*/ 32006 h 1073457"/>
                <a:gd name="connsiteX5" fmla="*/ 2101962 w 2103411"/>
                <a:gd name="connsiteY5" fmla="*/ 72011 h 1073457"/>
                <a:gd name="connsiteX6" fmla="*/ 2067863 w 2103411"/>
                <a:gd name="connsiteY6" fmla="*/ 255971 h 1073457"/>
                <a:gd name="connsiteX7" fmla="*/ 2052940 w 2103411"/>
                <a:gd name="connsiteY7" fmla="*/ 289816 h 1073457"/>
                <a:gd name="connsiteX8" fmla="*/ 1953055 w 2103411"/>
                <a:gd name="connsiteY8" fmla="*/ 440756 h 1073457"/>
                <a:gd name="connsiteX9" fmla="*/ 1882252 w 2103411"/>
                <a:gd name="connsiteY9" fmla="*/ 485142 h 1073457"/>
                <a:gd name="connsiteX10" fmla="*/ 1854566 w 2103411"/>
                <a:gd name="connsiteY10" fmla="*/ 488444 h 1073457"/>
                <a:gd name="connsiteX11" fmla="*/ 1914384 w 2103411"/>
                <a:gd name="connsiteY11" fmla="*/ 418912 h 1073457"/>
                <a:gd name="connsiteX12" fmla="*/ 2010649 w 2103411"/>
                <a:gd name="connsiteY12" fmla="*/ 312041 h 1073457"/>
                <a:gd name="connsiteX13" fmla="*/ 2049765 w 2103411"/>
                <a:gd name="connsiteY13" fmla="*/ 232285 h 1073457"/>
                <a:gd name="connsiteX14" fmla="*/ 2074086 w 2103411"/>
                <a:gd name="connsiteY14" fmla="*/ 107190 h 1073457"/>
                <a:gd name="connsiteX15" fmla="*/ 2059481 w 2103411"/>
                <a:gd name="connsiteY15" fmla="*/ 160276 h 1073457"/>
                <a:gd name="connsiteX16" fmla="*/ 1864790 w 2103411"/>
                <a:gd name="connsiteY16" fmla="*/ 466346 h 1073457"/>
                <a:gd name="connsiteX17" fmla="*/ 1836596 w 2103411"/>
                <a:gd name="connsiteY17" fmla="*/ 489841 h 1073457"/>
                <a:gd name="connsiteX18" fmla="*/ 1818371 w 2103411"/>
                <a:gd name="connsiteY18" fmla="*/ 516130 h 1073457"/>
                <a:gd name="connsiteX19" fmla="*/ 1760396 w 2103411"/>
                <a:gd name="connsiteY19" fmla="*/ 729427 h 1073457"/>
                <a:gd name="connsiteX20" fmla="*/ 1719502 w 2103411"/>
                <a:gd name="connsiteY20" fmla="*/ 778322 h 1073457"/>
                <a:gd name="connsiteX21" fmla="*/ 1760205 w 2103411"/>
                <a:gd name="connsiteY21" fmla="*/ 732030 h 1073457"/>
                <a:gd name="connsiteX22" fmla="*/ 1781795 w 2103411"/>
                <a:gd name="connsiteY22" fmla="*/ 650877 h 1073457"/>
                <a:gd name="connsiteX23" fmla="*/ 1798115 w 2103411"/>
                <a:gd name="connsiteY23" fmla="*/ 633478 h 1073457"/>
                <a:gd name="connsiteX24" fmla="*/ 1761856 w 2103411"/>
                <a:gd name="connsiteY24" fmla="*/ 870905 h 1073457"/>
                <a:gd name="connsiteX25" fmla="*/ 1735123 w 2103411"/>
                <a:gd name="connsiteY25" fmla="*/ 904496 h 1073457"/>
                <a:gd name="connsiteX26" fmla="*/ 1569832 w 2103411"/>
                <a:gd name="connsiteY26" fmla="*/ 999302 h 1073457"/>
                <a:gd name="connsiteX27" fmla="*/ 1313038 w 2103411"/>
                <a:gd name="connsiteY27" fmla="*/ 1065215 h 1073457"/>
                <a:gd name="connsiteX28" fmla="*/ 1144065 w 2103411"/>
                <a:gd name="connsiteY28" fmla="*/ 1058357 h 1073457"/>
                <a:gd name="connsiteX29" fmla="*/ 774050 w 2103411"/>
                <a:gd name="connsiteY29" fmla="*/ 997841 h 1073457"/>
                <a:gd name="connsiteX30" fmla="*/ 718170 w 2103411"/>
                <a:gd name="connsiteY30" fmla="*/ 960884 h 1073457"/>
                <a:gd name="connsiteX31" fmla="*/ 700644 w 2103411"/>
                <a:gd name="connsiteY31" fmla="*/ 901893 h 1073457"/>
                <a:gd name="connsiteX32" fmla="*/ 718424 w 2103411"/>
                <a:gd name="connsiteY32" fmla="*/ 801055 h 1073457"/>
                <a:gd name="connsiteX33" fmla="*/ 767510 w 2103411"/>
                <a:gd name="connsiteY33" fmla="*/ 798261 h 1073457"/>
                <a:gd name="connsiteX34" fmla="*/ 1184324 w 2103411"/>
                <a:gd name="connsiteY34" fmla="*/ 892686 h 1073457"/>
                <a:gd name="connsiteX35" fmla="*/ 1228965 w 2103411"/>
                <a:gd name="connsiteY35" fmla="*/ 903544 h 1073457"/>
                <a:gd name="connsiteX36" fmla="*/ 1260489 w 2103411"/>
                <a:gd name="connsiteY36" fmla="*/ 906344 h 1073457"/>
                <a:gd name="connsiteX37" fmla="*/ 1261921 w 2103411"/>
                <a:gd name="connsiteY37" fmla="*/ 906528 h 1073457"/>
                <a:gd name="connsiteX38" fmla="*/ 1263237 w 2103411"/>
                <a:gd name="connsiteY38" fmla="*/ 906646 h 1073457"/>
                <a:gd name="connsiteX39" fmla="*/ 1275446 w 2103411"/>
                <a:gd name="connsiteY39" fmla="*/ 908243 h 1073457"/>
                <a:gd name="connsiteX40" fmla="*/ 1288875 w 2103411"/>
                <a:gd name="connsiteY40" fmla="*/ 906044 h 1073457"/>
                <a:gd name="connsiteX41" fmla="*/ 1289861 w 2103411"/>
                <a:gd name="connsiteY41" fmla="*/ 905957 h 1073457"/>
                <a:gd name="connsiteX42" fmla="*/ 1290796 w 2103411"/>
                <a:gd name="connsiteY42" fmla="*/ 905806 h 1073457"/>
                <a:gd name="connsiteX43" fmla="*/ 1315896 w 2103411"/>
                <a:gd name="connsiteY43" fmla="*/ 903607 h 1073457"/>
                <a:gd name="connsiteX44" fmla="*/ 1359901 w 2103411"/>
                <a:gd name="connsiteY44" fmla="*/ 891415 h 1073457"/>
                <a:gd name="connsiteX45" fmla="*/ 1434260 w 2103411"/>
                <a:gd name="connsiteY45" fmla="*/ 867158 h 1073457"/>
                <a:gd name="connsiteX46" fmla="*/ 1435149 w 2103411"/>
                <a:gd name="connsiteY46" fmla="*/ 866904 h 1073457"/>
                <a:gd name="connsiteX47" fmla="*/ 1551227 w 2103411"/>
                <a:gd name="connsiteY47" fmla="*/ 834710 h 1073457"/>
                <a:gd name="connsiteX48" fmla="*/ 1454707 w 2103411"/>
                <a:gd name="connsiteY48" fmla="*/ 860491 h 1073457"/>
                <a:gd name="connsiteX49" fmla="*/ 1434260 w 2103411"/>
                <a:gd name="connsiteY49" fmla="*/ 867158 h 1073457"/>
                <a:gd name="connsiteX50" fmla="*/ 1319642 w 2103411"/>
                <a:gd name="connsiteY50" fmla="*/ 901131 h 1073457"/>
                <a:gd name="connsiteX51" fmla="*/ 1290796 w 2103411"/>
                <a:gd name="connsiteY51" fmla="*/ 905806 h 1073457"/>
                <a:gd name="connsiteX52" fmla="*/ 1289797 w 2103411"/>
                <a:gd name="connsiteY52" fmla="*/ 905893 h 1073457"/>
                <a:gd name="connsiteX53" fmla="*/ 1288875 w 2103411"/>
                <a:gd name="connsiteY53" fmla="*/ 906044 h 1073457"/>
                <a:gd name="connsiteX54" fmla="*/ 1272589 w 2103411"/>
                <a:gd name="connsiteY54" fmla="*/ 907481 h 1073457"/>
                <a:gd name="connsiteX55" fmla="*/ 1263237 w 2103411"/>
                <a:gd name="connsiteY55" fmla="*/ 906646 h 1073457"/>
                <a:gd name="connsiteX56" fmla="*/ 1261857 w 2103411"/>
                <a:gd name="connsiteY56" fmla="*/ 906465 h 1073457"/>
                <a:gd name="connsiteX57" fmla="*/ 1260489 w 2103411"/>
                <a:gd name="connsiteY57" fmla="*/ 906344 h 1073457"/>
                <a:gd name="connsiteX58" fmla="*/ 1230869 w 2103411"/>
                <a:gd name="connsiteY58" fmla="*/ 902528 h 1073457"/>
                <a:gd name="connsiteX59" fmla="*/ 827454 w 2103411"/>
                <a:gd name="connsiteY59" fmla="*/ 788862 h 1073457"/>
                <a:gd name="connsiteX60" fmla="*/ 754048 w 2103411"/>
                <a:gd name="connsiteY60" fmla="*/ 773686 h 1073457"/>
                <a:gd name="connsiteX61" fmla="*/ 726806 w 2103411"/>
                <a:gd name="connsiteY61" fmla="*/ 746636 h 1073457"/>
                <a:gd name="connsiteX62" fmla="*/ 731823 w 2103411"/>
                <a:gd name="connsiteY62" fmla="*/ 671388 h 1073457"/>
                <a:gd name="connsiteX63" fmla="*/ 782242 w 2103411"/>
                <a:gd name="connsiteY63" fmla="*/ 639447 h 1073457"/>
                <a:gd name="connsiteX64" fmla="*/ 476489 w 2103411"/>
                <a:gd name="connsiteY64" fmla="*/ 672150 h 1073457"/>
                <a:gd name="connsiteX65" fmla="*/ 283957 w 2103411"/>
                <a:gd name="connsiteY65" fmla="*/ 674626 h 1073457"/>
                <a:gd name="connsiteX66" fmla="*/ 35228 w 2103411"/>
                <a:gd name="connsiteY66" fmla="*/ 602935 h 1073457"/>
                <a:gd name="connsiteX67" fmla="*/ 11161 w 2103411"/>
                <a:gd name="connsiteY67" fmla="*/ 573534 h 1073457"/>
                <a:gd name="connsiteX68" fmla="*/ 5446 w 2103411"/>
                <a:gd name="connsiteY68" fmla="*/ 470791 h 1073457"/>
                <a:gd name="connsiteX69" fmla="*/ 8084 w 2103411"/>
                <a:gd name="connsiteY69" fmla="*/ 471391 h 1073457"/>
                <a:gd name="connsiteX70" fmla="*/ 0 w 2103411"/>
                <a:gd name="connsiteY70" fmla="*/ 433515 h 1073457"/>
                <a:gd name="connsiteX71" fmla="*/ 9865 w 2103411"/>
                <a:gd name="connsiteY71" fmla="*/ 387296 h 1073457"/>
                <a:gd name="connsiteX72" fmla="*/ 17990 w 2103411"/>
                <a:gd name="connsiteY72" fmla="*/ 374934 h 1073457"/>
                <a:gd name="connsiteX73" fmla="*/ 30148 w 2103411"/>
                <a:gd name="connsiteY73" fmla="*/ 332869 h 1073457"/>
                <a:gd name="connsiteX74" fmla="*/ 30465 w 2103411"/>
                <a:gd name="connsiteY74" fmla="*/ 308612 h 1073457"/>
                <a:gd name="connsiteX75" fmla="*/ 122985 w 2103411"/>
                <a:gd name="connsiteY75" fmla="*/ 220157 h 1073457"/>
                <a:gd name="connsiteX76" fmla="*/ 137590 w 2103411"/>
                <a:gd name="connsiteY76" fmla="*/ 215013 h 1073457"/>
                <a:gd name="connsiteX77" fmla="*/ 378763 w 2103411"/>
                <a:gd name="connsiteY77" fmla="*/ 173992 h 1073457"/>
                <a:gd name="connsiteX78" fmla="*/ 664513 w 2103411"/>
                <a:gd name="connsiteY78" fmla="*/ 180342 h 1073457"/>
                <a:gd name="connsiteX79" fmla="*/ 937563 w 2103411"/>
                <a:gd name="connsiteY79" fmla="*/ 123192 h 1073457"/>
                <a:gd name="connsiteX80" fmla="*/ 964685 w 2103411"/>
                <a:gd name="connsiteY80" fmla="*/ 249808 h 1073457"/>
                <a:gd name="connsiteX81" fmla="*/ 963675 w 2103411"/>
                <a:gd name="connsiteY81" fmla="*/ 353054 h 1073457"/>
                <a:gd name="connsiteX82" fmla="*/ 963153 w 2103411"/>
                <a:gd name="connsiteY82" fmla="*/ 351856 h 1073457"/>
                <a:gd name="connsiteX83" fmla="*/ 954150 w 2103411"/>
                <a:gd name="connsiteY83" fmla="*/ 376490 h 1073457"/>
                <a:gd name="connsiteX84" fmla="*/ 957549 w 2103411"/>
                <a:gd name="connsiteY84" fmla="*/ 381663 h 1073457"/>
                <a:gd name="connsiteX85" fmla="*/ 957641 w 2103411"/>
                <a:gd name="connsiteY85" fmla="*/ 381567 h 1073457"/>
                <a:gd name="connsiteX86" fmla="*/ 963641 w 2103411"/>
                <a:gd name="connsiteY86" fmla="*/ 356503 h 1073457"/>
                <a:gd name="connsiteX87" fmla="*/ 963675 w 2103411"/>
                <a:gd name="connsiteY87" fmla="*/ 353054 h 1073457"/>
                <a:gd name="connsiteX88" fmla="*/ 991047 w 2103411"/>
                <a:gd name="connsiteY88" fmla="*/ 415875 h 1073457"/>
                <a:gd name="connsiteX89" fmla="*/ 1058403 w 2103411"/>
                <a:gd name="connsiteY89" fmla="*/ 536006 h 1073457"/>
                <a:gd name="connsiteX90" fmla="*/ 1154796 w 2103411"/>
                <a:gd name="connsiteY90" fmla="*/ 585663 h 1073457"/>
                <a:gd name="connsiteX91" fmla="*/ 1231377 w 2103411"/>
                <a:gd name="connsiteY91" fmla="*/ 612904 h 1073457"/>
                <a:gd name="connsiteX92" fmla="*/ 1280590 w 2103411"/>
                <a:gd name="connsiteY92" fmla="*/ 614809 h 1073457"/>
                <a:gd name="connsiteX93" fmla="*/ 1490711 w 2103411"/>
                <a:gd name="connsiteY93" fmla="*/ 537657 h 1073457"/>
                <a:gd name="connsiteX94" fmla="*/ 1641841 w 2103411"/>
                <a:gd name="connsiteY94" fmla="*/ 471236 h 1073457"/>
                <a:gd name="connsiteX95" fmla="*/ 1716644 w 2103411"/>
                <a:gd name="connsiteY95" fmla="*/ 451170 h 1073457"/>
                <a:gd name="connsiteX96" fmla="*/ 1754427 w 2103411"/>
                <a:gd name="connsiteY96" fmla="*/ 426913 h 1073457"/>
                <a:gd name="connsiteX97" fmla="*/ 1793098 w 2103411"/>
                <a:gd name="connsiteY97" fmla="*/ 392369 h 1073457"/>
                <a:gd name="connsiteX98" fmla="*/ 1918447 w 2103411"/>
                <a:gd name="connsiteY98" fmla="*/ 180533 h 1073457"/>
                <a:gd name="connsiteX99" fmla="*/ 1941498 w 2103411"/>
                <a:gd name="connsiteY99" fmla="*/ 147195 h 1073457"/>
                <a:gd name="connsiteX100" fmla="*/ 2005442 w 2103411"/>
                <a:gd name="connsiteY100" fmla="*/ 12766 h 1073457"/>
                <a:gd name="connsiteX101" fmla="*/ 2018142 w 2103411"/>
                <a:gd name="connsiteY101" fmla="*/ 701 h 1073457"/>
                <a:gd name="connsiteX0" fmla="*/ 2018142 w 2103411"/>
                <a:gd name="connsiteY0" fmla="*/ 701 h 1073457"/>
                <a:gd name="connsiteX1" fmla="*/ 2023921 w 2103411"/>
                <a:gd name="connsiteY1" fmla="*/ 23878 h 1073457"/>
                <a:gd name="connsiteX2" fmla="*/ 2004871 w 2103411"/>
                <a:gd name="connsiteY2" fmla="*/ 134368 h 1073457"/>
                <a:gd name="connsiteX3" fmla="*/ 1999283 w 2103411"/>
                <a:gd name="connsiteY3" fmla="*/ 143512 h 1073457"/>
                <a:gd name="connsiteX4" fmla="*/ 2092882 w 2103411"/>
                <a:gd name="connsiteY4" fmla="*/ 32006 h 1073457"/>
                <a:gd name="connsiteX5" fmla="*/ 2101962 w 2103411"/>
                <a:gd name="connsiteY5" fmla="*/ 72011 h 1073457"/>
                <a:gd name="connsiteX6" fmla="*/ 2067863 w 2103411"/>
                <a:gd name="connsiteY6" fmla="*/ 255971 h 1073457"/>
                <a:gd name="connsiteX7" fmla="*/ 2052940 w 2103411"/>
                <a:gd name="connsiteY7" fmla="*/ 289816 h 1073457"/>
                <a:gd name="connsiteX8" fmla="*/ 1953055 w 2103411"/>
                <a:gd name="connsiteY8" fmla="*/ 440756 h 1073457"/>
                <a:gd name="connsiteX9" fmla="*/ 1882252 w 2103411"/>
                <a:gd name="connsiteY9" fmla="*/ 485142 h 1073457"/>
                <a:gd name="connsiteX10" fmla="*/ 1854566 w 2103411"/>
                <a:gd name="connsiteY10" fmla="*/ 488444 h 1073457"/>
                <a:gd name="connsiteX11" fmla="*/ 1914384 w 2103411"/>
                <a:gd name="connsiteY11" fmla="*/ 418912 h 1073457"/>
                <a:gd name="connsiteX12" fmla="*/ 2010649 w 2103411"/>
                <a:gd name="connsiteY12" fmla="*/ 312041 h 1073457"/>
                <a:gd name="connsiteX13" fmla="*/ 2049765 w 2103411"/>
                <a:gd name="connsiteY13" fmla="*/ 232285 h 1073457"/>
                <a:gd name="connsiteX14" fmla="*/ 2074086 w 2103411"/>
                <a:gd name="connsiteY14" fmla="*/ 107190 h 1073457"/>
                <a:gd name="connsiteX15" fmla="*/ 2059481 w 2103411"/>
                <a:gd name="connsiteY15" fmla="*/ 160276 h 1073457"/>
                <a:gd name="connsiteX16" fmla="*/ 1864790 w 2103411"/>
                <a:gd name="connsiteY16" fmla="*/ 466346 h 1073457"/>
                <a:gd name="connsiteX17" fmla="*/ 1836596 w 2103411"/>
                <a:gd name="connsiteY17" fmla="*/ 489841 h 1073457"/>
                <a:gd name="connsiteX18" fmla="*/ 1818371 w 2103411"/>
                <a:gd name="connsiteY18" fmla="*/ 516130 h 1073457"/>
                <a:gd name="connsiteX19" fmla="*/ 1760396 w 2103411"/>
                <a:gd name="connsiteY19" fmla="*/ 729427 h 1073457"/>
                <a:gd name="connsiteX20" fmla="*/ 1719502 w 2103411"/>
                <a:gd name="connsiteY20" fmla="*/ 778322 h 1073457"/>
                <a:gd name="connsiteX21" fmla="*/ 1760205 w 2103411"/>
                <a:gd name="connsiteY21" fmla="*/ 732030 h 1073457"/>
                <a:gd name="connsiteX22" fmla="*/ 1781795 w 2103411"/>
                <a:gd name="connsiteY22" fmla="*/ 650877 h 1073457"/>
                <a:gd name="connsiteX23" fmla="*/ 1798115 w 2103411"/>
                <a:gd name="connsiteY23" fmla="*/ 633478 h 1073457"/>
                <a:gd name="connsiteX24" fmla="*/ 1761856 w 2103411"/>
                <a:gd name="connsiteY24" fmla="*/ 870905 h 1073457"/>
                <a:gd name="connsiteX25" fmla="*/ 1735123 w 2103411"/>
                <a:gd name="connsiteY25" fmla="*/ 904496 h 1073457"/>
                <a:gd name="connsiteX26" fmla="*/ 1569832 w 2103411"/>
                <a:gd name="connsiteY26" fmla="*/ 999302 h 1073457"/>
                <a:gd name="connsiteX27" fmla="*/ 1313038 w 2103411"/>
                <a:gd name="connsiteY27" fmla="*/ 1065215 h 1073457"/>
                <a:gd name="connsiteX28" fmla="*/ 1144065 w 2103411"/>
                <a:gd name="connsiteY28" fmla="*/ 1058357 h 1073457"/>
                <a:gd name="connsiteX29" fmla="*/ 774050 w 2103411"/>
                <a:gd name="connsiteY29" fmla="*/ 997841 h 1073457"/>
                <a:gd name="connsiteX30" fmla="*/ 718170 w 2103411"/>
                <a:gd name="connsiteY30" fmla="*/ 960884 h 1073457"/>
                <a:gd name="connsiteX31" fmla="*/ 700644 w 2103411"/>
                <a:gd name="connsiteY31" fmla="*/ 901893 h 1073457"/>
                <a:gd name="connsiteX32" fmla="*/ 718424 w 2103411"/>
                <a:gd name="connsiteY32" fmla="*/ 801055 h 1073457"/>
                <a:gd name="connsiteX33" fmla="*/ 767510 w 2103411"/>
                <a:gd name="connsiteY33" fmla="*/ 798261 h 1073457"/>
                <a:gd name="connsiteX34" fmla="*/ 1184324 w 2103411"/>
                <a:gd name="connsiteY34" fmla="*/ 892686 h 1073457"/>
                <a:gd name="connsiteX35" fmla="*/ 1228965 w 2103411"/>
                <a:gd name="connsiteY35" fmla="*/ 903544 h 1073457"/>
                <a:gd name="connsiteX36" fmla="*/ 1260489 w 2103411"/>
                <a:gd name="connsiteY36" fmla="*/ 906344 h 1073457"/>
                <a:gd name="connsiteX37" fmla="*/ 1261921 w 2103411"/>
                <a:gd name="connsiteY37" fmla="*/ 906528 h 1073457"/>
                <a:gd name="connsiteX38" fmla="*/ 1263237 w 2103411"/>
                <a:gd name="connsiteY38" fmla="*/ 906646 h 1073457"/>
                <a:gd name="connsiteX39" fmla="*/ 1275446 w 2103411"/>
                <a:gd name="connsiteY39" fmla="*/ 908243 h 1073457"/>
                <a:gd name="connsiteX40" fmla="*/ 1288875 w 2103411"/>
                <a:gd name="connsiteY40" fmla="*/ 906044 h 1073457"/>
                <a:gd name="connsiteX41" fmla="*/ 1289861 w 2103411"/>
                <a:gd name="connsiteY41" fmla="*/ 905957 h 1073457"/>
                <a:gd name="connsiteX42" fmla="*/ 1290796 w 2103411"/>
                <a:gd name="connsiteY42" fmla="*/ 905806 h 1073457"/>
                <a:gd name="connsiteX43" fmla="*/ 1315896 w 2103411"/>
                <a:gd name="connsiteY43" fmla="*/ 903607 h 1073457"/>
                <a:gd name="connsiteX44" fmla="*/ 1359901 w 2103411"/>
                <a:gd name="connsiteY44" fmla="*/ 891415 h 1073457"/>
                <a:gd name="connsiteX45" fmla="*/ 1434260 w 2103411"/>
                <a:gd name="connsiteY45" fmla="*/ 867158 h 1073457"/>
                <a:gd name="connsiteX46" fmla="*/ 1435149 w 2103411"/>
                <a:gd name="connsiteY46" fmla="*/ 866904 h 1073457"/>
                <a:gd name="connsiteX47" fmla="*/ 1551227 w 2103411"/>
                <a:gd name="connsiteY47" fmla="*/ 834710 h 1073457"/>
                <a:gd name="connsiteX48" fmla="*/ 1454707 w 2103411"/>
                <a:gd name="connsiteY48" fmla="*/ 860491 h 1073457"/>
                <a:gd name="connsiteX49" fmla="*/ 1434260 w 2103411"/>
                <a:gd name="connsiteY49" fmla="*/ 867158 h 1073457"/>
                <a:gd name="connsiteX50" fmla="*/ 1319642 w 2103411"/>
                <a:gd name="connsiteY50" fmla="*/ 901131 h 1073457"/>
                <a:gd name="connsiteX51" fmla="*/ 1290796 w 2103411"/>
                <a:gd name="connsiteY51" fmla="*/ 905806 h 1073457"/>
                <a:gd name="connsiteX52" fmla="*/ 1289797 w 2103411"/>
                <a:gd name="connsiteY52" fmla="*/ 905893 h 1073457"/>
                <a:gd name="connsiteX53" fmla="*/ 1288875 w 2103411"/>
                <a:gd name="connsiteY53" fmla="*/ 906044 h 1073457"/>
                <a:gd name="connsiteX54" fmla="*/ 1272589 w 2103411"/>
                <a:gd name="connsiteY54" fmla="*/ 907481 h 1073457"/>
                <a:gd name="connsiteX55" fmla="*/ 1263237 w 2103411"/>
                <a:gd name="connsiteY55" fmla="*/ 906646 h 1073457"/>
                <a:gd name="connsiteX56" fmla="*/ 1261857 w 2103411"/>
                <a:gd name="connsiteY56" fmla="*/ 906465 h 1073457"/>
                <a:gd name="connsiteX57" fmla="*/ 1260489 w 2103411"/>
                <a:gd name="connsiteY57" fmla="*/ 906344 h 1073457"/>
                <a:gd name="connsiteX58" fmla="*/ 1230869 w 2103411"/>
                <a:gd name="connsiteY58" fmla="*/ 902528 h 1073457"/>
                <a:gd name="connsiteX59" fmla="*/ 827454 w 2103411"/>
                <a:gd name="connsiteY59" fmla="*/ 788862 h 1073457"/>
                <a:gd name="connsiteX60" fmla="*/ 754048 w 2103411"/>
                <a:gd name="connsiteY60" fmla="*/ 773686 h 1073457"/>
                <a:gd name="connsiteX61" fmla="*/ 726806 w 2103411"/>
                <a:gd name="connsiteY61" fmla="*/ 746636 h 1073457"/>
                <a:gd name="connsiteX62" fmla="*/ 731823 w 2103411"/>
                <a:gd name="connsiteY62" fmla="*/ 671388 h 1073457"/>
                <a:gd name="connsiteX63" fmla="*/ 476489 w 2103411"/>
                <a:gd name="connsiteY63" fmla="*/ 672150 h 1073457"/>
                <a:gd name="connsiteX64" fmla="*/ 283957 w 2103411"/>
                <a:gd name="connsiteY64" fmla="*/ 674626 h 1073457"/>
                <a:gd name="connsiteX65" fmla="*/ 35228 w 2103411"/>
                <a:gd name="connsiteY65" fmla="*/ 602935 h 1073457"/>
                <a:gd name="connsiteX66" fmla="*/ 11161 w 2103411"/>
                <a:gd name="connsiteY66" fmla="*/ 573534 h 1073457"/>
                <a:gd name="connsiteX67" fmla="*/ 5446 w 2103411"/>
                <a:gd name="connsiteY67" fmla="*/ 470791 h 1073457"/>
                <a:gd name="connsiteX68" fmla="*/ 8084 w 2103411"/>
                <a:gd name="connsiteY68" fmla="*/ 471391 h 1073457"/>
                <a:gd name="connsiteX69" fmla="*/ 0 w 2103411"/>
                <a:gd name="connsiteY69" fmla="*/ 433515 h 1073457"/>
                <a:gd name="connsiteX70" fmla="*/ 9865 w 2103411"/>
                <a:gd name="connsiteY70" fmla="*/ 387296 h 1073457"/>
                <a:gd name="connsiteX71" fmla="*/ 17990 w 2103411"/>
                <a:gd name="connsiteY71" fmla="*/ 374934 h 1073457"/>
                <a:gd name="connsiteX72" fmla="*/ 30148 w 2103411"/>
                <a:gd name="connsiteY72" fmla="*/ 332869 h 1073457"/>
                <a:gd name="connsiteX73" fmla="*/ 30465 w 2103411"/>
                <a:gd name="connsiteY73" fmla="*/ 308612 h 1073457"/>
                <a:gd name="connsiteX74" fmla="*/ 122985 w 2103411"/>
                <a:gd name="connsiteY74" fmla="*/ 220157 h 1073457"/>
                <a:gd name="connsiteX75" fmla="*/ 137590 w 2103411"/>
                <a:gd name="connsiteY75" fmla="*/ 215013 h 1073457"/>
                <a:gd name="connsiteX76" fmla="*/ 378763 w 2103411"/>
                <a:gd name="connsiteY76" fmla="*/ 173992 h 1073457"/>
                <a:gd name="connsiteX77" fmla="*/ 664513 w 2103411"/>
                <a:gd name="connsiteY77" fmla="*/ 180342 h 1073457"/>
                <a:gd name="connsiteX78" fmla="*/ 937563 w 2103411"/>
                <a:gd name="connsiteY78" fmla="*/ 123192 h 1073457"/>
                <a:gd name="connsiteX79" fmla="*/ 964685 w 2103411"/>
                <a:gd name="connsiteY79" fmla="*/ 249808 h 1073457"/>
                <a:gd name="connsiteX80" fmla="*/ 963675 w 2103411"/>
                <a:gd name="connsiteY80" fmla="*/ 353054 h 1073457"/>
                <a:gd name="connsiteX81" fmla="*/ 963153 w 2103411"/>
                <a:gd name="connsiteY81" fmla="*/ 351856 h 1073457"/>
                <a:gd name="connsiteX82" fmla="*/ 954150 w 2103411"/>
                <a:gd name="connsiteY82" fmla="*/ 376490 h 1073457"/>
                <a:gd name="connsiteX83" fmla="*/ 957549 w 2103411"/>
                <a:gd name="connsiteY83" fmla="*/ 381663 h 1073457"/>
                <a:gd name="connsiteX84" fmla="*/ 957641 w 2103411"/>
                <a:gd name="connsiteY84" fmla="*/ 381567 h 1073457"/>
                <a:gd name="connsiteX85" fmla="*/ 963641 w 2103411"/>
                <a:gd name="connsiteY85" fmla="*/ 356503 h 1073457"/>
                <a:gd name="connsiteX86" fmla="*/ 963675 w 2103411"/>
                <a:gd name="connsiteY86" fmla="*/ 353054 h 1073457"/>
                <a:gd name="connsiteX87" fmla="*/ 991047 w 2103411"/>
                <a:gd name="connsiteY87" fmla="*/ 415875 h 1073457"/>
                <a:gd name="connsiteX88" fmla="*/ 1058403 w 2103411"/>
                <a:gd name="connsiteY88" fmla="*/ 536006 h 1073457"/>
                <a:gd name="connsiteX89" fmla="*/ 1154796 w 2103411"/>
                <a:gd name="connsiteY89" fmla="*/ 585663 h 1073457"/>
                <a:gd name="connsiteX90" fmla="*/ 1231377 w 2103411"/>
                <a:gd name="connsiteY90" fmla="*/ 612904 h 1073457"/>
                <a:gd name="connsiteX91" fmla="*/ 1280590 w 2103411"/>
                <a:gd name="connsiteY91" fmla="*/ 614809 h 1073457"/>
                <a:gd name="connsiteX92" fmla="*/ 1490711 w 2103411"/>
                <a:gd name="connsiteY92" fmla="*/ 537657 h 1073457"/>
                <a:gd name="connsiteX93" fmla="*/ 1641841 w 2103411"/>
                <a:gd name="connsiteY93" fmla="*/ 471236 h 1073457"/>
                <a:gd name="connsiteX94" fmla="*/ 1716644 w 2103411"/>
                <a:gd name="connsiteY94" fmla="*/ 451170 h 1073457"/>
                <a:gd name="connsiteX95" fmla="*/ 1754427 w 2103411"/>
                <a:gd name="connsiteY95" fmla="*/ 426913 h 1073457"/>
                <a:gd name="connsiteX96" fmla="*/ 1793098 w 2103411"/>
                <a:gd name="connsiteY96" fmla="*/ 392369 h 1073457"/>
                <a:gd name="connsiteX97" fmla="*/ 1918447 w 2103411"/>
                <a:gd name="connsiteY97" fmla="*/ 180533 h 1073457"/>
                <a:gd name="connsiteX98" fmla="*/ 1941498 w 2103411"/>
                <a:gd name="connsiteY98" fmla="*/ 147195 h 1073457"/>
                <a:gd name="connsiteX99" fmla="*/ 2005442 w 2103411"/>
                <a:gd name="connsiteY99" fmla="*/ 12766 h 1073457"/>
                <a:gd name="connsiteX100" fmla="*/ 2018142 w 2103411"/>
                <a:gd name="connsiteY100" fmla="*/ 701 h 1073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2103411" h="1073457">
                  <a:moveTo>
                    <a:pt x="2018142" y="701"/>
                  </a:moveTo>
                  <a:cubicBezTo>
                    <a:pt x="2025127" y="7114"/>
                    <a:pt x="2025318" y="15623"/>
                    <a:pt x="2023921" y="23878"/>
                  </a:cubicBezTo>
                  <a:cubicBezTo>
                    <a:pt x="2017825" y="60772"/>
                    <a:pt x="2012935" y="97792"/>
                    <a:pt x="2004871" y="134368"/>
                  </a:cubicBezTo>
                  <a:cubicBezTo>
                    <a:pt x="2004045" y="138242"/>
                    <a:pt x="2003855" y="143258"/>
                    <a:pt x="1999283" y="143512"/>
                  </a:cubicBezTo>
                  <a:cubicBezTo>
                    <a:pt x="2027286" y="104523"/>
                    <a:pt x="2060306" y="68455"/>
                    <a:pt x="2092882" y="32006"/>
                  </a:cubicBezTo>
                  <a:cubicBezTo>
                    <a:pt x="2103359" y="43690"/>
                    <a:pt x="2105201" y="56009"/>
                    <a:pt x="2101962" y="72011"/>
                  </a:cubicBezTo>
                  <a:cubicBezTo>
                    <a:pt x="2089453" y="133098"/>
                    <a:pt x="2078658" y="194566"/>
                    <a:pt x="2067863" y="255971"/>
                  </a:cubicBezTo>
                  <a:cubicBezTo>
                    <a:pt x="2065577" y="268798"/>
                    <a:pt x="2059925" y="279402"/>
                    <a:pt x="2052940" y="289816"/>
                  </a:cubicBezTo>
                  <a:cubicBezTo>
                    <a:pt x="2019412" y="339981"/>
                    <a:pt x="1984678" y="389384"/>
                    <a:pt x="1953055" y="440756"/>
                  </a:cubicBezTo>
                  <a:cubicBezTo>
                    <a:pt x="1935973" y="468442"/>
                    <a:pt x="1917559" y="488317"/>
                    <a:pt x="1882252" y="485142"/>
                  </a:cubicBezTo>
                  <a:cubicBezTo>
                    <a:pt x="1873172" y="484317"/>
                    <a:pt x="1863774" y="487301"/>
                    <a:pt x="1854566" y="488444"/>
                  </a:cubicBezTo>
                  <a:cubicBezTo>
                    <a:pt x="1863139" y="455678"/>
                    <a:pt x="1895079" y="442724"/>
                    <a:pt x="1914384" y="418912"/>
                  </a:cubicBezTo>
                  <a:cubicBezTo>
                    <a:pt x="1944609" y="381891"/>
                    <a:pt x="1976042" y="345442"/>
                    <a:pt x="2010649" y="312041"/>
                  </a:cubicBezTo>
                  <a:cubicBezTo>
                    <a:pt x="2032874" y="290578"/>
                    <a:pt x="2045320" y="264099"/>
                    <a:pt x="2049765" y="232285"/>
                  </a:cubicBezTo>
                  <a:cubicBezTo>
                    <a:pt x="2055544" y="190312"/>
                    <a:pt x="2059925" y="147703"/>
                    <a:pt x="2074086" y="107190"/>
                  </a:cubicBezTo>
                  <a:cubicBezTo>
                    <a:pt x="2068244" y="124589"/>
                    <a:pt x="2063100" y="142306"/>
                    <a:pt x="2059481" y="160276"/>
                  </a:cubicBezTo>
                  <a:cubicBezTo>
                    <a:pt x="2033890" y="287340"/>
                    <a:pt x="1953626" y="379478"/>
                    <a:pt x="1864790" y="466346"/>
                  </a:cubicBezTo>
                  <a:cubicBezTo>
                    <a:pt x="1855963" y="474982"/>
                    <a:pt x="1842628" y="477967"/>
                    <a:pt x="1836596" y="489841"/>
                  </a:cubicBezTo>
                  <a:cubicBezTo>
                    <a:pt x="1820594" y="491683"/>
                    <a:pt x="1825547" y="508129"/>
                    <a:pt x="1818371" y="516130"/>
                  </a:cubicBezTo>
                  <a:cubicBezTo>
                    <a:pt x="1799512" y="587314"/>
                    <a:pt x="1778620" y="657989"/>
                    <a:pt x="1760396" y="729427"/>
                  </a:cubicBezTo>
                  <a:cubicBezTo>
                    <a:pt x="1754300" y="753112"/>
                    <a:pt x="1742743" y="771210"/>
                    <a:pt x="1719502" y="778322"/>
                  </a:cubicBezTo>
                  <a:cubicBezTo>
                    <a:pt x="1744203" y="773877"/>
                    <a:pt x="1754998" y="755588"/>
                    <a:pt x="1760205" y="732030"/>
                  </a:cubicBezTo>
                  <a:cubicBezTo>
                    <a:pt x="1766238" y="704662"/>
                    <a:pt x="1773858" y="677801"/>
                    <a:pt x="1781795" y="650877"/>
                  </a:cubicBezTo>
                  <a:cubicBezTo>
                    <a:pt x="1784272" y="642241"/>
                    <a:pt x="1783891" y="631065"/>
                    <a:pt x="1798115" y="633478"/>
                  </a:cubicBezTo>
                  <a:cubicBezTo>
                    <a:pt x="1791003" y="713361"/>
                    <a:pt x="1774112" y="791784"/>
                    <a:pt x="1761856" y="870905"/>
                  </a:cubicBezTo>
                  <a:cubicBezTo>
                    <a:pt x="1759380" y="886780"/>
                    <a:pt x="1743886" y="893130"/>
                    <a:pt x="1735123" y="904496"/>
                  </a:cubicBezTo>
                  <a:cubicBezTo>
                    <a:pt x="1693149" y="959106"/>
                    <a:pt x="1637269" y="985967"/>
                    <a:pt x="1569832" y="999302"/>
                  </a:cubicBezTo>
                  <a:cubicBezTo>
                    <a:pt x="1483218" y="1016511"/>
                    <a:pt x="1397366" y="1038989"/>
                    <a:pt x="1313038" y="1065215"/>
                  </a:cubicBezTo>
                  <a:cubicBezTo>
                    <a:pt x="1254237" y="1083503"/>
                    <a:pt x="1199754" y="1066866"/>
                    <a:pt x="1144065" y="1058357"/>
                  </a:cubicBezTo>
                  <a:cubicBezTo>
                    <a:pt x="1020494" y="1039498"/>
                    <a:pt x="897558" y="1017145"/>
                    <a:pt x="774050" y="997841"/>
                  </a:cubicBezTo>
                  <a:cubicBezTo>
                    <a:pt x="748206" y="993777"/>
                    <a:pt x="737284" y="972123"/>
                    <a:pt x="718170" y="960884"/>
                  </a:cubicBezTo>
                  <a:cubicBezTo>
                    <a:pt x="693088" y="946025"/>
                    <a:pt x="695691" y="925451"/>
                    <a:pt x="700644" y="901893"/>
                  </a:cubicBezTo>
                  <a:cubicBezTo>
                    <a:pt x="707693" y="868492"/>
                    <a:pt x="712582" y="834710"/>
                    <a:pt x="718424" y="801055"/>
                  </a:cubicBezTo>
                  <a:cubicBezTo>
                    <a:pt x="734426" y="793688"/>
                    <a:pt x="750746" y="797181"/>
                    <a:pt x="767510" y="798261"/>
                  </a:cubicBezTo>
                  <a:cubicBezTo>
                    <a:pt x="911464" y="807659"/>
                    <a:pt x="1048116" y="850394"/>
                    <a:pt x="1184324" y="892686"/>
                  </a:cubicBezTo>
                  <a:cubicBezTo>
                    <a:pt x="1199500" y="897384"/>
                    <a:pt x="1214296" y="901067"/>
                    <a:pt x="1228965" y="903544"/>
                  </a:cubicBezTo>
                  <a:lnTo>
                    <a:pt x="1260489" y="906344"/>
                  </a:lnTo>
                  <a:lnTo>
                    <a:pt x="1261921" y="906528"/>
                  </a:lnTo>
                  <a:lnTo>
                    <a:pt x="1263237" y="906646"/>
                  </a:lnTo>
                  <a:lnTo>
                    <a:pt x="1275446" y="908243"/>
                  </a:lnTo>
                  <a:lnTo>
                    <a:pt x="1288875" y="906044"/>
                  </a:lnTo>
                  <a:lnTo>
                    <a:pt x="1289861" y="905957"/>
                  </a:lnTo>
                  <a:lnTo>
                    <a:pt x="1290796" y="905806"/>
                  </a:lnTo>
                  <a:lnTo>
                    <a:pt x="1315896" y="903607"/>
                  </a:lnTo>
                  <a:cubicBezTo>
                    <a:pt x="1330437" y="901004"/>
                    <a:pt x="1345042" y="896940"/>
                    <a:pt x="1359901" y="891415"/>
                  </a:cubicBezTo>
                  <a:lnTo>
                    <a:pt x="1434260" y="867158"/>
                  </a:lnTo>
                  <a:lnTo>
                    <a:pt x="1435149" y="866904"/>
                  </a:lnTo>
                  <a:cubicBezTo>
                    <a:pt x="1473630" y="855411"/>
                    <a:pt x="1512238" y="844235"/>
                    <a:pt x="1551227" y="834710"/>
                  </a:cubicBezTo>
                  <a:cubicBezTo>
                    <a:pt x="1518969" y="842837"/>
                    <a:pt x="1486711" y="851220"/>
                    <a:pt x="1454707" y="860491"/>
                  </a:cubicBezTo>
                  <a:lnTo>
                    <a:pt x="1434260" y="867158"/>
                  </a:lnTo>
                  <a:lnTo>
                    <a:pt x="1319642" y="901131"/>
                  </a:lnTo>
                  <a:lnTo>
                    <a:pt x="1290796" y="905806"/>
                  </a:lnTo>
                  <a:lnTo>
                    <a:pt x="1289797" y="905893"/>
                  </a:lnTo>
                  <a:lnTo>
                    <a:pt x="1288875" y="906044"/>
                  </a:lnTo>
                  <a:lnTo>
                    <a:pt x="1272589" y="907481"/>
                  </a:lnTo>
                  <a:lnTo>
                    <a:pt x="1263237" y="906646"/>
                  </a:lnTo>
                  <a:lnTo>
                    <a:pt x="1261857" y="906465"/>
                  </a:lnTo>
                  <a:lnTo>
                    <a:pt x="1260489" y="906344"/>
                  </a:lnTo>
                  <a:lnTo>
                    <a:pt x="1230869" y="902528"/>
                  </a:lnTo>
                  <a:lnTo>
                    <a:pt x="827454" y="788862"/>
                  </a:lnTo>
                  <a:cubicBezTo>
                    <a:pt x="803387" y="782068"/>
                    <a:pt x="779257" y="774511"/>
                    <a:pt x="754048" y="773686"/>
                  </a:cubicBezTo>
                  <a:cubicBezTo>
                    <a:pt x="735887" y="773051"/>
                    <a:pt x="728521" y="763145"/>
                    <a:pt x="726806" y="746636"/>
                  </a:cubicBezTo>
                  <a:cubicBezTo>
                    <a:pt x="722806" y="721236"/>
                    <a:pt x="732521" y="696597"/>
                    <a:pt x="731823" y="671388"/>
                  </a:cubicBezTo>
                  <a:cubicBezTo>
                    <a:pt x="690104" y="658974"/>
                    <a:pt x="551133" y="671610"/>
                    <a:pt x="476489" y="672150"/>
                  </a:cubicBezTo>
                  <a:cubicBezTo>
                    <a:pt x="412545" y="685167"/>
                    <a:pt x="350442" y="698312"/>
                    <a:pt x="283957" y="674626"/>
                  </a:cubicBezTo>
                  <a:cubicBezTo>
                    <a:pt x="202804" y="645670"/>
                    <a:pt x="118476" y="625922"/>
                    <a:pt x="35228" y="602935"/>
                  </a:cubicBezTo>
                  <a:cubicBezTo>
                    <a:pt x="18908" y="598426"/>
                    <a:pt x="10780" y="592140"/>
                    <a:pt x="11161" y="573534"/>
                  </a:cubicBezTo>
                  <a:cubicBezTo>
                    <a:pt x="11923" y="539244"/>
                    <a:pt x="1890" y="505399"/>
                    <a:pt x="5446" y="470791"/>
                  </a:cubicBezTo>
                  <a:lnTo>
                    <a:pt x="8084" y="471391"/>
                  </a:lnTo>
                  <a:lnTo>
                    <a:pt x="0" y="433515"/>
                  </a:lnTo>
                  <a:cubicBezTo>
                    <a:pt x="0" y="417683"/>
                    <a:pt x="3397" y="402225"/>
                    <a:pt x="9865" y="387296"/>
                  </a:cubicBezTo>
                  <a:lnTo>
                    <a:pt x="17990" y="374934"/>
                  </a:lnTo>
                  <a:lnTo>
                    <a:pt x="30148" y="332869"/>
                  </a:lnTo>
                  <a:cubicBezTo>
                    <a:pt x="30254" y="324783"/>
                    <a:pt x="30359" y="316698"/>
                    <a:pt x="30465" y="308612"/>
                  </a:cubicBezTo>
                  <a:cubicBezTo>
                    <a:pt x="34910" y="251462"/>
                    <a:pt x="79360" y="236286"/>
                    <a:pt x="122985" y="220157"/>
                  </a:cubicBezTo>
                  <a:lnTo>
                    <a:pt x="137590" y="215013"/>
                  </a:lnTo>
                  <a:cubicBezTo>
                    <a:pt x="137463" y="212092"/>
                    <a:pt x="291387" y="157228"/>
                    <a:pt x="378763" y="173992"/>
                  </a:cubicBezTo>
                  <a:cubicBezTo>
                    <a:pt x="397495" y="177612"/>
                    <a:pt x="647495" y="178437"/>
                    <a:pt x="664513" y="180342"/>
                  </a:cubicBezTo>
                  <a:cubicBezTo>
                    <a:pt x="721663" y="186692"/>
                    <a:pt x="835963" y="173992"/>
                    <a:pt x="937563" y="123192"/>
                  </a:cubicBezTo>
                  <a:cubicBezTo>
                    <a:pt x="959418" y="168393"/>
                    <a:pt x="964398" y="210761"/>
                    <a:pt x="964685" y="249808"/>
                  </a:cubicBezTo>
                  <a:cubicBezTo>
                    <a:pt x="964348" y="284223"/>
                    <a:pt x="964012" y="318639"/>
                    <a:pt x="963675" y="353054"/>
                  </a:cubicBezTo>
                  <a:lnTo>
                    <a:pt x="963153" y="351856"/>
                  </a:lnTo>
                  <a:lnTo>
                    <a:pt x="954150" y="376490"/>
                  </a:lnTo>
                  <a:lnTo>
                    <a:pt x="957549" y="381663"/>
                  </a:lnTo>
                  <a:cubicBezTo>
                    <a:pt x="957580" y="381631"/>
                    <a:pt x="957610" y="381599"/>
                    <a:pt x="957641" y="381567"/>
                  </a:cubicBezTo>
                  <a:cubicBezTo>
                    <a:pt x="962303" y="373816"/>
                    <a:pt x="964508" y="365492"/>
                    <a:pt x="963641" y="356503"/>
                  </a:cubicBezTo>
                  <a:cubicBezTo>
                    <a:pt x="963652" y="355353"/>
                    <a:pt x="963664" y="354204"/>
                    <a:pt x="963675" y="353054"/>
                  </a:cubicBezTo>
                  <a:lnTo>
                    <a:pt x="991047" y="415875"/>
                  </a:lnTo>
                  <a:cubicBezTo>
                    <a:pt x="1007373" y="483547"/>
                    <a:pt x="999206" y="552532"/>
                    <a:pt x="1058403" y="536006"/>
                  </a:cubicBezTo>
                  <a:cubicBezTo>
                    <a:pt x="1097392" y="525084"/>
                    <a:pt x="1117459" y="567438"/>
                    <a:pt x="1154796" y="585663"/>
                  </a:cubicBezTo>
                  <a:cubicBezTo>
                    <a:pt x="1179053" y="597410"/>
                    <a:pt x="1206104" y="602998"/>
                    <a:pt x="1231377" y="612904"/>
                  </a:cubicBezTo>
                  <a:cubicBezTo>
                    <a:pt x="1247634" y="619254"/>
                    <a:pt x="1263826" y="616968"/>
                    <a:pt x="1280590" y="614809"/>
                  </a:cubicBezTo>
                  <a:cubicBezTo>
                    <a:pt x="1356663" y="605284"/>
                    <a:pt x="1423147" y="570423"/>
                    <a:pt x="1490711" y="537657"/>
                  </a:cubicBezTo>
                  <a:cubicBezTo>
                    <a:pt x="1540305" y="514035"/>
                    <a:pt x="1589136" y="488190"/>
                    <a:pt x="1641841" y="471236"/>
                  </a:cubicBezTo>
                  <a:lnTo>
                    <a:pt x="1716644" y="451170"/>
                  </a:lnTo>
                  <a:cubicBezTo>
                    <a:pt x="1731567" y="446979"/>
                    <a:pt x="1746997" y="442978"/>
                    <a:pt x="1754427" y="426913"/>
                  </a:cubicBezTo>
                  <a:cubicBezTo>
                    <a:pt x="1779827" y="429516"/>
                    <a:pt x="1783891" y="407101"/>
                    <a:pt x="1793098" y="392369"/>
                  </a:cubicBezTo>
                  <a:cubicBezTo>
                    <a:pt x="1836786" y="322900"/>
                    <a:pt x="1870441" y="247462"/>
                    <a:pt x="1918447" y="180533"/>
                  </a:cubicBezTo>
                  <a:cubicBezTo>
                    <a:pt x="1926321" y="169547"/>
                    <a:pt x="1933370" y="157926"/>
                    <a:pt x="1941498" y="147195"/>
                  </a:cubicBezTo>
                  <a:cubicBezTo>
                    <a:pt x="1972232" y="106809"/>
                    <a:pt x="1971470" y="51564"/>
                    <a:pt x="2005442" y="12766"/>
                  </a:cubicBezTo>
                  <a:cubicBezTo>
                    <a:pt x="2009125" y="8448"/>
                    <a:pt x="2006649" y="-2919"/>
                    <a:pt x="2018142" y="701"/>
                  </a:cubicBezTo>
                  <a:close/>
                </a:path>
              </a:pathLst>
            </a:custGeom>
            <a:solidFill>
              <a:srgbClr val="3A393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C57F5FD3-1C85-4198-9396-456BF0A3839A}"/>
                </a:ext>
              </a:extLst>
            </p:cNvPr>
            <p:cNvSpPr/>
            <p:nvPr/>
          </p:nvSpPr>
          <p:spPr>
            <a:xfrm>
              <a:off x="3676767" y="5720841"/>
              <a:ext cx="2096475" cy="985658"/>
            </a:xfrm>
            <a:custGeom>
              <a:avLst/>
              <a:gdLst>
                <a:gd name="connsiteX0" fmla="*/ 731353 w 2096475"/>
                <a:gd name="connsiteY0" fmla="*/ 808038 h 985658"/>
                <a:gd name="connsiteX1" fmla="*/ 749324 w 2096475"/>
                <a:gd name="connsiteY1" fmla="*/ 826707 h 985658"/>
                <a:gd name="connsiteX2" fmla="*/ 951698 w 2096475"/>
                <a:gd name="connsiteY2" fmla="*/ 875221 h 985658"/>
                <a:gd name="connsiteX3" fmla="*/ 1257514 w 2096475"/>
                <a:gd name="connsiteY3" fmla="*/ 961580 h 985658"/>
                <a:gd name="connsiteX4" fmla="*/ 1321395 w 2096475"/>
                <a:gd name="connsiteY4" fmla="*/ 953834 h 985658"/>
                <a:gd name="connsiteX5" fmla="*/ 1555964 w 2096475"/>
                <a:gd name="connsiteY5" fmla="*/ 891032 h 985658"/>
                <a:gd name="connsiteX6" fmla="*/ 1571966 w 2096475"/>
                <a:gd name="connsiteY6" fmla="*/ 894525 h 985658"/>
                <a:gd name="connsiteX7" fmla="*/ 1481351 w 2096475"/>
                <a:gd name="connsiteY7" fmla="*/ 923480 h 985658"/>
                <a:gd name="connsiteX8" fmla="*/ 1296948 w 2096475"/>
                <a:gd name="connsiteY8" fmla="*/ 981520 h 985658"/>
                <a:gd name="connsiteX9" fmla="*/ 1260689 w 2096475"/>
                <a:gd name="connsiteY9" fmla="*/ 983678 h 985658"/>
                <a:gd name="connsiteX10" fmla="*/ 964144 w 2096475"/>
                <a:gd name="connsiteY10" fmla="*/ 898589 h 985658"/>
                <a:gd name="connsiteX11" fmla="*/ 782851 w 2096475"/>
                <a:gd name="connsiteY11" fmla="*/ 870649 h 985658"/>
                <a:gd name="connsiteX12" fmla="*/ 722781 w 2096475"/>
                <a:gd name="connsiteY12" fmla="*/ 862521 h 985658"/>
                <a:gd name="connsiteX13" fmla="*/ 731353 w 2096475"/>
                <a:gd name="connsiteY13" fmla="*/ 808038 h 985658"/>
                <a:gd name="connsiteX14" fmla="*/ 731353 w 2096475"/>
                <a:gd name="connsiteY14" fmla="*/ 808038 h 985658"/>
                <a:gd name="connsiteX15" fmla="*/ 1816568 w 2096475"/>
                <a:gd name="connsiteY15" fmla="*/ 575818 h 985658"/>
                <a:gd name="connsiteX16" fmla="*/ 1822093 w 2096475"/>
                <a:gd name="connsiteY16" fmla="*/ 577660 h 985658"/>
                <a:gd name="connsiteX17" fmla="*/ 1801836 w 2096475"/>
                <a:gd name="connsiteY17" fmla="*/ 694944 h 985658"/>
                <a:gd name="connsiteX18" fmla="*/ 1784627 w 2096475"/>
                <a:gd name="connsiteY18" fmla="*/ 732854 h 985658"/>
                <a:gd name="connsiteX19" fmla="*/ 1770404 w 2096475"/>
                <a:gd name="connsiteY19" fmla="*/ 793052 h 985658"/>
                <a:gd name="connsiteX20" fmla="*/ 1707285 w 2096475"/>
                <a:gd name="connsiteY20" fmla="*/ 849948 h 985658"/>
                <a:gd name="connsiteX21" fmla="*/ 1706840 w 2096475"/>
                <a:gd name="connsiteY21" fmla="*/ 844995 h 985658"/>
                <a:gd name="connsiteX22" fmla="*/ 1782024 w 2096475"/>
                <a:gd name="connsiteY22" fmla="*/ 703517 h 985658"/>
                <a:gd name="connsiteX23" fmla="*/ 1814981 w 2096475"/>
                <a:gd name="connsiteY23" fmla="*/ 577786 h 985658"/>
                <a:gd name="connsiteX24" fmla="*/ 1816568 w 2096475"/>
                <a:gd name="connsiteY24" fmla="*/ 575818 h 985658"/>
                <a:gd name="connsiteX25" fmla="*/ 1816568 w 2096475"/>
                <a:gd name="connsiteY25" fmla="*/ 575818 h 985658"/>
                <a:gd name="connsiteX26" fmla="*/ 12660 w 2096475"/>
                <a:gd name="connsiteY26" fmla="*/ 468757 h 985658"/>
                <a:gd name="connsiteX27" fmla="*/ 23772 w 2096475"/>
                <a:gd name="connsiteY27" fmla="*/ 473011 h 985658"/>
                <a:gd name="connsiteX28" fmla="*/ 95781 w 2096475"/>
                <a:gd name="connsiteY28" fmla="*/ 532765 h 985658"/>
                <a:gd name="connsiteX29" fmla="*/ 213256 w 2096475"/>
                <a:gd name="connsiteY29" fmla="*/ 569151 h 985658"/>
                <a:gd name="connsiteX30" fmla="*/ 385087 w 2096475"/>
                <a:gd name="connsiteY30" fmla="*/ 613791 h 985658"/>
                <a:gd name="connsiteX31" fmla="*/ 250594 w 2096475"/>
                <a:gd name="connsiteY31" fmla="*/ 592011 h 985658"/>
                <a:gd name="connsiteX32" fmla="*/ 163218 w 2096475"/>
                <a:gd name="connsiteY32" fmla="*/ 569278 h 985658"/>
                <a:gd name="connsiteX33" fmla="*/ 37679 w 2096475"/>
                <a:gd name="connsiteY33" fmla="*/ 551434 h 985658"/>
                <a:gd name="connsiteX34" fmla="*/ 4024 w 2096475"/>
                <a:gd name="connsiteY34" fmla="*/ 532067 h 985658"/>
                <a:gd name="connsiteX35" fmla="*/ 5040 w 2096475"/>
                <a:gd name="connsiteY35" fmla="*/ 475933 h 985658"/>
                <a:gd name="connsiteX36" fmla="*/ 12660 w 2096475"/>
                <a:gd name="connsiteY36" fmla="*/ 468757 h 985658"/>
                <a:gd name="connsiteX37" fmla="*/ 12660 w 2096475"/>
                <a:gd name="connsiteY37" fmla="*/ 468757 h 985658"/>
                <a:gd name="connsiteX38" fmla="*/ 2084729 w 2096475"/>
                <a:gd name="connsiteY38" fmla="*/ 150241 h 985658"/>
                <a:gd name="connsiteX39" fmla="*/ 2053613 w 2096475"/>
                <a:gd name="connsiteY39" fmla="*/ 333185 h 985658"/>
                <a:gd name="connsiteX40" fmla="*/ 2029293 w 2096475"/>
                <a:gd name="connsiteY40" fmla="*/ 368681 h 985658"/>
                <a:gd name="connsiteX41" fmla="*/ 1858288 w 2096475"/>
                <a:gd name="connsiteY41" fmla="*/ 549974 h 985658"/>
                <a:gd name="connsiteX42" fmla="*/ 1840381 w 2096475"/>
                <a:gd name="connsiteY42" fmla="*/ 551498 h 985658"/>
                <a:gd name="connsiteX43" fmla="*/ 1836444 w 2096475"/>
                <a:gd name="connsiteY43" fmla="*/ 543306 h 985658"/>
                <a:gd name="connsiteX44" fmla="*/ 2007830 w 2096475"/>
                <a:gd name="connsiteY44" fmla="*/ 348615 h 985658"/>
                <a:gd name="connsiteX45" fmla="*/ 2046057 w 2096475"/>
                <a:gd name="connsiteY45" fmla="*/ 250952 h 985658"/>
                <a:gd name="connsiteX46" fmla="*/ 2084729 w 2096475"/>
                <a:gd name="connsiteY46" fmla="*/ 150241 h 985658"/>
                <a:gd name="connsiteX47" fmla="*/ 2084729 w 2096475"/>
                <a:gd name="connsiteY47" fmla="*/ 150241 h 985658"/>
                <a:gd name="connsiteX48" fmla="*/ 2045232 w 2096475"/>
                <a:gd name="connsiteY48" fmla="*/ 0 h 985658"/>
                <a:gd name="connsiteX49" fmla="*/ 2096476 w 2096475"/>
                <a:gd name="connsiteY49" fmla="*/ 93726 h 985658"/>
                <a:gd name="connsiteX50" fmla="*/ 2062567 w 2096475"/>
                <a:gd name="connsiteY50" fmla="*/ 144018 h 985658"/>
                <a:gd name="connsiteX51" fmla="*/ 1997924 w 2096475"/>
                <a:gd name="connsiteY51" fmla="*/ 220536 h 985658"/>
                <a:gd name="connsiteX52" fmla="*/ 2021800 w 2096475"/>
                <a:gd name="connsiteY52" fmla="*/ 62548 h 985658"/>
                <a:gd name="connsiteX53" fmla="*/ 2045232 w 2096475"/>
                <a:gd name="connsiteY53" fmla="*/ 0 h 985658"/>
                <a:gd name="connsiteX54" fmla="*/ 2045232 w 2096475"/>
                <a:gd name="connsiteY54" fmla="*/ 0 h 985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096475" h="985658">
                  <a:moveTo>
                    <a:pt x="731353" y="808038"/>
                  </a:moveTo>
                  <a:cubicBezTo>
                    <a:pt x="737957" y="813562"/>
                    <a:pt x="735734" y="826262"/>
                    <a:pt x="749324" y="826707"/>
                  </a:cubicBezTo>
                  <a:cubicBezTo>
                    <a:pt x="820063" y="829056"/>
                    <a:pt x="884642" y="857631"/>
                    <a:pt x="951698" y="875221"/>
                  </a:cubicBezTo>
                  <a:cubicBezTo>
                    <a:pt x="1054187" y="902081"/>
                    <a:pt x="1155724" y="932180"/>
                    <a:pt x="1257514" y="961580"/>
                  </a:cubicBezTo>
                  <a:cubicBezTo>
                    <a:pt x="1280501" y="968185"/>
                    <a:pt x="1300504" y="959358"/>
                    <a:pt x="1321395" y="953834"/>
                  </a:cubicBezTo>
                  <a:cubicBezTo>
                    <a:pt x="1399627" y="933069"/>
                    <a:pt x="1477732" y="911860"/>
                    <a:pt x="1555964" y="891032"/>
                  </a:cubicBezTo>
                  <a:cubicBezTo>
                    <a:pt x="1560726" y="889762"/>
                    <a:pt x="1565933" y="890207"/>
                    <a:pt x="1571966" y="894525"/>
                  </a:cubicBezTo>
                  <a:cubicBezTo>
                    <a:pt x="1541804" y="904177"/>
                    <a:pt x="1511641" y="913828"/>
                    <a:pt x="1481351" y="923480"/>
                  </a:cubicBezTo>
                  <a:cubicBezTo>
                    <a:pt x="1419883" y="942912"/>
                    <a:pt x="1358415" y="962215"/>
                    <a:pt x="1296948" y="981520"/>
                  </a:cubicBezTo>
                  <a:cubicBezTo>
                    <a:pt x="1285137" y="985266"/>
                    <a:pt x="1273897" y="987489"/>
                    <a:pt x="1260689" y="983678"/>
                  </a:cubicBezTo>
                  <a:cubicBezTo>
                    <a:pt x="1162010" y="954786"/>
                    <a:pt x="1062760" y="927672"/>
                    <a:pt x="964144" y="898589"/>
                  </a:cubicBezTo>
                  <a:cubicBezTo>
                    <a:pt x="904835" y="881126"/>
                    <a:pt x="842986" y="882333"/>
                    <a:pt x="782851" y="870649"/>
                  </a:cubicBezTo>
                  <a:cubicBezTo>
                    <a:pt x="763039" y="866775"/>
                    <a:pt x="742783" y="865188"/>
                    <a:pt x="722781" y="862521"/>
                  </a:cubicBezTo>
                  <a:cubicBezTo>
                    <a:pt x="725828" y="844360"/>
                    <a:pt x="728559" y="826199"/>
                    <a:pt x="731353" y="808038"/>
                  </a:cubicBezTo>
                  <a:lnTo>
                    <a:pt x="731353" y="808038"/>
                  </a:lnTo>
                  <a:close/>
                  <a:moveTo>
                    <a:pt x="1816568" y="575818"/>
                  </a:moveTo>
                  <a:cubicBezTo>
                    <a:pt x="1818410" y="576199"/>
                    <a:pt x="1820314" y="576961"/>
                    <a:pt x="1822093" y="577660"/>
                  </a:cubicBezTo>
                  <a:cubicBezTo>
                    <a:pt x="1815425" y="616776"/>
                    <a:pt x="1808631" y="655828"/>
                    <a:pt x="1801836" y="694944"/>
                  </a:cubicBezTo>
                  <a:cubicBezTo>
                    <a:pt x="1785199" y="702501"/>
                    <a:pt x="1789200" y="720027"/>
                    <a:pt x="1784627" y="732854"/>
                  </a:cubicBezTo>
                  <a:cubicBezTo>
                    <a:pt x="1777706" y="752158"/>
                    <a:pt x="1772689" y="772732"/>
                    <a:pt x="1770404" y="793052"/>
                  </a:cubicBezTo>
                  <a:cubicBezTo>
                    <a:pt x="1766149" y="831660"/>
                    <a:pt x="1744495" y="848741"/>
                    <a:pt x="1707285" y="849948"/>
                  </a:cubicBezTo>
                  <a:cubicBezTo>
                    <a:pt x="1707157" y="848170"/>
                    <a:pt x="1706395" y="845185"/>
                    <a:pt x="1706840" y="844995"/>
                  </a:cubicBezTo>
                  <a:cubicBezTo>
                    <a:pt x="1769388" y="817880"/>
                    <a:pt x="1764498" y="754126"/>
                    <a:pt x="1782024" y="703517"/>
                  </a:cubicBezTo>
                  <a:cubicBezTo>
                    <a:pt x="1796185" y="662686"/>
                    <a:pt x="1804186" y="619760"/>
                    <a:pt x="1814981" y="577786"/>
                  </a:cubicBezTo>
                  <a:cubicBezTo>
                    <a:pt x="1815235" y="576961"/>
                    <a:pt x="1816250" y="575755"/>
                    <a:pt x="1816568" y="575818"/>
                  </a:cubicBezTo>
                  <a:lnTo>
                    <a:pt x="1816568" y="575818"/>
                  </a:lnTo>
                  <a:close/>
                  <a:moveTo>
                    <a:pt x="12660" y="468757"/>
                  </a:moveTo>
                  <a:cubicBezTo>
                    <a:pt x="15390" y="467614"/>
                    <a:pt x="18756" y="468376"/>
                    <a:pt x="23772" y="473011"/>
                  </a:cubicBezTo>
                  <a:cubicBezTo>
                    <a:pt x="46759" y="494094"/>
                    <a:pt x="71397" y="513271"/>
                    <a:pt x="95781" y="532765"/>
                  </a:cubicBezTo>
                  <a:cubicBezTo>
                    <a:pt x="130008" y="560134"/>
                    <a:pt x="173633" y="558864"/>
                    <a:pt x="213256" y="569151"/>
                  </a:cubicBezTo>
                  <a:cubicBezTo>
                    <a:pt x="270343" y="584010"/>
                    <a:pt x="328318" y="595376"/>
                    <a:pt x="385087" y="613791"/>
                  </a:cubicBezTo>
                  <a:cubicBezTo>
                    <a:pt x="340193" y="606679"/>
                    <a:pt x="295171" y="600583"/>
                    <a:pt x="250594" y="592011"/>
                  </a:cubicBezTo>
                  <a:cubicBezTo>
                    <a:pt x="221130" y="586359"/>
                    <a:pt x="191921" y="578358"/>
                    <a:pt x="163218" y="569278"/>
                  </a:cubicBezTo>
                  <a:cubicBezTo>
                    <a:pt x="122197" y="556387"/>
                    <a:pt x="80986" y="545655"/>
                    <a:pt x="37679" y="551434"/>
                  </a:cubicBezTo>
                  <a:cubicBezTo>
                    <a:pt x="20153" y="553784"/>
                    <a:pt x="10691" y="546545"/>
                    <a:pt x="4024" y="532067"/>
                  </a:cubicBezTo>
                  <a:cubicBezTo>
                    <a:pt x="-2263" y="513207"/>
                    <a:pt x="-612" y="494474"/>
                    <a:pt x="5040" y="475933"/>
                  </a:cubicBezTo>
                  <a:cubicBezTo>
                    <a:pt x="7707" y="472885"/>
                    <a:pt x="9866" y="469900"/>
                    <a:pt x="12660" y="468757"/>
                  </a:cubicBezTo>
                  <a:lnTo>
                    <a:pt x="12660" y="468757"/>
                  </a:lnTo>
                  <a:close/>
                  <a:moveTo>
                    <a:pt x="2084729" y="150241"/>
                  </a:moveTo>
                  <a:cubicBezTo>
                    <a:pt x="2074378" y="211201"/>
                    <a:pt x="2063964" y="272224"/>
                    <a:pt x="2053613" y="333185"/>
                  </a:cubicBezTo>
                  <a:cubicBezTo>
                    <a:pt x="2051010" y="348679"/>
                    <a:pt x="2038691" y="358458"/>
                    <a:pt x="2029293" y="368681"/>
                  </a:cubicBezTo>
                  <a:cubicBezTo>
                    <a:pt x="1973095" y="429768"/>
                    <a:pt x="1915501" y="489649"/>
                    <a:pt x="1858288" y="549974"/>
                  </a:cubicBezTo>
                  <a:cubicBezTo>
                    <a:pt x="1852255" y="550482"/>
                    <a:pt x="1846350" y="550926"/>
                    <a:pt x="1840381" y="551498"/>
                  </a:cubicBezTo>
                  <a:cubicBezTo>
                    <a:pt x="1839364" y="548513"/>
                    <a:pt x="1825649" y="549974"/>
                    <a:pt x="1836444" y="543306"/>
                  </a:cubicBezTo>
                  <a:cubicBezTo>
                    <a:pt x="1913215" y="495617"/>
                    <a:pt x="1953792" y="416242"/>
                    <a:pt x="2007830" y="348615"/>
                  </a:cubicBezTo>
                  <a:cubicBezTo>
                    <a:pt x="2030626" y="320104"/>
                    <a:pt x="2034437" y="283909"/>
                    <a:pt x="2046057" y="250952"/>
                  </a:cubicBezTo>
                  <a:cubicBezTo>
                    <a:pt x="2057995" y="217170"/>
                    <a:pt x="2068219" y="182880"/>
                    <a:pt x="2084729" y="150241"/>
                  </a:cubicBezTo>
                  <a:lnTo>
                    <a:pt x="2084729" y="150241"/>
                  </a:lnTo>
                  <a:close/>
                  <a:moveTo>
                    <a:pt x="2045232" y="0"/>
                  </a:moveTo>
                  <a:cubicBezTo>
                    <a:pt x="2062313" y="31242"/>
                    <a:pt x="2079394" y="62421"/>
                    <a:pt x="2096476" y="93726"/>
                  </a:cubicBezTo>
                  <a:cubicBezTo>
                    <a:pt x="2094635" y="116840"/>
                    <a:pt x="2075712" y="128461"/>
                    <a:pt x="2062567" y="144018"/>
                  </a:cubicBezTo>
                  <a:cubicBezTo>
                    <a:pt x="2042183" y="168211"/>
                    <a:pt x="2021737" y="192342"/>
                    <a:pt x="1997924" y="220536"/>
                  </a:cubicBezTo>
                  <a:cubicBezTo>
                    <a:pt x="2006496" y="163830"/>
                    <a:pt x="2014180" y="113157"/>
                    <a:pt x="2021800" y="62548"/>
                  </a:cubicBezTo>
                  <a:cubicBezTo>
                    <a:pt x="2029611" y="41656"/>
                    <a:pt x="2037421" y="20892"/>
                    <a:pt x="2045232" y="0"/>
                  </a:cubicBezTo>
                  <a:lnTo>
                    <a:pt x="2045232" y="0"/>
                  </a:lnTo>
                  <a:close/>
                </a:path>
              </a:pathLst>
            </a:custGeom>
            <a:solidFill>
              <a:srgbClr val="0A090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64A481B5-99A5-446B-8A49-7CCD81EB8B00}"/>
                </a:ext>
              </a:extLst>
            </p:cNvPr>
            <p:cNvSpPr/>
            <p:nvPr/>
          </p:nvSpPr>
          <p:spPr>
            <a:xfrm>
              <a:off x="2884247" y="1018597"/>
              <a:ext cx="2792412" cy="2671705"/>
            </a:xfrm>
            <a:custGeom>
              <a:avLst/>
              <a:gdLst>
                <a:gd name="connsiteX0" fmla="*/ 2740025 w 2792412"/>
                <a:gd name="connsiteY0" fmla="*/ 1880940 h 2671705"/>
                <a:gd name="connsiteX1" fmla="*/ 2746883 w 2792412"/>
                <a:gd name="connsiteY1" fmla="*/ 1882654 h 2671705"/>
                <a:gd name="connsiteX2" fmla="*/ 2710942 w 2792412"/>
                <a:gd name="connsiteY2" fmla="*/ 2049596 h 2671705"/>
                <a:gd name="connsiteX3" fmla="*/ 2682748 w 2792412"/>
                <a:gd name="connsiteY3" fmla="*/ 2183708 h 2671705"/>
                <a:gd name="connsiteX4" fmla="*/ 2603627 w 2792412"/>
                <a:gd name="connsiteY4" fmla="*/ 2328996 h 2671705"/>
                <a:gd name="connsiteX5" fmla="*/ 2403094 w 2792412"/>
                <a:gd name="connsiteY5" fmla="*/ 2585536 h 2671705"/>
                <a:gd name="connsiteX6" fmla="*/ 2420049 w 2792412"/>
                <a:gd name="connsiteY6" fmla="*/ 2532259 h 2671705"/>
                <a:gd name="connsiteX7" fmla="*/ 2633218 w 2792412"/>
                <a:gd name="connsiteY7" fmla="*/ 2186375 h 2671705"/>
                <a:gd name="connsiteX8" fmla="*/ 2693797 w 2792412"/>
                <a:gd name="connsiteY8" fmla="*/ 2019751 h 2671705"/>
                <a:gd name="connsiteX9" fmla="*/ 2740025 w 2792412"/>
                <a:gd name="connsiteY9" fmla="*/ 1880940 h 2671705"/>
                <a:gd name="connsiteX10" fmla="*/ 2740025 w 2792412"/>
                <a:gd name="connsiteY10" fmla="*/ 1880940 h 2671705"/>
                <a:gd name="connsiteX11" fmla="*/ 16764 w 2792412"/>
                <a:gd name="connsiteY11" fmla="*/ 1239463 h 2671705"/>
                <a:gd name="connsiteX12" fmla="*/ 29464 w 2792412"/>
                <a:gd name="connsiteY12" fmla="*/ 1241749 h 2671705"/>
                <a:gd name="connsiteX13" fmla="*/ 86804 w 2792412"/>
                <a:gd name="connsiteY13" fmla="*/ 1266577 h 2671705"/>
                <a:gd name="connsiteX14" fmla="*/ 175704 w 2792412"/>
                <a:gd name="connsiteY14" fmla="*/ 1398848 h 2671705"/>
                <a:gd name="connsiteX15" fmla="*/ 442341 w 2792412"/>
                <a:gd name="connsiteY15" fmla="*/ 1837823 h 2671705"/>
                <a:gd name="connsiteX16" fmla="*/ 525272 w 2792412"/>
                <a:gd name="connsiteY16" fmla="*/ 1966474 h 2671705"/>
                <a:gd name="connsiteX17" fmla="*/ 554355 w 2792412"/>
                <a:gd name="connsiteY17" fmla="*/ 2141671 h 2671705"/>
                <a:gd name="connsiteX18" fmla="*/ 492379 w 2792412"/>
                <a:gd name="connsiteY18" fmla="*/ 2217490 h 2671705"/>
                <a:gd name="connsiteX19" fmla="*/ 218313 w 2792412"/>
                <a:gd name="connsiteY19" fmla="*/ 2526036 h 2671705"/>
                <a:gd name="connsiteX20" fmla="*/ 81724 w 2792412"/>
                <a:gd name="connsiteY20" fmla="*/ 2671705 h 2671705"/>
                <a:gd name="connsiteX21" fmla="*/ 381000 w 2792412"/>
                <a:gd name="connsiteY21" fmla="*/ 2273751 h 2671705"/>
                <a:gd name="connsiteX22" fmla="*/ 68453 w 2792412"/>
                <a:gd name="connsiteY22" fmla="*/ 2501970 h 2671705"/>
                <a:gd name="connsiteX23" fmla="*/ 63944 w 2792412"/>
                <a:gd name="connsiteY23" fmla="*/ 2496318 h 2671705"/>
                <a:gd name="connsiteX24" fmla="*/ 401447 w 2792412"/>
                <a:gd name="connsiteY24" fmla="*/ 2208473 h 2671705"/>
                <a:gd name="connsiteX25" fmla="*/ 189357 w 2792412"/>
                <a:gd name="connsiteY25" fmla="*/ 2192852 h 2671705"/>
                <a:gd name="connsiteX26" fmla="*/ 442531 w 2792412"/>
                <a:gd name="connsiteY26" fmla="*/ 2053025 h 2671705"/>
                <a:gd name="connsiteX27" fmla="*/ 441134 w 2792412"/>
                <a:gd name="connsiteY27" fmla="*/ 2045913 h 2671705"/>
                <a:gd name="connsiteX28" fmla="*/ 181610 w 2792412"/>
                <a:gd name="connsiteY28" fmla="*/ 2007813 h 2671705"/>
                <a:gd name="connsiteX29" fmla="*/ 181546 w 2792412"/>
                <a:gd name="connsiteY29" fmla="*/ 2002860 h 2671705"/>
                <a:gd name="connsiteX30" fmla="*/ 377317 w 2792412"/>
                <a:gd name="connsiteY30" fmla="*/ 1965903 h 2671705"/>
                <a:gd name="connsiteX31" fmla="*/ 377253 w 2792412"/>
                <a:gd name="connsiteY31" fmla="*/ 1964887 h 2671705"/>
                <a:gd name="connsiteX32" fmla="*/ 94361 w 2792412"/>
                <a:gd name="connsiteY32" fmla="*/ 1931867 h 2671705"/>
                <a:gd name="connsiteX33" fmla="*/ 94361 w 2792412"/>
                <a:gd name="connsiteY33" fmla="*/ 1928184 h 2671705"/>
                <a:gd name="connsiteX34" fmla="*/ 352869 w 2792412"/>
                <a:gd name="connsiteY34" fmla="*/ 1896116 h 2671705"/>
                <a:gd name="connsiteX35" fmla="*/ 190627 w 2792412"/>
                <a:gd name="connsiteY35" fmla="*/ 1741113 h 2671705"/>
                <a:gd name="connsiteX36" fmla="*/ 0 w 2792412"/>
                <a:gd name="connsiteY36" fmla="*/ 1640783 h 2671705"/>
                <a:gd name="connsiteX37" fmla="*/ 202057 w 2792412"/>
                <a:gd name="connsiteY37" fmla="*/ 1699457 h 2671705"/>
                <a:gd name="connsiteX38" fmla="*/ 32448 w 2792412"/>
                <a:gd name="connsiteY38" fmla="*/ 1365828 h 2671705"/>
                <a:gd name="connsiteX39" fmla="*/ 13525 w 2792412"/>
                <a:gd name="connsiteY39" fmla="*/ 1249940 h 2671705"/>
                <a:gd name="connsiteX40" fmla="*/ 16764 w 2792412"/>
                <a:gd name="connsiteY40" fmla="*/ 1239463 h 2671705"/>
                <a:gd name="connsiteX41" fmla="*/ 16764 w 2792412"/>
                <a:gd name="connsiteY41" fmla="*/ 1239463 h 2671705"/>
                <a:gd name="connsiteX42" fmla="*/ 2317052 w 2792412"/>
                <a:gd name="connsiteY42" fmla="*/ 1105605 h 2671705"/>
                <a:gd name="connsiteX43" fmla="*/ 2236280 w 2792412"/>
                <a:gd name="connsiteY43" fmla="*/ 1431614 h 2671705"/>
                <a:gd name="connsiteX44" fmla="*/ 2165287 w 2792412"/>
                <a:gd name="connsiteY44" fmla="*/ 1559503 h 2671705"/>
                <a:gd name="connsiteX45" fmla="*/ 2006917 w 2792412"/>
                <a:gd name="connsiteY45" fmla="*/ 1828616 h 2671705"/>
                <a:gd name="connsiteX46" fmla="*/ 1965198 w 2792412"/>
                <a:gd name="connsiteY46" fmla="*/ 1864811 h 2671705"/>
                <a:gd name="connsiteX47" fmla="*/ 2047494 w 2792412"/>
                <a:gd name="connsiteY47" fmla="*/ 1712411 h 2671705"/>
                <a:gd name="connsiteX48" fmla="*/ 2212721 w 2792412"/>
                <a:gd name="connsiteY48" fmla="*/ 1407611 h 2671705"/>
                <a:gd name="connsiteX49" fmla="*/ 2281619 w 2792412"/>
                <a:gd name="connsiteY49" fmla="*/ 1197489 h 2671705"/>
                <a:gd name="connsiteX50" fmla="*/ 2317052 w 2792412"/>
                <a:gd name="connsiteY50" fmla="*/ 1105605 h 2671705"/>
                <a:gd name="connsiteX51" fmla="*/ 2317052 w 2792412"/>
                <a:gd name="connsiteY51" fmla="*/ 1105605 h 2671705"/>
                <a:gd name="connsiteX52" fmla="*/ 2596769 w 2792412"/>
                <a:gd name="connsiteY52" fmla="*/ 1104843 h 2671705"/>
                <a:gd name="connsiteX53" fmla="*/ 2600770 w 2792412"/>
                <a:gd name="connsiteY53" fmla="*/ 1104906 h 2671705"/>
                <a:gd name="connsiteX54" fmla="*/ 2600833 w 2792412"/>
                <a:gd name="connsiteY54" fmla="*/ 1210951 h 2671705"/>
                <a:gd name="connsiteX55" fmla="*/ 2607056 w 2792412"/>
                <a:gd name="connsiteY55" fmla="*/ 1608334 h 2671705"/>
                <a:gd name="connsiteX56" fmla="*/ 2591562 w 2792412"/>
                <a:gd name="connsiteY56" fmla="*/ 1667580 h 2671705"/>
                <a:gd name="connsiteX57" fmla="*/ 2405189 w 2792412"/>
                <a:gd name="connsiteY57" fmla="*/ 1996827 h 2671705"/>
                <a:gd name="connsiteX58" fmla="*/ 2369630 w 2792412"/>
                <a:gd name="connsiteY58" fmla="*/ 2031181 h 2671705"/>
                <a:gd name="connsiteX59" fmla="*/ 2378456 w 2792412"/>
                <a:gd name="connsiteY59" fmla="*/ 1982540 h 2671705"/>
                <a:gd name="connsiteX60" fmla="*/ 2550732 w 2792412"/>
                <a:gd name="connsiteY60" fmla="*/ 1656023 h 2671705"/>
                <a:gd name="connsiteX61" fmla="*/ 2568258 w 2792412"/>
                <a:gd name="connsiteY61" fmla="*/ 1584014 h 2671705"/>
                <a:gd name="connsiteX62" fmla="*/ 2582291 w 2792412"/>
                <a:gd name="connsiteY62" fmla="*/ 1318838 h 2671705"/>
                <a:gd name="connsiteX63" fmla="*/ 2596769 w 2792412"/>
                <a:gd name="connsiteY63" fmla="*/ 1104843 h 2671705"/>
                <a:gd name="connsiteX64" fmla="*/ 2596769 w 2792412"/>
                <a:gd name="connsiteY64" fmla="*/ 1104843 h 2671705"/>
                <a:gd name="connsiteX65" fmla="*/ 1799209 w 2792412"/>
                <a:gd name="connsiteY65" fmla="*/ 630752 h 2671705"/>
                <a:gd name="connsiteX66" fmla="*/ 1800670 w 2792412"/>
                <a:gd name="connsiteY66" fmla="*/ 1150690 h 2671705"/>
                <a:gd name="connsiteX67" fmla="*/ 1841817 w 2792412"/>
                <a:gd name="connsiteY67" fmla="*/ 1407928 h 2671705"/>
                <a:gd name="connsiteX68" fmla="*/ 1854200 w 2792412"/>
                <a:gd name="connsiteY68" fmla="*/ 1560646 h 2671705"/>
                <a:gd name="connsiteX69" fmla="*/ 1861376 w 2792412"/>
                <a:gd name="connsiteY69" fmla="*/ 1642942 h 2671705"/>
                <a:gd name="connsiteX70" fmla="*/ 1860487 w 2792412"/>
                <a:gd name="connsiteY70" fmla="*/ 1838077 h 2671705"/>
                <a:gd name="connsiteX71" fmla="*/ 1862328 w 2792412"/>
                <a:gd name="connsiteY71" fmla="*/ 1871034 h 2671705"/>
                <a:gd name="connsiteX72" fmla="*/ 1904047 w 2792412"/>
                <a:gd name="connsiteY72" fmla="*/ 1978857 h 2671705"/>
                <a:gd name="connsiteX73" fmla="*/ 1903158 w 2792412"/>
                <a:gd name="connsiteY73" fmla="*/ 2062296 h 2671705"/>
                <a:gd name="connsiteX74" fmla="*/ 1880108 w 2792412"/>
                <a:gd name="connsiteY74" fmla="*/ 2123700 h 2671705"/>
                <a:gd name="connsiteX75" fmla="*/ 1898396 w 2792412"/>
                <a:gd name="connsiteY75" fmla="*/ 2158816 h 2671705"/>
                <a:gd name="connsiteX76" fmla="*/ 2046986 w 2792412"/>
                <a:gd name="connsiteY76" fmla="*/ 2205488 h 2671705"/>
                <a:gd name="connsiteX77" fmla="*/ 1906524 w 2792412"/>
                <a:gd name="connsiteY77" fmla="*/ 2284990 h 2671705"/>
                <a:gd name="connsiteX78" fmla="*/ 1870646 w 2792412"/>
                <a:gd name="connsiteY78" fmla="*/ 2330393 h 2671705"/>
                <a:gd name="connsiteX79" fmla="*/ 1940941 w 2792412"/>
                <a:gd name="connsiteY79" fmla="*/ 2455170 h 2671705"/>
                <a:gd name="connsiteX80" fmla="*/ 1769999 w 2792412"/>
                <a:gd name="connsiteY80" fmla="*/ 2563184 h 2671705"/>
                <a:gd name="connsiteX81" fmla="*/ 1779016 w 2792412"/>
                <a:gd name="connsiteY81" fmla="*/ 2359031 h 2671705"/>
                <a:gd name="connsiteX82" fmla="*/ 1797876 w 2792412"/>
                <a:gd name="connsiteY82" fmla="*/ 2251462 h 2671705"/>
                <a:gd name="connsiteX83" fmla="*/ 1788477 w 2792412"/>
                <a:gd name="connsiteY83" fmla="*/ 2166436 h 2671705"/>
                <a:gd name="connsiteX84" fmla="*/ 1776857 w 2792412"/>
                <a:gd name="connsiteY84" fmla="*/ 2008321 h 2671705"/>
                <a:gd name="connsiteX85" fmla="*/ 1772031 w 2792412"/>
                <a:gd name="connsiteY85" fmla="*/ 1531944 h 2671705"/>
                <a:gd name="connsiteX86" fmla="*/ 1739138 w 2792412"/>
                <a:gd name="connsiteY86" fmla="*/ 1001084 h 2671705"/>
                <a:gd name="connsiteX87" fmla="*/ 1725613 w 2792412"/>
                <a:gd name="connsiteY87" fmla="*/ 854780 h 2671705"/>
                <a:gd name="connsiteX88" fmla="*/ 1750187 w 2792412"/>
                <a:gd name="connsiteY88" fmla="*/ 759784 h 2671705"/>
                <a:gd name="connsiteX89" fmla="*/ 1799209 w 2792412"/>
                <a:gd name="connsiteY89" fmla="*/ 630752 h 2671705"/>
                <a:gd name="connsiteX90" fmla="*/ 1799209 w 2792412"/>
                <a:gd name="connsiteY90" fmla="*/ 630752 h 2671705"/>
                <a:gd name="connsiteX91" fmla="*/ 2614613 w 2792412"/>
                <a:gd name="connsiteY91" fmla="*/ 526485 h 2671705"/>
                <a:gd name="connsiteX92" fmla="*/ 2643441 w 2792412"/>
                <a:gd name="connsiteY92" fmla="*/ 529914 h 2671705"/>
                <a:gd name="connsiteX93" fmla="*/ 2716403 w 2792412"/>
                <a:gd name="connsiteY93" fmla="*/ 538105 h 2671705"/>
                <a:gd name="connsiteX94" fmla="*/ 2783205 w 2792412"/>
                <a:gd name="connsiteY94" fmla="*/ 713556 h 2671705"/>
                <a:gd name="connsiteX95" fmla="*/ 2792413 w 2792412"/>
                <a:gd name="connsiteY95" fmla="*/ 731590 h 2671705"/>
                <a:gd name="connsiteX96" fmla="*/ 2758821 w 2792412"/>
                <a:gd name="connsiteY96" fmla="*/ 770896 h 2671705"/>
                <a:gd name="connsiteX97" fmla="*/ 2674557 w 2792412"/>
                <a:gd name="connsiteY97" fmla="*/ 985844 h 2671705"/>
                <a:gd name="connsiteX98" fmla="*/ 2665222 w 2792412"/>
                <a:gd name="connsiteY98" fmla="*/ 998544 h 2671705"/>
                <a:gd name="connsiteX99" fmla="*/ 2739644 w 2792412"/>
                <a:gd name="connsiteY99" fmla="*/ 732034 h 2671705"/>
                <a:gd name="connsiteX100" fmla="*/ 2605151 w 2792412"/>
                <a:gd name="connsiteY100" fmla="*/ 876497 h 2671705"/>
                <a:gd name="connsiteX101" fmla="*/ 2599627 w 2792412"/>
                <a:gd name="connsiteY101" fmla="*/ 872877 h 2671705"/>
                <a:gd name="connsiteX102" fmla="*/ 2675001 w 2792412"/>
                <a:gd name="connsiteY102" fmla="*/ 738638 h 2671705"/>
                <a:gd name="connsiteX103" fmla="*/ 2707005 w 2792412"/>
                <a:gd name="connsiteY103" fmla="*/ 684981 h 2671705"/>
                <a:gd name="connsiteX104" fmla="*/ 2690368 w 2792412"/>
                <a:gd name="connsiteY104" fmla="*/ 648151 h 2671705"/>
                <a:gd name="connsiteX105" fmla="*/ 2545906 w 2792412"/>
                <a:gd name="connsiteY105" fmla="*/ 609733 h 2671705"/>
                <a:gd name="connsiteX106" fmla="*/ 2538539 w 2792412"/>
                <a:gd name="connsiteY106" fmla="*/ 586365 h 2671705"/>
                <a:gd name="connsiteX107" fmla="*/ 2587308 w 2792412"/>
                <a:gd name="connsiteY107" fmla="*/ 537788 h 2671705"/>
                <a:gd name="connsiteX108" fmla="*/ 2614613 w 2792412"/>
                <a:gd name="connsiteY108" fmla="*/ 526485 h 2671705"/>
                <a:gd name="connsiteX109" fmla="*/ 2614613 w 2792412"/>
                <a:gd name="connsiteY109" fmla="*/ 526485 h 2671705"/>
                <a:gd name="connsiteX110" fmla="*/ 1102995 w 2792412"/>
                <a:gd name="connsiteY110" fmla="*/ 192475 h 2671705"/>
                <a:gd name="connsiteX111" fmla="*/ 1143889 w 2792412"/>
                <a:gd name="connsiteY111" fmla="*/ 305759 h 2671705"/>
                <a:gd name="connsiteX112" fmla="*/ 1143572 w 2792412"/>
                <a:gd name="connsiteY112" fmla="*/ 429457 h 2671705"/>
                <a:gd name="connsiteX113" fmla="*/ 1114616 w 2792412"/>
                <a:gd name="connsiteY113" fmla="*/ 740035 h 2671705"/>
                <a:gd name="connsiteX114" fmla="*/ 1103059 w 2792412"/>
                <a:gd name="connsiteY114" fmla="*/ 954856 h 2671705"/>
                <a:gd name="connsiteX115" fmla="*/ 1125029 w 2792412"/>
                <a:gd name="connsiteY115" fmla="*/ 1172026 h 2671705"/>
                <a:gd name="connsiteX116" fmla="*/ 1090549 w 2792412"/>
                <a:gd name="connsiteY116" fmla="*/ 1246194 h 2671705"/>
                <a:gd name="connsiteX117" fmla="*/ 1053528 w 2792412"/>
                <a:gd name="connsiteY117" fmla="*/ 1268673 h 2671705"/>
                <a:gd name="connsiteX118" fmla="*/ 1019175 w 2792412"/>
                <a:gd name="connsiteY118" fmla="*/ 1454156 h 2671705"/>
                <a:gd name="connsiteX119" fmla="*/ 940752 w 2792412"/>
                <a:gd name="connsiteY119" fmla="*/ 1685995 h 2671705"/>
                <a:gd name="connsiteX120" fmla="*/ 866076 w 2792412"/>
                <a:gd name="connsiteY120" fmla="*/ 1804803 h 2671705"/>
                <a:gd name="connsiteX121" fmla="*/ 839089 w 2792412"/>
                <a:gd name="connsiteY121" fmla="*/ 1826647 h 2671705"/>
                <a:gd name="connsiteX122" fmla="*/ 766953 w 2792412"/>
                <a:gd name="connsiteY122" fmla="*/ 1695583 h 2671705"/>
                <a:gd name="connsiteX123" fmla="*/ 711136 w 2792412"/>
                <a:gd name="connsiteY123" fmla="*/ 1561725 h 2671705"/>
                <a:gd name="connsiteX124" fmla="*/ 690372 w 2792412"/>
                <a:gd name="connsiteY124" fmla="*/ 1474667 h 2671705"/>
                <a:gd name="connsiteX125" fmla="*/ 671576 w 2792412"/>
                <a:gd name="connsiteY125" fmla="*/ 1373638 h 2671705"/>
                <a:gd name="connsiteX126" fmla="*/ 657161 w 2792412"/>
                <a:gd name="connsiteY126" fmla="*/ 1311154 h 2671705"/>
                <a:gd name="connsiteX127" fmla="*/ 666623 w 2792412"/>
                <a:gd name="connsiteY127" fmla="*/ 1293311 h 2671705"/>
                <a:gd name="connsiteX128" fmla="*/ 680910 w 2792412"/>
                <a:gd name="connsiteY128" fmla="*/ 1303661 h 2671705"/>
                <a:gd name="connsiteX129" fmla="*/ 726884 w 2792412"/>
                <a:gd name="connsiteY129" fmla="*/ 1393006 h 2671705"/>
                <a:gd name="connsiteX130" fmla="*/ 731774 w 2792412"/>
                <a:gd name="connsiteY130" fmla="*/ 1281754 h 2671705"/>
                <a:gd name="connsiteX131" fmla="*/ 747268 w 2792412"/>
                <a:gd name="connsiteY131" fmla="*/ 1241114 h 2671705"/>
                <a:gd name="connsiteX132" fmla="*/ 778510 w 2792412"/>
                <a:gd name="connsiteY132" fmla="*/ 1183265 h 2671705"/>
                <a:gd name="connsiteX133" fmla="*/ 749300 w 2792412"/>
                <a:gd name="connsiteY133" fmla="*/ 1079189 h 2671705"/>
                <a:gd name="connsiteX134" fmla="*/ 547751 w 2792412"/>
                <a:gd name="connsiteY134" fmla="*/ 978922 h 2671705"/>
                <a:gd name="connsiteX135" fmla="*/ 505968 w 2792412"/>
                <a:gd name="connsiteY135" fmla="*/ 952887 h 2671705"/>
                <a:gd name="connsiteX136" fmla="*/ 540512 w 2792412"/>
                <a:gd name="connsiteY136" fmla="*/ 959809 h 2671705"/>
                <a:gd name="connsiteX137" fmla="*/ 789178 w 2792412"/>
                <a:gd name="connsiteY137" fmla="*/ 1077284 h 2671705"/>
                <a:gd name="connsiteX138" fmla="*/ 851344 w 2792412"/>
                <a:gd name="connsiteY138" fmla="*/ 1125607 h 2671705"/>
                <a:gd name="connsiteX139" fmla="*/ 754634 w 2792412"/>
                <a:gd name="connsiteY139" fmla="*/ 1424248 h 2671705"/>
                <a:gd name="connsiteX140" fmla="*/ 766508 w 2792412"/>
                <a:gd name="connsiteY140" fmla="*/ 1509719 h 2671705"/>
                <a:gd name="connsiteX141" fmla="*/ 789178 w 2792412"/>
                <a:gd name="connsiteY141" fmla="*/ 1459617 h 2671705"/>
                <a:gd name="connsiteX142" fmla="*/ 787463 w 2792412"/>
                <a:gd name="connsiteY142" fmla="*/ 1426153 h 2671705"/>
                <a:gd name="connsiteX143" fmla="*/ 798639 w 2792412"/>
                <a:gd name="connsiteY143" fmla="*/ 1412056 h 2671705"/>
                <a:gd name="connsiteX144" fmla="*/ 969073 w 2792412"/>
                <a:gd name="connsiteY144" fmla="*/ 1290326 h 2671705"/>
                <a:gd name="connsiteX145" fmla="*/ 1030732 w 2792412"/>
                <a:gd name="connsiteY145" fmla="*/ 1247845 h 2671705"/>
                <a:gd name="connsiteX146" fmla="*/ 1070864 w 2792412"/>
                <a:gd name="connsiteY146" fmla="*/ 1179709 h 2671705"/>
                <a:gd name="connsiteX147" fmla="*/ 1084072 w 2792412"/>
                <a:gd name="connsiteY147" fmla="*/ 977081 h 2671705"/>
                <a:gd name="connsiteX148" fmla="*/ 1114171 w 2792412"/>
                <a:gd name="connsiteY148" fmla="*/ 587826 h 2671705"/>
                <a:gd name="connsiteX149" fmla="*/ 1133666 w 2792412"/>
                <a:gd name="connsiteY149" fmla="*/ 357575 h 2671705"/>
                <a:gd name="connsiteX150" fmla="*/ 1102995 w 2792412"/>
                <a:gd name="connsiteY150" fmla="*/ 192475 h 2671705"/>
                <a:gd name="connsiteX151" fmla="*/ 1102995 w 2792412"/>
                <a:gd name="connsiteY151" fmla="*/ 192475 h 2671705"/>
                <a:gd name="connsiteX152" fmla="*/ 2344674 w 2792412"/>
                <a:gd name="connsiteY152" fmla="*/ 177298 h 2671705"/>
                <a:gd name="connsiteX153" fmla="*/ 2391537 w 2792412"/>
                <a:gd name="connsiteY153" fmla="*/ 194507 h 2671705"/>
                <a:gd name="connsiteX154" fmla="*/ 2571369 w 2792412"/>
                <a:gd name="connsiteY154" fmla="*/ 351479 h 2671705"/>
                <a:gd name="connsiteX155" fmla="*/ 2402903 w 2792412"/>
                <a:gd name="connsiteY155" fmla="*/ 274580 h 2671705"/>
                <a:gd name="connsiteX156" fmla="*/ 2206879 w 2792412"/>
                <a:gd name="connsiteY156" fmla="*/ 221431 h 2671705"/>
                <a:gd name="connsiteX157" fmla="*/ 2101152 w 2792412"/>
                <a:gd name="connsiteY157" fmla="*/ 214192 h 2671705"/>
                <a:gd name="connsiteX158" fmla="*/ 2047050 w 2792412"/>
                <a:gd name="connsiteY158" fmla="*/ 240735 h 2671705"/>
                <a:gd name="connsiteX159" fmla="*/ 1836483 w 2792412"/>
                <a:gd name="connsiteY159" fmla="*/ 531565 h 2671705"/>
                <a:gd name="connsiteX160" fmla="*/ 1937131 w 2792412"/>
                <a:gd name="connsiteY160" fmla="*/ 226765 h 2671705"/>
                <a:gd name="connsiteX161" fmla="*/ 1963991 w 2792412"/>
                <a:gd name="connsiteY161" fmla="*/ 202063 h 2671705"/>
                <a:gd name="connsiteX162" fmla="*/ 2344674 w 2792412"/>
                <a:gd name="connsiteY162" fmla="*/ 177298 h 2671705"/>
                <a:gd name="connsiteX163" fmla="*/ 2344674 w 2792412"/>
                <a:gd name="connsiteY163" fmla="*/ 177298 h 2671705"/>
                <a:gd name="connsiteX164" fmla="*/ 856170 w 2792412"/>
                <a:gd name="connsiteY164" fmla="*/ 6 h 2671705"/>
                <a:gd name="connsiteX165" fmla="*/ 879602 w 2792412"/>
                <a:gd name="connsiteY165" fmla="*/ 5658 h 2671705"/>
                <a:gd name="connsiteX166" fmla="*/ 906653 w 2792412"/>
                <a:gd name="connsiteY166" fmla="*/ 54172 h 2671705"/>
                <a:gd name="connsiteX167" fmla="*/ 803275 w 2792412"/>
                <a:gd name="connsiteY167" fmla="*/ 18802 h 2671705"/>
                <a:gd name="connsiteX168" fmla="*/ 827151 w 2792412"/>
                <a:gd name="connsiteY168" fmla="*/ 6293 h 2671705"/>
                <a:gd name="connsiteX169" fmla="*/ 856170 w 2792412"/>
                <a:gd name="connsiteY169" fmla="*/ 6 h 2671705"/>
                <a:gd name="connsiteX170" fmla="*/ 856170 w 2792412"/>
                <a:gd name="connsiteY170" fmla="*/ 6 h 267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</a:cxnLst>
              <a:rect l="l" t="t" r="r" b="b"/>
              <a:pathLst>
                <a:path w="2792412" h="2671705">
                  <a:moveTo>
                    <a:pt x="2740025" y="1880940"/>
                  </a:moveTo>
                  <a:cubicBezTo>
                    <a:pt x="2742311" y="1881511"/>
                    <a:pt x="2744597" y="1882019"/>
                    <a:pt x="2746883" y="1882654"/>
                  </a:cubicBezTo>
                  <a:cubicBezTo>
                    <a:pt x="2734945" y="1938280"/>
                    <a:pt x="2722944" y="1993906"/>
                    <a:pt x="2710942" y="2049596"/>
                  </a:cubicBezTo>
                  <a:cubicBezTo>
                    <a:pt x="2701353" y="2094236"/>
                    <a:pt x="2688653" y="2138496"/>
                    <a:pt x="2682748" y="2183708"/>
                  </a:cubicBezTo>
                  <a:cubicBezTo>
                    <a:pt x="2675001" y="2243334"/>
                    <a:pt x="2638489" y="2285054"/>
                    <a:pt x="2603627" y="2328996"/>
                  </a:cubicBezTo>
                  <a:cubicBezTo>
                    <a:pt x="2537270" y="2412816"/>
                    <a:pt x="2471801" y="2497398"/>
                    <a:pt x="2403094" y="2585536"/>
                  </a:cubicBezTo>
                  <a:cubicBezTo>
                    <a:pt x="2402586" y="2561914"/>
                    <a:pt x="2410777" y="2547182"/>
                    <a:pt x="2420049" y="2532259"/>
                  </a:cubicBezTo>
                  <a:cubicBezTo>
                    <a:pt x="2491359" y="2417134"/>
                    <a:pt x="2562352" y="2301818"/>
                    <a:pt x="2633218" y="2186375"/>
                  </a:cubicBezTo>
                  <a:cubicBezTo>
                    <a:pt x="2664777" y="2135003"/>
                    <a:pt x="2673096" y="2075123"/>
                    <a:pt x="2693797" y="2019751"/>
                  </a:cubicBezTo>
                  <a:cubicBezTo>
                    <a:pt x="2710878" y="1974158"/>
                    <a:pt x="2724721" y="1927295"/>
                    <a:pt x="2740025" y="1880940"/>
                  </a:cubicBezTo>
                  <a:lnTo>
                    <a:pt x="2740025" y="1880940"/>
                  </a:lnTo>
                  <a:close/>
                  <a:moveTo>
                    <a:pt x="16764" y="1239463"/>
                  </a:moveTo>
                  <a:cubicBezTo>
                    <a:pt x="20002" y="1238510"/>
                    <a:pt x="24765" y="1239653"/>
                    <a:pt x="29464" y="1241749"/>
                  </a:cubicBezTo>
                  <a:cubicBezTo>
                    <a:pt x="48450" y="1250258"/>
                    <a:pt x="67691" y="1258322"/>
                    <a:pt x="86804" y="1266577"/>
                  </a:cubicBezTo>
                  <a:cubicBezTo>
                    <a:pt x="139954" y="1346841"/>
                    <a:pt x="162052" y="1370273"/>
                    <a:pt x="175704" y="1398848"/>
                  </a:cubicBezTo>
                  <a:cubicBezTo>
                    <a:pt x="258889" y="1548644"/>
                    <a:pt x="353695" y="1691329"/>
                    <a:pt x="442341" y="1837823"/>
                  </a:cubicBezTo>
                  <a:cubicBezTo>
                    <a:pt x="468757" y="1881384"/>
                    <a:pt x="491109" y="1927803"/>
                    <a:pt x="525272" y="1966474"/>
                  </a:cubicBezTo>
                  <a:cubicBezTo>
                    <a:pt x="571119" y="2007686"/>
                    <a:pt x="580898" y="2084648"/>
                    <a:pt x="554355" y="2141671"/>
                  </a:cubicBezTo>
                  <a:cubicBezTo>
                    <a:pt x="547116" y="2164404"/>
                    <a:pt x="498602" y="2210441"/>
                    <a:pt x="492379" y="2217490"/>
                  </a:cubicBezTo>
                  <a:cubicBezTo>
                    <a:pt x="401129" y="2320487"/>
                    <a:pt x="309563" y="2423103"/>
                    <a:pt x="218313" y="2526036"/>
                  </a:cubicBezTo>
                  <a:cubicBezTo>
                    <a:pt x="174244" y="2575757"/>
                    <a:pt x="130810" y="2625985"/>
                    <a:pt x="81724" y="2671705"/>
                  </a:cubicBezTo>
                  <a:cubicBezTo>
                    <a:pt x="181483" y="2539054"/>
                    <a:pt x="281305" y="2406466"/>
                    <a:pt x="381000" y="2273751"/>
                  </a:cubicBezTo>
                  <a:cubicBezTo>
                    <a:pt x="276860" y="2349824"/>
                    <a:pt x="172656" y="2425897"/>
                    <a:pt x="68453" y="2501970"/>
                  </a:cubicBezTo>
                  <a:cubicBezTo>
                    <a:pt x="65532" y="2498287"/>
                    <a:pt x="66865" y="2499938"/>
                    <a:pt x="63944" y="2496318"/>
                  </a:cubicBezTo>
                  <a:cubicBezTo>
                    <a:pt x="174942" y="2401640"/>
                    <a:pt x="285877" y="2307025"/>
                    <a:pt x="401447" y="2208473"/>
                  </a:cubicBezTo>
                  <a:cubicBezTo>
                    <a:pt x="328231" y="2195392"/>
                    <a:pt x="259588" y="2206441"/>
                    <a:pt x="189357" y="2192852"/>
                  </a:cubicBezTo>
                  <a:cubicBezTo>
                    <a:pt x="273748" y="2146243"/>
                    <a:pt x="358140" y="2099634"/>
                    <a:pt x="442531" y="2053025"/>
                  </a:cubicBezTo>
                  <a:cubicBezTo>
                    <a:pt x="446913" y="2050358"/>
                    <a:pt x="443801" y="2044897"/>
                    <a:pt x="441134" y="2045913"/>
                  </a:cubicBezTo>
                  <a:cubicBezTo>
                    <a:pt x="354647" y="2033213"/>
                    <a:pt x="268160" y="2020576"/>
                    <a:pt x="181610" y="2007813"/>
                  </a:cubicBezTo>
                  <a:cubicBezTo>
                    <a:pt x="181546" y="2004955"/>
                    <a:pt x="181546" y="2005654"/>
                    <a:pt x="181546" y="2002860"/>
                  </a:cubicBezTo>
                  <a:cubicBezTo>
                    <a:pt x="246824" y="1990541"/>
                    <a:pt x="312039" y="1978158"/>
                    <a:pt x="377317" y="1965903"/>
                  </a:cubicBezTo>
                  <a:cubicBezTo>
                    <a:pt x="377317" y="1965268"/>
                    <a:pt x="377317" y="1965458"/>
                    <a:pt x="377253" y="1964887"/>
                  </a:cubicBezTo>
                  <a:cubicBezTo>
                    <a:pt x="282956" y="1953901"/>
                    <a:pt x="188658" y="1942852"/>
                    <a:pt x="94361" y="1931867"/>
                  </a:cubicBezTo>
                  <a:cubicBezTo>
                    <a:pt x="94361" y="1929644"/>
                    <a:pt x="94361" y="1930406"/>
                    <a:pt x="94361" y="1928184"/>
                  </a:cubicBezTo>
                  <a:cubicBezTo>
                    <a:pt x="178689" y="1917706"/>
                    <a:pt x="263144" y="1907229"/>
                    <a:pt x="352869" y="1896116"/>
                  </a:cubicBezTo>
                  <a:cubicBezTo>
                    <a:pt x="300419" y="1836045"/>
                    <a:pt x="249047" y="1782642"/>
                    <a:pt x="190627" y="1741113"/>
                  </a:cubicBezTo>
                  <a:cubicBezTo>
                    <a:pt x="132969" y="1700028"/>
                    <a:pt x="63373" y="1675771"/>
                    <a:pt x="0" y="1640783"/>
                  </a:cubicBezTo>
                  <a:cubicBezTo>
                    <a:pt x="63373" y="1658309"/>
                    <a:pt x="138303" y="1681867"/>
                    <a:pt x="202057" y="1699457"/>
                  </a:cubicBezTo>
                  <a:cubicBezTo>
                    <a:pt x="208978" y="1685614"/>
                    <a:pt x="84709" y="1464443"/>
                    <a:pt x="32448" y="1365828"/>
                  </a:cubicBezTo>
                  <a:cubicBezTo>
                    <a:pt x="12446" y="1328045"/>
                    <a:pt x="23558" y="1287913"/>
                    <a:pt x="13525" y="1249940"/>
                  </a:cubicBezTo>
                  <a:cubicBezTo>
                    <a:pt x="11874" y="1243463"/>
                    <a:pt x="13525" y="1240415"/>
                    <a:pt x="16764" y="1239463"/>
                  </a:cubicBezTo>
                  <a:lnTo>
                    <a:pt x="16764" y="1239463"/>
                  </a:lnTo>
                  <a:close/>
                  <a:moveTo>
                    <a:pt x="2317052" y="1105605"/>
                  </a:moveTo>
                  <a:cubicBezTo>
                    <a:pt x="2290445" y="1214380"/>
                    <a:pt x="2265997" y="1323727"/>
                    <a:pt x="2236280" y="1431614"/>
                  </a:cubicBezTo>
                  <a:cubicBezTo>
                    <a:pt x="2223262" y="1478667"/>
                    <a:pt x="2189416" y="1517085"/>
                    <a:pt x="2165287" y="1559503"/>
                  </a:cubicBezTo>
                  <a:cubicBezTo>
                    <a:pt x="2113788" y="1649927"/>
                    <a:pt x="2059369" y="1738700"/>
                    <a:pt x="2006917" y="1828616"/>
                  </a:cubicBezTo>
                  <a:cubicBezTo>
                    <a:pt x="1997202" y="1845253"/>
                    <a:pt x="1983295" y="1856238"/>
                    <a:pt x="1965198" y="1864811"/>
                  </a:cubicBezTo>
                  <a:cubicBezTo>
                    <a:pt x="1992630" y="1814011"/>
                    <a:pt x="2019808" y="1763147"/>
                    <a:pt x="2047494" y="1712411"/>
                  </a:cubicBezTo>
                  <a:cubicBezTo>
                    <a:pt x="2102739" y="1610874"/>
                    <a:pt x="2160905" y="1510862"/>
                    <a:pt x="2212721" y="1407611"/>
                  </a:cubicBezTo>
                  <a:cubicBezTo>
                    <a:pt x="2245741" y="1341698"/>
                    <a:pt x="2258377" y="1267530"/>
                    <a:pt x="2281619" y="1197489"/>
                  </a:cubicBezTo>
                  <a:cubicBezTo>
                    <a:pt x="2291842" y="1166120"/>
                    <a:pt x="2299018" y="1133481"/>
                    <a:pt x="2317052" y="1105605"/>
                  </a:cubicBezTo>
                  <a:lnTo>
                    <a:pt x="2317052" y="1105605"/>
                  </a:lnTo>
                  <a:close/>
                  <a:moveTo>
                    <a:pt x="2596769" y="1104843"/>
                  </a:moveTo>
                  <a:cubicBezTo>
                    <a:pt x="2598166" y="1104906"/>
                    <a:pt x="2599436" y="1104906"/>
                    <a:pt x="2600770" y="1104906"/>
                  </a:cubicBezTo>
                  <a:cubicBezTo>
                    <a:pt x="2600770" y="1140212"/>
                    <a:pt x="2600325" y="1175518"/>
                    <a:pt x="2600833" y="1210951"/>
                  </a:cubicBezTo>
                  <a:cubicBezTo>
                    <a:pt x="2602611" y="1343412"/>
                    <a:pt x="2604452" y="1475937"/>
                    <a:pt x="2607056" y="1608334"/>
                  </a:cubicBezTo>
                  <a:cubicBezTo>
                    <a:pt x="2607501" y="1630178"/>
                    <a:pt x="2602230" y="1648911"/>
                    <a:pt x="2591562" y="1667580"/>
                  </a:cubicBezTo>
                  <a:cubicBezTo>
                    <a:pt x="2529205" y="1777181"/>
                    <a:pt x="2467546" y="1887226"/>
                    <a:pt x="2405189" y="1996827"/>
                  </a:cubicBezTo>
                  <a:cubicBezTo>
                    <a:pt x="2396553" y="2012004"/>
                    <a:pt x="2386520" y="2040452"/>
                    <a:pt x="2369630" y="2031181"/>
                  </a:cubicBezTo>
                  <a:cubicBezTo>
                    <a:pt x="2348611" y="2019560"/>
                    <a:pt x="2370582" y="1997780"/>
                    <a:pt x="2378456" y="1982540"/>
                  </a:cubicBezTo>
                  <a:cubicBezTo>
                    <a:pt x="2435162" y="1873320"/>
                    <a:pt x="2492439" y="1764417"/>
                    <a:pt x="2550732" y="1656023"/>
                  </a:cubicBezTo>
                  <a:cubicBezTo>
                    <a:pt x="2563177" y="1632909"/>
                    <a:pt x="2566670" y="1608461"/>
                    <a:pt x="2568258" y="1584014"/>
                  </a:cubicBezTo>
                  <a:cubicBezTo>
                    <a:pt x="2573972" y="1495685"/>
                    <a:pt x="2577147" y="1407230"/>
                    <a:pt x="2582291" y="1318838"/>
                  </a:cubicBezTo>
                  <a:cubicBezTo>
                    <a:pt x="2586482" y="1247464"/>
                    <a:pt x="2591943" y="1176217"/>
                    <a:pt x="2596769" y="1104843"/>
                  </a:cubicBezTo>
                  <a:lnTo>
                    <a:pt x="2596769" y="1104843"/>
                  </a:lnTo>
                  <a:close/>
                  <a:moveTo>
                    <a:pt x="1799209" y="630752"/>
                  </a:moveTo>
                  <a:cubicBezTo>
                    <a:pt x="1799400" y="804107"/>
                    <a:pt x="1797685" y="977462"/>
                    <a:pt x="1800670" y="1150690"/>
                  </a:cubicBezTo>
                  <a:cubicBezTo>
                    <a:pt x="1802194" y="1237875"/>
                    <a:pt x="1807718" y="1326140"/>
                    <a:pt x="1841817" y="1407928"/>
                  </a:cubicBezTo>
                  <a:cubicBezTo>
                    <a:pt x="1863027" y="1458728"/>
                    <a:pt x="1862582" y="1509465"/>
                    <a:pt x="1854200" y="1560646"/>
                  </a:cubicBezTo>
                  <a:cubicBezTo>
                    <a:pt x="1849438" y="1589729"/>
                    <a:pt x="1850136" y="1616843"/>
                    <a:pt x="1861376" y="1642942"/>
                  </a:cubicBezTo>
                  <a:cubicBezTo>
                    <a:pt x="1889570" y="1708410"/>
                    <a:pt x="1877758" y="1773307"/>
                    <a:pt x="1860487" y="1838077"/>
                  </a:cubicBezTo>
                  <a:cubicBezTo>
                    <a:pt x="1857248" y="1850079"/>
                    <a:pt x="1857946" y="1859921"/>
                    <a:pt x="1862328" y="1871034"/>
                  </a:cubicBezTo>
                  <a:cubicBezTo>
                    <a:pt x="1876489" y="1906848"/>
                    <a:pt x="1888427" y="1943678"/>
                    <a:pt x="1904047" y="1978857"/>
                  </a:cubicBezTo>
                  <a:cubicBezTo>
                    <a:pt x="1916811" y="2007686"/>
                    <a:pt x="1915922" y="2034165"/>
                    <a:pt x="1903158" y="2062296"/>
                  </a:cubicBezTo>
                  <a:cubicBezTo>
                    <a:pt x="1894141" y="2082108"/>
                    <a:pt x="1889442" y="2103952"/>
                    <a:pt x="1880108" y="2123700"/>
                  </a:cubicBezTo>
                  <a:cubicBezTo>
                    <a:pt x="1869884" y="2145417"/>
                    <a:pt x="1878584" y="2152910"/>
                    <a:pt x="1898396" y="2158816"/>
                  </a:cubicBezTo>
                  <a:cubicBezTo>
                    <a:pt x="1945894" y="2172849"/>
                    <a:pt x="1993011" y="2188407"/>
                    <a:pt x="2046986" y="2205488"/>
                  </a:cubicBezTo>
                  <a:cubicBezTo>
                    <a:pt x="1996567" y="2234254"/>
                    <a:pt x="1952244" y="2260797"/>
                    <a:pt x="1906524" y="2284990"/>
                  </a:cubicBezTo>
                  <a:cubicBezTo>
                    <a:pt x="1886776" y="2295468"/>
                    <a:pt x="1878139" y="2308549"/>
                    <a:pt x="1870646" y="2330393"/>
                  </a:cubicBezTo>
                  <a:cubicBezTo>
                    <a:pt x="1849183" y="2393512"/>
                    <a:pt x="1863408" y="2435612"/>
                    <a:pt x="1940941" y="2455170"/>
                  </a:cubicBezTo>
                  <a:cubicBezTo>
                    <a:pt x="1872361" y="2493207"/>
                    <a:pt x="1831403" y="2536768"/>
                    <a:pt x="1769999" y="2563184"/>
                  </a:cubicBezTo>
                  <a:cubicBezTo>
                    <a:pt x="1779651" y="2500573"/>
                    <a:pt x="1768983" y="2421515"/>
                    <a:pt x="1779016" y="2359031"/>
                  </a:cubicBezTo>
                  <a:cubicBezTo>
                    <a:pt x="1784795" y="2323090"/>
                    <a:pt x="1793177" y="2287530"/>
                    <a:pt x="1797876" y="2251462"/>
                  </a:cubicBezTo>
                  <a:cubicBezTo>
                    <a:pt x="1801622" y="2222824"/>
                    <a:pt x="1800162" y="2195519"/>
                    <a:pt x="1788477" y="2166436"/>
                  </a:cubicBezTo>
                  <a:cubicBezTo>
                    <a:pt x="1768348" y="2116271"/>
                    <a:pt x="1778127" y="2061089"/>
                    <a:pt x="1776857" y="2008321"/>
                  </a:cubicBezTo>
                  <a:cubicBezTo>
                    <a:pt x="1773047" y="1849571"/>
                    <a:pt x="1774190" y="1690757"/>
                    <a:pt x="1772031" y="1531944"/>
                  </a:cubicBezTo>
                  <a:cubicBezTo>
                    <a:pt x="1769618" y="1354525"/>
                    <a:pt x="1759966" y="1177423"/>
                    <a:pt x="1739138" y="1001084"/>
                  </a:cubicBezTo>
                  <a:cubicBezTo>
                    <a:pt x="1733423" y="952506"/>
                    <a:pt x="1735010" y="903230"/>
                    <a:pt x="1725613" y="854780"/>
                  </a:cubicBezTo>
                  <a:cubicBezTo>
                    <a:pt x="1718882" y="820109"/>
                    <a:pt x="1739519" y="790581"/>
                    <a:pt x="1750187" y="759784"/>
                  </a:cubicBezTo>
                  <a:cubicBezTo>
                    <a:pt x="1765364" y="716350"/>
                    <a:pt x="1783842" y="690124"/>
                    <a:pt x="1799209" y="630752"/>
                  </a:cubicBezTo>
                  <a:lnTo>
                    <a:pt x="1799209" y="630752"/>
                  </a:lnTo>
                  <a:close/>
                  <a:moveTo>
                    <a:pt x="2614613" y="526485"/>
                  </a:moveTo>
                  <a:cubicBezTo>
                    <a:pt x="2624264" y="526294"/>
                    <a:pt x="2634107" y="528517"/>
                    <a:pt x="2643441" y="529914"/>
                  </a:cubicBezTo>
                  <a:cubicBezTo>
                    <a:pt x="2662174" y="532708"/>
                    <a:pt x="2697734" y="537915"/>
                    <a:pt x="2716403" y="538105"/>
                  </a:cubicBezTo>
                  <a:cubicBezTo>
                    <a:pt x="2730246" y="565728"/>
                    <a:pt x="2761361" y="666756"/>
                    <a:pt x="2783205" y="713556"/>
                  </a:cubicBezTo>
                  <a:cubicBezTo>
                    <a:pt x="2786380" y="720287"/>
                    <a:pt x="2785491" y="717747"/>
                    <a:pt x="2792413" y="731590"/>
                  </a:cubicBezTo>
                  <a:cubicBezTo>
                    <a:pt x="2770822" y="734193"/>
                    <a:pt x="2764663" y="756482"/>
                    <a:pt x="2758821" y="770896"/>
                  </a:cubicBezTo>
                  <a:cubicBezTo>
                    <a:pt x="2730056" y="842270"/>
                    <a:pt x="2702624" y="914152"/>
                    <a:pt x="2674557" y="985844"/>
                  </a:cubicBezTo>
                  <a:cubicBezTo>
                    <a:pt x="2672715" y="990543"/>
                    <a:pt x="2670048" y="994924"/>
                    <a:pt x="2665222" y="998544"/>
                  </a:cubicBezTo>
                  <a:cubicBezTo>
                    <a:pt x="2689733" y="909898"/>
                    <a:pt x="2697480" y="816553"/>
                    <a:pt x="2739644" y="732034"/>
                  </a:cubicBezTo>
                  <a:cubicBezTo>
                    <a:pt x="2694813" y="780231"/>
                    <a:pt x="2649982" y="828300"/>
                    <a:pt x="2605151" y="876497"/>
                  </a:cubicBezTo>
                  <a:cubicBezTo>
                    <a:pt x="2603309" y="875354"/>
                    <a:pt x="2601468" y="874084"/>
                    <a:pt x="2599627" y="872877"/>
                  </a:cubicBezTo>
                  <a:cubicBezTo>
                    <a:pt x="2624709" y="828110"/>
                    <a:pt x="2649728" y="783279"/>
                    <a:pt x="2675001" y="738638"/>
                  </a:cubicBezTo>
                  <a:cubicBezTo>
                    <a:pt x="2685225" y="720541"/>
                    <a:pt x="2695131" y="702062"/>
                    <a:pt x="2707005" y="684981"/>
                  </a:cubicBezTo>
                  <a:cubicBezTo>
                    <a:pt x="2723070" y="661930"/>
                    <a:pt x="2713990" y="653866"/>
                    <a:pt x="2690368" y="648151"/>
                  </a:cubicBezTo>
                  <a:cubicBezTo>
                    <a:pt x="2642045" y="636340"/>
                    <a:pt x="2594356" y="621481"/>
                    <a:pt x="2545906" y="609733"/>
                  </a:cubicBezTo>
                  <a:cubicBezTo>
                    <a:pt x="2526792" y="605098"/>
                    <a:pt x="2525332" y="599383"/>
                    <a:pt x="2538539" y="586365"/>
                  </a:cubicBezTo>
                  <a:cubicBezTo>
                    <a:pt x="2554922" y="570300"/>
                    <a:pt x="2571242" y="554171"/>
                    <a:pt x="2587308" y="537788"/>
                  </a:cubicBezTo>
                  <a:cubicBezTo>
                    <a:pt x="2595563" y="529342"/>
                    <a:pt x="2604961" y="526675"/>
                    <a:pt x="2614613" y="526485"/>
                  </a:cubicBezTo>
                  <a:lnTo>
                    <a:pt x="2614613" y="526485"/>
                  </a:lnTo>
                  <a:close/>
                  <a:moveTo>
                    <a:pt x="1102995" y="192475"/>
                  </a:moveTo>
                  <a:cubicBezTo>
                    <a:pt x="1127569" y="226384"/>
                    <a:pt x="1145603" y="267405"/>
                    <a:pt x="1143889" y="305759"/>
                  </a:cubicBezTo>
                  <a:cubicBezTo>
                    <a:pt x="1142047" y="347034"/>
                    <a:pt x="1148651" y="387864"/>
                    <a:pt x="1143572" y="429457"/>
                  </a:cubicBezTo>
                  <a:cubicBezTo>
                    <a:pt x="1130998" y="532644"/>
                    <a:pt x="1124839" y="636594"/>
                    <a:pt x="1114616" y="740035"/>
                  </a:cubicBezTo>
                  <a:cubicBezTo>
                    <a:pt x="1107567" y="811473"/>
                    <a:pt x="1096581" y="882783"/>
                    <a:pt x="1103059" y="954856"/>
                  </a:cubicBezTo>
                  <a:cubicBezTo>
                    <a:pt x="1109599" y="1027309"/>
                    <a:pt x="1114806" y="1100017"/>
                    <a:pt x="1125029" y="1172026"/>
                  </a:cubicBezTo>
                  <a:cubicBezTo>
                    <a:pt x="1130046" y="1207268"/>
                    <a:pt x="1125029" y="1231462"/>
                    <a:pt x="1090549" y="1246194"/>
                  </a:cubicBezTo>
                  <a:cubicBezTo>
                    <a:pt x="1077404" y="1251782"/>
                    <a:pt x="1065847" y="1261053"/>
                    <a:pt x="1053528" y="1268673"/>
                  </a:cubicBezTo>
                  <a:cubicBezTo>
                    <a:pt x="1032510" y="1328744"/>
                    <a:pt x="1021969" y="1391418"/>
                    <a:pt x="1019175" y="1454156"/>
                  </a:cubicBezTo>
                  <a:cubicBezTo>
                    <a:pt x="1015301" y="1540008"/>
                    <a:pt x="992632" y="1616907"/>
                    <a:pt x="940752" y="1685995"/>
                  </a:cubicBezTo>
                  <a:cubicBezTo>
                    <a:pt x="912685" y="1723333"/>
                    <a:pt x="892111" y="1765878"/>
                    <a:pt x="866076" y="1804803"/>
                  </a:cubicBezTo>
                  <a:cubicBezTo>
                    <a:pt x="859472" y="1814709"/>
                    <a:pt x="855281" y="1828298"/>
                    <a:pt x="839089" y="1826647"/>
                  </a:cubicBezTo>
                  <a:cubicBezTo>
                    <a:pt x="799465" y="1791659"/>
                    <a:pt x="788670" y="1740414"/>
                    <a:pt x="766953" y="1695583"/>
                  </a:cubicBezTo>
                  <a:cubicBezTo>
                    <a:pt x="745871" y="1652149"/>
                    <a:pt x="730694" y="1605921"/>
                    <a:pt x="711136" y="1561725"/>
                  </a:cubicBezTo>
                  <a:cubicBezTo>
                    <a:pt x="698754" y="1533722"/>
                    <a:pt x="692975" y="1504194"/>
                    <a:pt x="690372" y="1474667"/>
                  </a:cubicBezTo>
                  <a:cubicBezTo>
                    <a:pt x="687260" y="1440186"/>
                    <a:pt x="678244" y="1407230"/>
                    <a:pt x="671576" y="1373638"/>
                  </a:cubicBezTo>
                  <a:cubicBezTo>
                    <a:pt x="668655" y="1352366"/>
                    <a:pt x="655638" y="1333316"/>
                    <a:pt x="657161" y="1311154"/>
                  </a:cubicBezTo>
                  <a:cubicBezTo>
                    <a:pt x="657669" y="1303915"/>
                    <a:pt x="658304" y="1295216"/>
                    <a:pt x="666623" y="1293311"/>
                  </a:cubicBezTo>
                  <a:cubicBezTo>
                    <a:pt x="673227" y="1291787"/>
                    <a:pt x="677735" y="1298454"/>
                    <a:pt x="680910" y="1303661"/>
                  </a:cubicBezTo>
                  <a:cubicBezTo>
                    <a:pt x="698500" y="1332681"/>
                    <a:pt x="717677" y="1361002"/>
                    <a:pt x="726884" y="1393006"/>
                  </a:cubicBezTo>
                  <a:cubicBezTo>
                    <a:pt x="720090" y="1356938"/>
                    <a:pt x="728027" y="1319473"/>
                    <a:pt x="731774" y="1281754"/>
                  </a:cubicBezTo>
                  <a:cubicBezTo>
                    <a:pt x="733234" y="1266831"/>
                    <a:pt x="739584" y="1253623"/>
                    <a:pt x="747268" y="1241114"/>
                  </a:cubicBezTo>
                  <a:cubicBezTo>
                    <a:pt x="758761" y="1222381"/>
                    <a:pt x="769938" y="1203395"/>
                    <a:pt x="778510" y="1183265"/>
                  </a:cubicBezTo>
                  <a:cubicBezTo>
                    <a:pt x="792925" y="1149166"/>
                    <a:pt x="795909" y="1104589"/>
                    <a:pt x="749300" y="1079189"/>
                  </a:cubicBezTo>
                  <a:cubicBezTo>
                    <a:pt x="683260" y="1043184"/>
                    <a:pt x="615125" y="1011815"/>
                    <a:pt x="547751" y="978922"/>
                  </a:cubicBezTo>
                  <a:cubicBezTo>
                    <a:pt x="532892" y="971683"/>
                    <a:pt x="509905" y="974985"/>
                    <a:pt x="505968" y="952887"/>
                  </a:cubicBezTo>
                  <a:cubicBezTo>
                    <a:pt x="517842" y="949903"/>
                    <a:pt x="529844" y="954729"/>
                    <a:pt x="540512" y="959809"/>
                  </a:cubicBezTo>
                  <a:cubicBezTo>
                    <a:pt x="622046" y="998417"/>
                    <a:pt x="707009" y="1040073"/>
                    <a:pt x="789178" y="1077284"/>
                  </a:cubicBezTo>
                  <a:cubicBezTo>
                    <a:pt x="816229" y="1089476"/>
                    <a:pt x="831025" y="1105414"/>
                    <a:pt x="851344" y="1125607"/>
                  </a:cubicBezTo>
                  <a:cubicBezTo>
                    <a:pt x="783463" y="1214761"/>
                    <a:pt x="782193" y="1321886"/>
                    <a:pt x="754634" y="1424248"/>
                  </a:cubicBezTo>
                  <a:cubicBezTo>
                    <a:pt x="748030" y="1448822"/>
                    <a:pt x="756094" y="1479747"/>
                    <a:pt x="766508" y="1509719"/>
                  </a:cubicBezTo>
                  <a:cubicBezTo>
                    <a:pt x="775208" y="1491367"/>
                    <a:pt x="785241" y="1476191"/>
                    <a:pt x="789178" y="1459617"/>
                  </a:cubicBezTo>
                  <a:cubicBezTo>
                    <a:pt x="791400" y="1450283"/>
                    <a:pt x="819023" y="1436694"/>
                    <a:pt x="787463" y="1426153"/>
                  </a:cubicBezTo>
                  <a:cubicBezTo>
                    <a:pt x="780669" y="1423867"/>
                    <a:pt x="793750" y="1415485"/>
                    <a:pt x="798639" y="1412056"/>
                  </a:cubicBezTo>
                  <a:cubicBezTo>
                    <a:pt x="855218" y="1371162"/>
                    <a:pt x="912114" y="1330776"/>
                    <a:pt x="969073" y="1290326"/>
                  </a:cubicBezTo>
                  <a:cubicBezTo>
                    <a:pt x="989457" y="1275785"/>
                    <a:pt x="1008697" y="1259021"/>
                    <a:pt x="1030732" y="1247845"/>
                  </a:cubicBezTo>
                  <a:cubicBezTo>
                    <a:pt x="1059942" y="1232986"/>
                    <a:pt x="1068832" y="1208792"/>
                    <a:pt x="1070864" y="1179709"/>
                  </a:cubicBezTo>
                  <a:cubicBezTo>
                    <a:pt x="1075563" y="1112209"/>
                    <a:pt x="1079881" y="1044581"/>
                    <a:pt x="1084072" y="977081"/>
                  </a:cubicBezTo>
                  <a:cubicBezTo>
                    <a:pt x="1092073" y="847160"/>
                    <a:pt x="1100455" y="717366"/>
                    <a:pt x="1114171" y="587826"/>
                  </a:cubicBezTo>
                  <a:cubicBezTo>
                    <a:pt x="1122299" y="511245"/>
                    <a:pt x="1129094" y="434473"/>
                    <a:pt x="1133666" y="357575"/>
                  </a:cubicBezTo>
                  <a:cubicBezTo>
                    <a:pt x="1137031" y="300552"/>
                    <a:pt x="1112329" y="247720"/>
                    <a:pt x="1102995" y="192475"/>
                  </a:cubicBezTo>
                  <a:lnTo>
                    <a:pt x="1102995" y="192475"/>
                  </a:lnTo>
                  <a:close/>
                  <a:moveTo>
                    <a:pt x="2344674" y="177298"/>
                  </a:moveTo>
                  <a:cubicBezTo>
                    <a:pt x="2363533" y="175965"/>
                    <a:pt x="2377186" y="181045"/>
                    <a:pt x="2391537" y="194507"/>
                  </a:cubicBezTo>
                  <a:cubicBezTo>
                    <a:pt x="2435606" y="236036"/>
                    <a:pt x="2532063" y="309315"/>
                    <a:pt x="2571369" y="351479"/>
                  </a:cubicBezTo>
                  <a:cubicBezTo>
                    <a:pt x="2514028" y="334334"/>
                    <a:pt x="2453386" y="304870"/>
                    <a:pt x="2402903" y="274580"/>
                  </a:cubicBezTo>
                  <a:cubicBezTo>
                    <a:pt x="2341626" y="237750"/>
                    <a:pt x="2276094" y="225114"/>
                    <a:pt x="2206879" y="221431"/>
                  </a:cubicBezTo>
                  <a:cubicBezTo>
                    <a:pt x="2171573" y="219589"/>
                    <a:pt x="2136140" y="218510"/>
                    <a:pt x="2101152" y="214192"/>
                  </a:cubicBezTo>
                  <a:cubicBezTo>
                    <a:pt x="2075878" y="211080"/>
                    <a:pt x="2060892" y="221304"/>
                    <a:pt x="2047050" y="240735"/>
                  </a:cubicBezTo>
                  <a:cubicBezTo>
                    <a:pt x="1981327" y="333191"/>
                    <a:pt x="1840611" y="526802"/>
                    <a:pt x="1836483" y="531565"/>
                  </a:cubicBezTo>
                  <a:cubicBezTo>
                    <a:pt x="1852930" y="469017"/>
                    <a:pt x="1913572" y="294964"/>
                    <a:pt x="1937131" y="226765"/>
                  </a:cubicBezTo>
                  <a:cubicBezTo>
                    <a:pt x="1941894" y="212858"/>
                    <a:pt x="1946783" y="203143"/>
                    <a:pt x="1963991" y="202063"/>
                  </a:cubicBezTo>
                  <a:cubicBezTo>
                    <a:pt x="2090928" y="194253"/>
                    <a:pt x="2217801" y="185998"/>
                    <a:pt x="2344674" y="177298"/>
                  </a:cubicBezTo>
                  <a:lnTo>
                    <a:pt x="2344674" y="177298"/>
                  </a:lnTo>
                  <a:close/>
                  <a:moveTo>
                    <a:pt x="856170" y="6"/>
                  </a:moveTo>
                  <a:cubicBezTo>
                    <a:pt x="864933" y="-121"/>
                    <a:pt x="872807" y="1721"/>
                    <a:pt x="879602" y="5658"/>
                  </a:cubicBezTo>
                  <a:cubicBezTo>
                    <a:pt x="893191" y="13468"/>
                    <a:pt x="902525" y="29470"/>
                    <a:pt x="906653" y="54172"/>
                  </a:cubicBezTo>
                  <a:cubicBezTo>
                    <a:pt x="875157" y="42805"/>
                    <a:pt x="834834" y="30169"/>
                    <a:pt x="803275" y="18802"/>
                  </a:cubicBezTo>
                  <a:cubicBezTo>
                    <a:pt x="809371" y="10992"/>
                    <a:pt x="818705" y="9531"/>
                    <a:pt x="827151" y="6293"/>
                  </a:cubicBezTo>
                  <a:cubicBezTo>
                    <a:pt x="837628" y="2229"/>
                    <a:pt x="847344" y="133"/>
                    <a:pt x="856170" y="6"/>
                  </a:cubicBezTo>
                  <a:lnTo>
                    <a:pt x="856170" y="6"/>
                  </a:ln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8DEC6490-F93D-46F0-A60F-6FB1A6D6E04B}"/>
                </a:ext>
              </a:extLst>
            </p:cNvPr>
            <p:cNvSpPr/>
            <p:nvPr/>
          </p:nvSpPr>
          <p:spPr>
            <a:xfrm>
              <a:off x="2947874" y="1187663"/>
              <a:ext cx="3703510" cy="3011845"/>
            </a:xfrm>
            <a:custGeom>
              <a:avLst/>
              <a:gdLst>
                <a:gd name="connsiteX0" fmla="*/ 3287268 w 3703510"/>
                <a:gd name="connsiteY0" fmla="*/ 2822108 h 3011845"/>
                <a:gd name="connsiteX1" fmla="*/ 3348609 w 3703510"/>
                <a:gd name="connsiteY1" fmla="*/ 2829537 h 3011845"/>
                <a:gd name="connsiteX2" fmla="*/ 3457702 w 3703510"/>
                <a:gd name="connsiteY2" fmla="*/ 2834427 h 3011845"/>
                <a:gd name="connsiteX3" fmla="*/ 3518916 w 3703510"/>
                <a:gd name="connsiteY3" fmla="*/ 2859700 h 3011845"/>
                <a:gd name="connsiteX4" fmla="*/ 3632137 w 3703510"/>
                <a:gd name="connsiteY4" fmla="*/ 2967333 h 3011845"/>
                <a:gd name="connsiteX5" fmla="*/ 3703511 w 3703510"/>
                <a:gd name="connsiteY5" fmla="*/ 3011846 h 3011845"/>
                <a:gd name="connsiteX6" fmla="*/ 3378454 w 3703510"/>
                <a:gd name="connsiteY6" fmla="*/ 2873543 h 3011845"/>
                <a:gd name="connsiteX7" fmla="*/ 3247708 w 3703510"/>
                <a:gd name="connsiteY7" fmla="*/ 2834554 h 3011845"/>
                <a:gd name="connsiteX8" fmla="*/ 3222752 w 3703510"/>
                <a:gd name="connsiteY8" fmla="*/ 2824267 h 3011845"/>
                <a:gd name="connsiteX9" fmla="*/ 3287268 w 3703510"/>
                <a:gd name="connsiteY9" fmla="*/ 2822108 h 3011845"/>
                <a:gd name="connsiteX10" fmla="*/ 3287268 w 3703510"/>
                <a:gd name="connsiteY10" fmla="*/ 2822108 h 3011845"/>
                <a:gd name="connsiteX11" fmla="*/ 2812415 w 3703510"/>
                <a:gd name="connsiteY11" fmla="*/ 2659103 h 3011845"/>
                <a:gd name="connsiteX12" fmla="*/ 3181223 w 3703510"/>
                <a:gd name="connsiteY12" fmla="*/ 2694473 h 3011845"/>
                <a:gd name="connsiteX13" fmla="*/ 3357245 w 3703510"/>
                <a:gd name="connsiteY13" fmla="*/ 2714603 h 3011845"/>
                <a:gd name="connsiteX14" fmla="*/ 3391853 w 3703510"/>
                <a:gd name="connsiteY14" fmla="*/ 2704315 h 3011845"/>
                <a:gd name="connsiteX15" fmla="*/ 3461004 w 3703510"/>
                <a:gd name="connsiteY15" fmla="*/ 2664120 h 3011845"/>
                <a:gd name="connsiteX16" fmla="*/ 3332099 w 3703510"/>
                <a:gd name="connsiteY16" fmla="*/ 2767752 h 3011845"/>
                <a:gd name="connsiteX17" fmla="*/ 3308223 w 3703510"/>
                <a:gd name="connsiteY17" fmla="*/ 2769085 h 3011845"/>
                <a:gd name="connsiteX18" fmla="*/ 3020314 w 3703510"/>
                <a:gd name="connsiteY18" fmla="*/ 2720000 h 3011845"/>
                <a:gd name="connsiteX19" fmla="*/ 2812415 w 3703510"/>
                <a:gd name="connsiteY19" fmla="*/ 2659103 h 3011845"/>
                <a:gd name="connsiteX20" fmla="*/ 2812415 w 3703510"/>
                <a:gd name="connsiteY20" fmla="*/ 2659103 h 3011845"/>
                <a:gd name="connsiteX21" fmla="*/ 2590610 w 3703510"/>
                <a:gd name="connsiteY21" fmla="*/ 2396086 h 3011845"/>
                <a:gd name="connsiteX22" fmla="*/ 2611565 w 3703510"/>
                <a:gd name="connsiteY22" fmla="*/ 2414247 h 3011845"/>
                <a:gd name="connsiteX23" fmla="*/ 2858961 w 3703510"/>
                <a:gd name="connsiteY23" fmla="*/ 2460412 h 3011845"/>
                <a:gd name="connsiteX24" fmla="*/ 3093530 w 3703510"/>
                <a:gd name="connsiteY24" fmla="*/ 2508100 h 3011845"/>
                <a:gd name="connsiteX25" fmla="*/ 3300349 w 3703510"/>
                <a:gd name="connsiteY25" fmla="*/ 2551344 h 3011845"/>
                <a:gd name="connsiteX26" fmla="*/ 3461512 w 3703510"/>
                <a:gd name="connsiteY26" fmla="*/ 2541247 h 3011845"/>
                <a:gd name="connsiteX27" fmla="*/ 3604514 w 3703510"/>
                <a:gd name="connsiteY27" fmla="*/ 2506005 h 3011845"/>
                <a:gd name="connsiteX28" fmla="*/ 3576384 w 3703510"/>
                <a:gd name="connsiteY28" fmla="*/ 2530008 h 3011845"/>
                <a:gd name="connsiteX29" fmla="*/ 3412808 w 3703510"/>
                <a:gd name="connsiteY29" fmla="*/ 2644117 h 3011845"/>
                <a:gd name="connsiteX30" fmla="*/ 3345117 w 3703510"/>
                <a:gd name="connsiteY30" fmla="*/ 2655674 h 3011845"/>
                <a:gd name="connsiteX31" fmla="*/ 2946527 w 3703510"/>
                <a:gd name="connsiteY31" fmla="*/ 2589508 h 3011845"/>
                <a:gd name="connsiteX32" fmla="*/ 2537714 w 3703510"/>
                <a:gd name="connsiteY32" fmla="*/ 2528865 h 3011845"/>
                <a:gd name="connsiteX33" fmla="*/ 2512822 w 3703510"/>
                <a:gd name="connsiteY33" fmla="*/ 2527722 h 3011845"/>
                <a:gd name="connsiteX34" fmla="*/ 2510536 w 3703510"/>
                <a:gd name="connsiteY34" fmla="*/ 2511529 h 3011845"/>
                <a:gd name="connsiteX35" fmla="*/ 2531300 w 3703510"/>
                <a:gd name="connsiteY35" fmla="*/ 2514387 h 3011845"/>
                <a:gd name="connsiteX36" fmla="*/ 2567496 w 3703510"/>
                <a:gd name="connsiteY36" fmla="*/ 2493368 h 3011845"/>
                <a:gd name="connsiteX37" fmla="*/ 2582228 w 3703510"/>
                <a:gd name="connsiteY37" fmla="*/ 2402436 h 3011845"/>
                <a:gd name="connsiteX38" fmla="*/ 2590610 w 3703510"/>
                <a:gd name="connsiteY38" fmla="*/ 2396086 h 3011845"/>
                <a:gd name="connsiteX39" fmla="*/ 2590610 w 3703510"/>
                <a:gd name="connsiteY39" fmla="*/ 2396086 h 3011845"/>
                <a:gd name="connsiteX40" fmla="*/ 350139 w 3703510"/>
                <a:gd name="connsiteY40" fmla="*/ 1366180 h 3011845"/>
                <a:gd name="connsiteX41" fmla="*/ 398780 w 3703510"/>
                <a:gd name="connsiteY41" fmla="*/ 1486830 h 3011845"/>
                <a:gd name="connsiteX42" fmla="*/ 500824 w 3703510"/>
                <a:gd name="connsiteY42" fmla="*/ 1743941 h 3011845"/>
                <a:gd name="connsiteX43" fmla="*/ 606489 w 3703510"/>
                <a:gd name="connsiteY43" fmla="*/ 1927393 h 3011845"/>
                <a:gd name="connsiteX44" fmla="*/ 870395 w 3703510"/>
                <a:gd name="connsiteY44" fmla="*/ 2376402 h 3011845"/>
                <a:gd name="connsiteX45" fmla="*/ 926275 w 3703510"/>
                <a:gd name="connsiteY45" fmla="*/ 2429868 h 3011845"/>
                <a:gd name="connsiteX46" fmla="*/ 1126363 w 3703510"/>
                <a:gd name="connsiteY46" fmla="*/ 2579602 h 3011845"/>
                <a:gd name="connsiteX47" fmla="*/ 1125728 w 3703510"/>
                <a:gd name="connsiteY47" fmla="*/ 2614336 h 3011845"/>
                <a:gd name="connsiteX48" fmla="*/ 987552 w 3703510"/>
                <a:gd name="connsiteY48" fmla="*/ 2662723 h 3011845"/>
                <a:gd name="connsiteX49" fmla="*/ 923671 w 3703510"/>
                <a:gd name="connsiteY49" fmla="*/ 2623290 h 3011845"/>
                <a:gd name="connsiteX50" fmla="*/ 721106 w 3703510"/>
                <a:gd name="connsiteY50" fmla="*/ 2441934 h 3011845"/>
                <a:gd name="connsiteX51" fmla="*/ 671068 w 3703510"/>
                <a:gd name="connsiteY51" fmla="*/ 2399515 h 3011845"/>
                <a:gd name="connsiteX52" fmla="*/ 650367 w 3703510"/>
                <a:gd name="connsiteY52" fmla="*/ 2372655 h 3011845"/>
                <a:gd name="connsiteX53" fmla="*/ 537591 w 3703510"/>
                <a:gd name="connsiteY53" fmla="*/ 2075284 h 3011845"/>
                <a:gd name="connsiteX54" fmla="*/ 497713 w 3703510"/>
                <a:gd name="connsiteY54" fmla="*/ 1980733 h 3011845"/>
                <a:gd name="connsiteX55" fmla="*/ 486029 w 3703510"/>
                <a:gd name="connsiteY55" fmla="*/ 1943014 h 3011845"/>
                <a:gd name="connsiteX56" fmla="*/ 486156 w 3703510"/>
                <a:gd name="connsiteY56" fmla="*/ 1939902 h 3011845"/>
                <a:gd name="connsiteX57" fmla="*/ 463169 w 3703510"/>
                <a:gd name="connsiteY57" fmla="*/ 1808838 h 3011845"/>
                <a:gd name="connsiteX58" fmla="*/ 461327 w 3703510"/>
                <a:gd name="connsiteY58" fmla="*/ 1796837 h 3011845"/>
                <a:gd name="connsiteX59" fmla="*/ 421513 w 3703510"/>
                <a:gd name="connsiteY59" fmla="*/ 1637452 h 3011845"/>
                <a:gd name="connsiteX60" fmla="*/ 350139 w 3703510"/>
                <a:gd name="connsiteY60" fmla="*/ 1366180 h 3011845"/>
                <a:gd name="connsiteX61" fmla="*/ 350139 w 3703510"/>
                <a:gd name="connsiteY61" fmla="*/ 1366180 h 3011845"/>
                <a:gd name="connsiteX62" fmla="*/ 337185 w 3703510"/>
                <a:gd name="connsiteY62" fmla="*/ 1023978 h 3011845"/>
                <a:gd name="connsiteX63" fmla="*/ 448246 w 3703510"/>
                <a:gd name="connsiteY63" fmla="*/ 1091415 h 3011845"/>
                <a:gd name="connsiteX64" fmla="*/ 447485 w 3703510"/>
                <a:gd name="connsiteY64" fmla="*/ 1111291 h 3011845"/>
                <a:gd name="connsiteX65" fmla="*/ 603885 w 3703510"/>
                <a:gd name="connsiteY65" fmla="*/ 1481686 h 3011845"/>
                <a:gd name="connsiteX66" fmla="*/ 856298 w 3703510"/>
                <a:gd name="connsiteY66" fmla="*/ 2023468 h 3011845"/>
                <a:gd name="connsiteX67" fmla="*/ 857758 w 3703510"/>
                <a:gd name="connsiteY67" fmla="*/ 2041629 h 3011845"/>
                <a:gd name="connsiteX68" fmla="*/ 706945 w 3703510"/>
                <a:gd name="connsiteY68" fmla="*/ 1824396 h 3011845"/>
                <a:gd name="connsiteX69" fmla="*/ 477838 w 3703510"/>
                <a:gd name="connsiteY69" fmla="*/ 1386690 h 3011845"/>
                <a:gd name="connsiteX70" fmla="*/ 439547 w 3703510"/>
                <a:gd name="connsiteY70" fmla="*/ 1239815 h 3011845"/>
                <a:gd name="connsiteX71" fmla="*/ 367665 w 3703510"/>
                <a:gd name="connsiteY71" fmla="*/ 1146279 h 3011845"/>
                <a:gd name="connsiteX72" fmla="*/ 336677 w 3703510"/>
                <a:gd name="connsiteY72" fmla="*/ 1093511 h 3011845"/>
                <a:gd name="connsiteX73" fmla="*/ 337185 w 3703510"/>
                <a:gd name="connsiteY73" fmla="*/ 1023978 h 3011845"/>
                <a:gd name="connsiteX74" fmla="*/ 337185 w 3703510"/>
                <a:gd name="connsiteY74" fmla="*/ 1023978 h 3011845"/>
                <a:gd name="connsiteX75" fmla="*/ 48387 w 3703510"/>
                <a:gd name="connsiteY75" fmla="*/ 970130 h 3011845"/>
                <a:gd name="connsiteX76" fmla="*/ 69088 w 3703510"/>
                <a:gd name="connsiteY76" fmla="*/ 977052 h 3011845"/>
                <a:gd name="connsiteX77" fmla="*/ 117411 w 3703510"/>
                <a:gd name="connsiteY77" fmla="*/ 1239624 h 3011845"/>
                <a:gd name="connsiteX78" fmla="*/ 0 w 3703510"/>
                <a:gd name="connsiteY78" fmla="*/ 1046140 h 3011845"/>
                <a:gd name="connsiteX79" fmla="*/ 48387 w 3703510"/>
                <a:gd name="connsiteY79" fmla="*/ 970130 h 3011845"/>
                <a:gd name="connsiteX80" fmla="*/ 48387 w 3703510"/>
                <a:gd name="connsiteY80" fmla="*/ 970130 h 3011845"/>
                <a:gd name="connsiteX81" fmla="*/ 1374775 w 3703510"/>
                <a:gd name="connsiteY81" fmla="*/ 52301 h 3011845"/>
                <a:gd name="connsiteX82" fmla="*/ 1412494 w 3703510"/>
                <a:gd name="connsiteY82" fmla="*/ 56556 h 3011845"/>
                <a:gd name="connsiteX83" fmla="*/ 1591755 w 3703510"/>
                <a:gd name="connsiteY83" fmla="*/ 76749 h 3011845"/>
                <a:gd name="connsiteX84" fmla="*/ 1594866 w 3703510"/>
                <a:gd name="connsiteY84" fmla="*/ 76876 h 3011845"/>
                <a:gd name="connsiteX85" fmla="*/ 1625029 w 3703510"/>
                <a:gd name="connsiteY85" fmla="*/ 88369 h 3011845"/>
                <a:gd name="connsiteX86" fmla="*/ 1610995 w 3703510"/>
                <a:gd name="connsiteY86" fmla="*/ 114341 h 3011845"/>
                <a:gd name="connsiteX87" fmla="*/ 1466279 w 3703510"/>
                <a:gd name="connsiteY87" fmla="*/ 301602 h 3011845"/>
                <a:gd name="connsiteX88" fmla="*/ 1415860 w 3703510"/>
                <a:gd name="connsiteY88" fmla="*/ 429618 h 3011845"/>
                <a:gd name="connsiteX89" fmla="*/ 1376870 w 3703510"/>
                <a:gd name="connsiteY89" fmla="*/ 608053 h 3011845"/>
                <a:gd name="connsiteX90" fmla="*/ 1371537 w 3703510"/>
                <a:gd name="connsiteY90" fmla="*/ 607482 h 3011845"/>
                <a:gd name="connsiteX91" fmla="*/ 1371537 w 3703510"/>
                <a:gd name="connsiteY91" fmla="*/ 507533 h 3011845"/>
                <a:gd name="connsiteX92" fmla="*/ 1353122 w 3703510"/>
                <a:gd name="connsiteY92" fmla="*/ 112118 h 3011845"/>
                <a:gd name="connsiteX93" fmla="*/ 1374775 w 3703510"/>
                <a:gd name="connsiteY93" fmla="*/ 52301 h 3011845"/>
                <a:gd name="connsiteX94" fmla="*/ 1374775 w 3703510"/>
                <a:gd name="connsiteY94" fmla="*/ 52301 h 3011845"/>
                <a:gd name="connsiteX95" fmla="*/ 1260538 w 3703510"/>
                <a:gd name="connsiteY95" fmla="*/ 39538 h 3011845"/>
                <a:gd name="connsiteX96" fmla="*/ 1316292 w 3703510"/>
                <a:gd name="connsiteY96" fmla="*/ 276774 h 3011845"/>
                <a:gd name="connsiteX97" fmla="*/ 1300925 w 3703510"/>
                <a:gd name="connsiteY97" fmla="*/ 776900 h 3011845"/>
                <a:gd name="connsiteX98" fmla="*/ 1288669 w 3703510"/>
                <a:gd name="connsiteY98" fmla="*/ 1057697 h 3011845"/>
                <a:gd name="connsiteX99" fmla="*/ 1256348 w 3703510"/>
                <a:gd name="connsiteY99" fmla="*/ 1282741 h 3011845"/>
                <a:gd name="connsiteX100" fmla="*/ 1213168 w 3703510"/>
                <a:gd name="connsiteY100" fmla="*/ 1657073 h 3011845"/>
                <a:gd name="connsiteX101" fmla="*/ 1191133 w 3703510"/>
                <a:gd name="connsiteY101" fmla="*/ 1967969 h 3011845"/>
                <a:gd name="connsiteX102" fmla="*/ 1177163 w 3703510"/>
                <a:gd name="connsiteY102" fmla="*/ 2201713 h 3011845"/>
                <a:gd name="connsiteX103" fmla="*/ 1160399 w 3703510"/>
                <a:gd name="connsiteY103" fmla="*/ 2264832 h 3011845"/>
                <a:gd name="connsiteX104" fmla="*/ 1158557 w 3703510"/>
                <a:gd name="connsiteY104" fmla="*/ 2257339 h 3011845"/>
                <a:gd name="connsiteX105" fmla="*/ 1152589 w 3703510"/>
                <a:gd name="connsiteY105" fmla="*/ 1809854 h 3011845"/>
                <a:gd name="connsiteX106" fmla="*/ 1165416 w 3703510"/>
                <a:gd name="connsiteY106" fmla="*/ 1434950 h 3011845"/>
                <a:gd name="connsiteX107" fmla="*/ 1212025 w 3703510"/>
                <a:gd name="connsiteY107" fmla="*/ 995276 h 3011845"/>
                <a:gd name="connsiteX108" fmla="*/ 1270889 w 3703510"/>
                <a:gd name="connsiteY108" fmla="*/ 572811 h 3011845"/>
                <a:gd name="connsiteX109" fmla="*/ 1265936 w 3703510"/>
                <a:gd name="connsiteY109" fmla="*/ 327066 h 3011845"/>
                <a:gd name="connsiteX110" fmla="*/ 1265301 w 3703510"/>
                <a:gd name="connsiteY110" fmla="*/ 320843 h 3011845"/>
                <a:gd name="connsiteX111" fmla="*/ 1260538 w 3703510"/>
                <a:gd name="connsiteY111" fmla="*/ 39538 h 3011845"/>
                <a:gd name="connsiteX112" fmla="*/ 1260538 w 3703510"/>
                <a:gd name="connsiteY112" fmla="*/ 39538 h 3011845"/>
                <a:gd name="connsiteX113" fmla="*/ 2384488 w 3703510"/>
                <a:gd name="connsiteY113" fmla="*/ 1755 h 3011845"/>
                <a:gd name="connsiteX114" fmla="*/ 2483041 w 3703510"/>
                <a:gd name="connsiteY114" fmla="*/ 30330 h 3011845"/>
                <a:gd name="connsiteX115" fmla="*/ 2547811 w 3703510"/>
                <a:gd name="connsiteY115" fmla="*/ 67287 h 3011845"/>
                <a:gd name="connsiteX116" fmla="*/ 2577719 w 3703510"/>
                <a:gd name="connsiteY116" fmla="*/ 137010 h 3011845"/>
                <a:gd name="connsiteX117" fmla="*/ 2652395 w 3703510"/>
                <a:gd name="connsiteY117" fmla="*/ 369103 h 3011845"/>
                <a:gd name="connsiteX118" fmla="*/ 2465896 w 3703510"/>
                <a:gd name="connsiteY118" fmla="*/ 141011 h 3011845"/>
                <a:gd name="connsiteX119" fmla="*/ 2348484 w 3703510"/>
                <a:gd name="connsiteY119" fmla="*/ 44300 h 3011845"/>
                <a:gd name="connsiteX120" fmla="*/ 2300161 w 3703510"/>
                <a:gd name="connsiteY120" fmla="*/ 9756 h 3011845"/>
                <a:gd name="connsiteX121" fmla="*/ 2384488 w 3703510"/>
                <a:gd name="connsiteY121" fmla="*/ 1755 h 3011845"/>
                <a:gd name="connsiteX122" fmla="*/ 2384488 w 3703510"/>
                <a:gd name="connsiteY122" fmla="*/ 1755 h 3011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3703510" h="3011845">
                  <a:moveTo>
                    <a:pt x="3287268" y="2822108"/>
                  </a:moveTo>
                  <a:cubicBezTo>
                    <a:pt x="3308096" y="2824013"/>
                    <a:pt x="3328416" y="2827569"/>
                    <a:pt x="3348609" y="2829537"/>
                  </a:cubicBezTo>
                  <a:cubicBezTo>
                    <a:pt x="3385058" y="2833030"/>
                    <a:pt x="3421253" y="2833602"/>
                    <a:pt x="3457702" y="2834427"/>
                  </a:cubicBezTo>
                  <a:cubicBezTo>
                    <a:pt x="3481642" y="2834998"/>
                    <a:pt x="3501263" y="2841984"/>
                    <a:pt x="3518916" y="2859700"/>
                  </a:cubicBezTo>
                  <a:cubicBezTo>
                    <a:pt x="3555619" y="2896593"/>
                    <a:pt x="3594227" y="2931646"/>
                    <a:pt x="3632137" y="2967333"/>
                  </a:cubicBezTo>
                  <a:cubicBezTo>
                    <a:pt x="3652837" y="2986700"/>
                    <a:pt x="3681730" y="2992796"/>
                    <a:pt x="3703511" y="3011846"/>
                  </a:cubicBezTo>
                  <a:cubicBezTo>
                    <a:pt x="3593846" y="2969110"/>
                    <a:pt x="3480562" y="2935011"/>
                    <a:pt x="3378454" y="2873543"/>
                  </a:cubicBezTo>
                  <a:cubicBezTo>
                    <a:pt x="3339148" y="2849858"/>
                    <a:pt x="3291650" y="2846428"/>
                    <a:pt x="3247708" y="2834554"/>
                  </a:cubicBezTo>
                  <a:cubicBezTo>
                    <a:pt x="3239770" y="2832395"/>
                    <a:pt x="3232023" y="2831315"/>
                    <a:pt x="3222752" y="2824267"/>
                  </a:cubicBezTo>
                  <a:cubicBezTo>
                    <a:pt x="3245104" y="2819885"/>
                    <a:pt x="3266440" y="2820203"/>
                    <a:pt x="3287268" y="2822108"/>
                  </a:cubicBezTo>
                  <a:lnTo>
                    <a:pt x="3287268" y="2822108"/>
                  </a:lnTo>
                  <a:close/>
                  <a:moveTo>
                    <a:pt x="2812415" y="2659103"/>
                  </a:moveTo>
                  <a:cubicBezTo>
                    <a:pt x="2936113" y="2668755"/>
                    <a:pt x="3058986" y="2677772"/>
                    <a:pt x="3181223" y="2694473"/>
                  </a:cubicBezTo>
                  <a:cubicBezTo>
                    <a:pt x="3239580" y="2702410"/>
                    <a:pt x="3298508" y="2708189"/>
                    <a:pt x="3357245" y="2714603"/>
                  </a:cubicBezTo>
                  <a:cubicBezTo>
                    <a:pt x="3370326" y="2715999"/>
                    <a:pt x="3380931" y="2712571"/>
                    <a:pt x="3391853" y="2704315"/>
                  </a:cubicBezTo>
                  <a:cubicBezTo>
                    <a:pt x="3412935" y="2688313"/>
                    <a:pt x="3435477" y="2674216"/>
                    <a:pt x="3461004" y="2664120"/>
                  </a:cubicBezTo>
                  <a:cubicBezTo>
                    <a:pt x="3418015" y="2698728"/>
                    <a:pt x="3375216" y="2733398"/>
                    <a:pt x="3332099" y="2767752"/>
                  </a:cubicBezTo>
                  <a:cubicBezTo>
                    <a:pt x="3324924" y="2773467"/>
                    <a:pt x="3316542" y="2770419"/>
                    <a:pt x="3308223" y="2769085"/>
                  </a:cubicBezTo>
                  <a:cubicBezTo>
                    <a:pt x="3212211" y="2752829"/>
                    <a:pt x="3115437" y="2740320"/>
                    <a:pt x="3020314" y="2720000"/>
                  </a:cubicBezTo>
                  <a:cubicBezTo>
                    <a:pt x="2949829" y="2704887"/>
                    <a:pt x="2881630" y="2679741"/>
                    <a:pt x="2812415" y="2659103"/>
                  </a:cubicBezTo>
                  <a:lnTo>
                    <a:pt x="2812415" y="2659103"/>
                  </a:lnTo>
                  <a:close/>
                  <a:moveTo>
                    <a:pt x="2590610" y="2396086"/>
                  </a:moveTo>
                  <a:cubicBezTo>
                    <a:pt x="2593086" y="2407326"/>
                    <a:pt x="2598356" y="2413104"/>
                    <a:pt x="2611565" y="2414247"/>
                  </a:cubicBezTo>
                  <a:cubicBezTo>
                    <a:pt x="2695448" y="2421867"/>
                    <a:pt x="2776284" y="2445743"/>
                    <a:pt x="2858961" y="2460412"/>
                  </a:cubicBezTo>
                  <a:cubicBezTo>
                    <a:pt x="2937510" y="2474318"/>
                    <a:pt x="3015425" y="2491971"/>
                    <a:pt x="3093530" y="2508100"/>
                  </a:cubicBezTo>
                  <a:cubicBezTo>
                    <a:pt x="3162554" y="2522261"/>
                    <a:pt x="3232023" y="2534390"/>
                    <a:pt x="3300349" y="2551344"/>
                  </a:cubicBezTo>
                  <a:cubicBezTo>
                    <a:pt x="3356038" y="2565187"/>
                    <a:pt x="3408172" y="2559154"/>
                    <a:pt x="3461512" y="2541247"/>
                  </a:cubicBezTo>
                  <a:cubicBezTo>
                    <a:pt x="3507486" y="2525817"/>
                    <a:pt x="3554921" y="2514704"/>
                    <a:pt x="3604514" y="2506005"/>
                  </a:cubicBezTo>
                  <a:cubicBezTo>
                    <a:pt x="3595180" y="2514006"/>
                    <a:pt x="3586417" y="2522959"/>
                    <a:pt x="3576384" y="2530008"/>
                  </a:cubicBezTo>
                  <a:cubicBezTo>
                    <a:pt x="3521964" y="2568235"/>
                    <a:pt x="3466910" y="2605446"/>
                    <a:pt x="3412808" y="2644117"/>
                  </a:cubicBezTo>
                  <a:cubicBezTo>
                    <a:pt x="3391472" y="2659358"/>
                    <a:pt x="3369881" y="2660437"/>
                    <a:pt x="3345117" y="2655674"/>
                  </a:cubicBezTo>
                  <a:cubicBezTo>
                    <a:pt x="3212783" y="2630402"/>
                    <a:pt x="3080512" y="2604874"/>
                    <a:pt x="2946527" y="2589508"/>
                  </a:cubicBezTo>
                  <a:cubicBezTo>
                    <a:pt x="2809558" y="2573759"/>
                    <a:pt x="2672017" y="2562139"/>
                    <a:pt x="2537714" y="2528865"/>
                  </a:cubicBezTo>
                  <a:cubicBezTo>
                    <a:pt x="2529840" y="2526960"/>
                    <a:pt x="2521141" y="2528040"/>
                    <a:pt x="2512822" y="2527722"/>
                  </a:cubicBezTo>
                  <a:cubicBezTo>
                    <a:pt x="2512124" y="2522324"/>
                    <a:pt x="2511298" y="2516927"/>
                    <a:pt x="2510536" y="2511529"/>
                  </a:cubicBezTo>
                  <a:cubicBezTo>
                    <a:pt x="2517775" y="2510196"/>
                    <a:pt x="2524062" y="2510704"/>
                    <a:pt x="2531300" y="2514387"/>
                  </a:cubicBezTo>
                  <a:cubicBezTo>
                    <a:pt x="2553144" y="2525499"/>
                    <a:pt x="2565972" y="2514260"/>
                    <a:pt x="2567496" y="2493368"/>
                  </a:cubicBezTo>
                  <a:cubicBezTo>
                    <a:pt x="2569781" y="2462571"/>
                    <a:pt x="2586546" y="2434250"/>
                    <a:pt x="2582228" y="2402436"/>
                  </a:cubicBezTo>
                  <a:cubicBezTo>
                    <a:pt x="2581466" y="2397229"/>
                    <a:pt x="2586037" y="2395833"/>
                    <a:pt x="2590610" y="2396086"/>
                  </a:cubicBezTo>
                  <a:lnTo>
                    <a:pt x="2590610" y="2396086"/>
                  </a:lnTo>
                  <a:close/>
                  <a:moveTo>
                    <a:pt x="350139" y="1366180"/>
                  </a:moveTo>
                  <a:cubicBezTo>
                    <a:pt x="366395" y="1406375"/>
                    <a:pt x="382842" y="1446507"/>
                    <a:pt x="398780" y="1486830"/>
                  </a:cubicBezTo>
                  <a:cubicBezTo>
                    <a:pt x="432752" y="1572555"/>
                    <a:pt x="464883" y="1659042"/>
                    <a:pt x="500824" y="1743941"/>
                  </a:cubicBezTo>
                  <a:cubicBezTo>
                    <a:pt x="528383" y="1809156"/>
                    <a:pt x="571055" y="1866369"/>
                    <a:pt x="606489" y="1927393"/>
                  </a:cubicBezTo>
                  <a:cubicBezTo>
                    <a:pt x="693738" y="2077507"/>
                    <a:pt x="784352" y="2225653"/>
                    <a:pt x="870395" y="2376402"/>
                  </a:cubicBezTo>
                  <a:cubicBezTo>
                    <a:pt x="885000" y="2401802"/>
                    <a:pt x="899732" y="2420852"/>
                    <a:pt x="926275" y="2429868"/>
                  </a:cubicBezTo>
                  <a:cubicBezTo>
                    <a:pt x="1009205" y="2458253"/>
                    <a:pt x="1068451" y="2517879"/>
                    <a:pt x="1126363" y="2579602"/>
                  </a:cubicBezTo>
                  <a:cubicBezTo>
                    <a:pt x="1139825" y="2593953"/>
                    <a:pt x="1148461" y="2607034"/>
                    <a:pt x="1125728" y="2614336"/>
                  </a:cubicBezTo>
                  <a:cubicBezTo>
                    <a:pt x="1079564" y="2629259"/>
                    <a:pt x="1035241" y="2652118"/>
                    <a:pt x="987552" y="2662723"/>
                  </a:cubicBezTo>
                  <a:cubicBezTo>
                    <a:pt x="961707" y="2662215"/>
                    <a:pt x="941261" y="2638275"/>
                    <a:pt x="923671" y="2623290"/>
                  </a:cubicBezTo>
                  <a:cubicBezTo>
                    <a:pt x="854583" y="2564552"/>
                    <a:pt x="791654" y="2499020"/>
                    <a:pt x="721106" y="2441934"/>
                  </a:cubicBezTo>
                  <a:cubicBezTo>
                    <a:pt x="704405" y="2427900"/>
                    <a:pt x="690182" y="2411009"/>
                    <a:pt x="671068" y="2399515"/>
                  </a:cubicBezTo>
                  <a:cubicBezTo>
                    <a:pt x="660972" y="2393419"/>
                    <a:pt x="654876" y="2383259"/>
                    <a:pt x="650367" y="2372655"/>
                  </a:cubicBezTo>
                  <a:cubicBezTo>
                    <a:pt x="608584" y="2275183"/>
                    <a:pt x="559562" y="2180440"/>
                    <a:pt x="537591" y="2075284"/>
                  </a:cubicBezTo>
                  <a:cubicBezTo>
                    <a:pt x="530542" y="2041439"/>
                    <a:pt x="516826" y="2009816"/>
                    <a:pt x="497713" y="1980733"/>
                  </a:cubicBezTo>
                  <a:cubicBezTo>
                    <a:pt x="490474" y="1969493"/>
                    <a:pt x="484886" y="1957238"/>
                    <a:pt x="486029" y="1943014"/>
                  </a:cubicBezTo>
                  <a:cubicBezTo>
                    <a:pt x="486029" y="1941998"/>
                    <a:pt x="485775" y="1940791"/>
                    <a:pt x="486156" y="1939902"/>
                  </a:cubicBezTo>
                  <a:cubicBezTo>
                    <a:pt x="510540" y="1890563"/>
                    <a:pt x="500380" y="1847446"/>
                    <a:pt x="463169" y="1808838"/>
                  </a:cubicBezTo>
                  <a:cubicBezTo>
                    <a:pt x="460883" y="1806489"/>
                    <a:pt x="461836" y="1800901"/>
                    <a:pt x="461327" y="1796837"/>
                  </a:cubicBezTo>
                  <a:cubicBezTo>
                    <a:pt x="458089" y="1741211"/>
                    <a:pt x="435801" y="1690284"/>
                    <a:pt x="421513" y="1637452"/>
                  </a:cubicBezTo>
                  <a:cubicBezTo>
                    <a:pt x="397320" y="1547282"/>
                    <a:pt x="371094" y="1457747"/>
                    <a:pt x="350139" y="1366180"/>
                  </a:cubicBezTo>
                  <a:lnTo>
                    <a:pt x="350139" y="1366180"/>
                  </a:lnTo>
                  <a:close/>
                  <a:moveTo>
                    <a:pt x="337185" y="1023978"/>
                  </a:moveTo>
                  <a:cubicBezTo>
                    <a:pt x="374396" y="1043790"/>
                    <a:pt x="415989" y="1062586"/>
                    <a:pt x="448246" y="1091415"/>
                  </a:cubicBezTo>
                  <a:cubicBezTo>
                    <a:pt x="433769" y="1097384"/>
                    <a:pt x="445008" y="1105385"/>
                    <a:pt x="447485" y="1111291"/>
                  </a:cubicBezTo>
                  <a:cubicBezTo>
                    <a:pt x="499364" y="1234925"/>
                    <a:pt x="551244" y="1358433"/>
                    <a:pt x="603885" y="1481686"/>
                  </a:cubicBezTo>
                  <a:cubicBezTo>
                    <a:pt x="682244" y="1665011"/>
                    <a:pt x="771652" y="1843128"/>
                    <a:pt x="856298" y="2023468"/>
                  </a:cubicBezTo>
                  <a:cubicBezTo>
                    <a:pt x="858711" y="2028675"/>
                    <a:pt x="860298" y="2034263"/>
                    <a:pt x="857758" y="2041629"/>
                  </a:cubicBezTo>
                  <a:cubicBezTo>
                    <a:pt x="807847" y="1968985"/>
                    <a:pt x="761936" y="1893039"/>
                    <a:pt x="706945" y="1824396"/>
                  </a:cubicBezTo>
                  <a:cubicBezTo>
                    <a:pt x="601599" y="1693078"/>
                    <a:pt x="551117" y="1534010"/>
                    <a:pt x="477838" y="1386690"/>
                  </a:cubicBezTo>
                  <a:cubicBezTo>
                    <a:pt x="455739" y="1342177"/>
                    <a:pt x="445643" y="1289726"/>
                    <a:pt x="439547" y="1239815"/>
                  </a:cubicBezTo>
                  <a:cubicBezTo>
                    <a:pt x="433578" y="1191110"/>
                    <a:pt x="411544" y="1160884"/>
                    <a:pt x="367665" y="1146279"/>
                  </a:cubicBezTo>
                  <a:cubicBezTo>
                    <a:pt x="339789" y="1137008"/>
                    <a:pt x="334645" y="1119038"/>
                    <a:pt x="336677" y="1093511"/>
                  </a:cubicBezTo>
                  <a:cubicBezTo>
                    <a:pt x="338264" y="1072746"/>
                    <a:pt x="337121" y="1044870"/>
                    <a:pt x="337185" y="1023978"/>
                  </a:cubicBezTo>
                  <a:lnTo>
                    <a:pt x="337185" y="1023978"/>
                  </a:lnTo>
                  <a:close/>
                  <a:moveTo>
                    <a:pt x="48387" y="970130"/>
                  </a:moveTo>
                  <a:cubicBezTo>
                    <a:pt x="54546" y="973432"/>
                    <a:pt x="62992" y="973750"/>
                    <a:pt x="69088" y="977052"/>
                  </a:cubicBezTo>
                  <a:cubicBezTo>
                    <a:pt x="55245" y="1025439"/>
                    <a:pt x="74803" y="1118466"/>
                    <a:pt x="117411" y="1239624"/>
                  </a:cubicBezTo>
                  <a:cubicBezTo>
                    <a:pt x="86932" y="1205715"/>
                    <a:pt x="5779" y="1067349"/>
                    <a:pt x="0" y="1046140"/>
                  </a:cubicBezTo>
                  <a:cubicBezTo>
                    <a:pt x="14795" y="1021438"/>
                    <a:pt x="28194" y="990831"/>
                    <a:pt x="48387" y="970130"/>
                  </a:cubicBezTo>
                  <a:lnTo>
                    <a:pt x="48387" y="970130"/>
                  </a:lnTo>
                  <a:close/>
                  <a:moveTo>
                    <a:pt x="1374775" y="52301"/>
                  </a:moveTo>
                  <a:cubicBezTo>
                    <a:pt x="1383856" y="52619"/>
                    <a:pt x="1396111" y="54333"/>
                    <a:pt x="1412494" y="56556"/>
                  </a:cubicBezTo>
                  <a:cubicBezTo>
                    <a:pt x="1472057" y="64620"/>
                    <a:pt x="1532001" y="70145"/>
                    <a:pt x="1591755" y="76749"/>
                  </a:cubicBezTo>
                  <a:cubicBezTo>
                    <a:pt x="1592770" y="76876"/>
                    <a:pt x="1593913" y="76749"/>
                    <a:pt x="1594866" y="76876"/>
                  </a:cubicBezTo>
                  <a:cubicBezTo>
                    <a:pt x="1605788" y="79035"/>
                    <a:pt x="1620520" y="77574"/>
                    <a:pt x="1625029" y="88369"/>
                  </a:cubicBezTo>
                  <a:cubicBezTo>
                    <a:pt x="1629093" y="98085"/>
                    <a:pt x="1617028" y="106467"/>
                    <a:pt x="1610995" y="114341"/>
                  </a:cubicBezTo>
                  <a:cubicBezTo>
                    <a:pt x="1563497" y="177269"/>
                    <a:pt x="1518031" y="242166"/>
                    <a:pt x="1466279" y="301602"/>
                  </a:cubicBezTo>
                  <a:cubicBezTo>
                    <a:pt x="1433005" y="339893"/>
                    <a:pt x="1426781" y="384978"/>
                    <a:pt x="1415860" y="429618"/>
                  </a:cubicBezTo>
                  <a:cubicBezTo>
                    <a:pt x="1401381" y="488737"/>
                    <a:pt x="1389761" y="548617"/>
                    <a:pt x="1376870" y="608053"/>
                  </a:cubicBezTo>
                  <a:cubicBezTo>
                    <a:pt x="1375093" y="607926"/>
                    <a:pt x="1373251" y="607736"/>
                    <a:pt x="1371537" y="607482"/>
                  </a:cubicBezTo>
                  <a:cubicBezTo>
                    <a:pt x="1371537" y="574208"/>
                    <a:pt x="1371537" y="540807"/>
                    <a:pt x="1371537" y="507533"/>
                  </a:cubicBezTo>
                  <a:cubicBezTo>
                    <a:pt x="1371600" y="375453"/>
                    <a:pt x="1365250" y="243690"/>
                    <a:pt x="1353122" y="112118"/>
                  </a:cubicBezTo>
                  <a:cubicBezTo>
                    <a:pt x="1348550" y="63033"/>
                    <a:pt x="1347470" y="51349"/>
                    <a:pt x="1374775" y="52301"/>
                  </a:cubicBezTo>
                  <a:lnTo>
                    <a:pt x="1374775" y="52301"/>
                  </a:lnTo>
                  <a:close/>
                  <a:moveTo>
                    <a:pt x="1260538" y="39538"/>
                  </a:moveTo>
                  <a:cubicBezTo>
                    <a:pt x="1290574" y="116373"/>
                    <a:pt x="1318578" y="191430"/>
                    <a:pt x="1316292" y="276774"/>
                  </a:cubicBezTo>
                  <a:cubicBezTo>
                    <a:pt x="1311783" y="443461"/>
                    <a:pt x="1300289" y="610022"/>
                    <a:pt x="1300925" y="776900"/>
                  </a:cubicBezTo>
                  <a:cubicBezTo>
                    <a:pt x="1301369" y="870499"/>
                    <a:pt x="1296670" y="964415"/>
                    <a:pt x="1288669" y="1057697"/>
                  </a:cubicBezTo>
                  <a:cubicBezTo>
                    <a:pt x="1282256" y="1133071"/>
                    <a:pt x="1266762" y="1207620"/>
                    <a:pt x="1256348" y="1282741"/>
                  </a:cubicBezTo>
                  <a:cubicBezTo>
                    <a:pt x="1239075" y="1407201"/>
                    <a:pt x="1216406" y="1530708"/>
                    <a:pt x="1213168" y="1657073"/>
                  </a:cubicBezTo>
                  <a:cubicBezTo>
                    <a:pt x="1210501" y="1760832"/>
                    <a:pt x="1195007" y="1864210"/>
                    <a:pt x="1191133" y="1967969"/>
                  </a:cubicBezTo>
                  <a:cubicBezTo>
                    <a:pt x="1188212" y="2046138"/>
                    <a:pt x="1177862" y="2123608"/>
                    <a:pt x="1177163" y="2201713"/>
                  </a:cubicBezTo>
                  <a:cubicBezTo>
                    <a:pt x="1176973" y="2224128"/>
                    <a:pt x="1171702" y="2244067"/>
                    <a:pt x="1160399" y="2264832"/>
                  </a:cubicBezTo>
                  <a:cubicBezTo>
                    <a:pt x="1159383" y="2260895"/>
                    <a:pt x="1158557" y="2259117"/>
                    <a:pt x="1158557" y="2257339"/>
                  </a:cubicBezTo>
                  <a:cubicBezTo>
                    <a:pt x="1160653" y="2108114"/>
                    <a:pt x="1146112" y="1959016"/>
                    <a:pt x="1152589" y="1809854"/>
                  </a:cubicBezTo>
                  <a:cubicBezTo>
                    <a:pt x="1157986" y="1684950"/>
                    <a:pt x="1163447" y="1560109"/>
                    <a:pt x="1165416" y="1434950"/>
                  </a:cubicBezTo>
                  <a:cubicBezTo>
                    <a:pt x="1167829" y="1287186"/>
                    <a:pt x="1190879" y="1141390"/>
                    <a:pt x="1212025" y="995276"/>
                  </a:cubicBezTo>
                  <a:cubicBezTo>
                    <a:pt x="1232344" y="854624"/>
                    <a:pt x="1250823" y="713527"/>
                    <a:pt x="1270889" y="572811"/>
                  </a:cubicBezTo>
                  <a:cubicBezTo>
                    <a:pt x="1282637" y="490324"/>
                    <a:pt x="1268667" y="408917"/>
                    <a:pt x="1265936" y="327066"/>
                  </a:cubicBezTo>
                  <a:cubicBezTo>
                    <a:pt x="1265873" y="324970"/>
                    <a:pt x="1265237" y="322938"/>
                    <a:pt x="1265301" y="320843"/>
                  </a:cubicBezTo>
                  <a:cubicBezTo>
                    <a:pt x="1268159" y="226926"/>
                    <a:pt x="1258189" y="133327"/>
                    <a:pt x="1260538" y="39538"/>
                  </a:cubicBezTo>
                  <a:lnTo>
                    <a:pt x="1260538" y="39538"/>
                  </a:lnTo>
                  <a:close/>
                  <a:moveTo>
                    <a:pt x="2384488" y="1755"/>
                  </a:moveTo>
                  <a:cubicBezTo>
                    <a:pt x="2422271" y="-5357"/>
                    <a:pt x="2452942" y="10137"/>
                    <a:pt x="2483041" y="30330"/>
                  </a:cubicBezTo>
                  <a:cubicBezTo>
                    <a:pt x="2503615" y="44173"/>
                    <a:pt x="2526856" y="54016"/>
                    <a:pt x="2547811" y="67287"/>
                  </a:cubicBezTo>
                  <a:cubicBezTo>
                    <a:pt x="2573020" y="83226"/>
                    <a:pt x="2572893" y="112944"/>
                    <a:pt x="2577719" y="137010"/>
                  </a:cubicBezTo>
                  <a:cubicBezTo>
                    <a:pt x="2592896" y="213210"/>
                    <a:pt x="2623884" y="297856"/>
                    <a:pt x="2652395" y="369103"/>
                  </a:cubicBezTo>
                  <a:cubicBezTo>
                    <a:pt x="2616518" y="328780"/>
                    <a:pt x="2514219" y="182476"/>
                    <a:pt x="2465896" y="141011"/>
                  </a:cubicBezTo>
                  <a:cubicBezTo>
                    <a:pt x="2438273" y="120310"/>
                    <a:pt x="2380425" y="77257"/>
                    <a:pt x="2348484" y="44300"/>
                  </a:cubicBezTo>
                  <a:cubicBezTo>
                    <a:pt x="2342833" y="38522"/>
                    <a:pt x="2320862" y="23599"/>
                    <a:pt x="2300161" y="9756"/>
                  </a:cubicBezTo>
                  <a:cubicBezTo>
                    <a:pt x="2316734" y="7089"/>
                    <a:pt x="2368550" y="4676"/>
                    <a:pt x="2384488" y="1755"/>
                  </a:cubicBezTo>
                  <a:lnTo>
                    <a:pt x="2384488" y="1755"/>
                  </a:ln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E92B274B-EC75-4C3E-B208-85FA6ABB0974}"/>
                </a:ext>
              </a:extLst>
            </p:cNvPr>
            <p:cNvSpPr/>
            <p:nvPr/>
          </p:nvSpPr>
          <p:spPr>
            <a:xfrm>
              <a:off x="2583447" y="493902"/>
              <a:ext cx="911035" cy="772731"/>
            </a:xfrm>
            <a:custGeom>
              <a:avLst/>
              <a:gdLst>
                <a:gd name="connsiteX0" fmla="*/ 876681 w 911035"/>
                <a:gd name="connsiteY0" fmla="*/ 290005 h 772731"/>
                <a:gd name="connsiteX1" fmla="*/ 601599 w 911035"/>
                <a:gd name="connsiteY1" fmla="*/ 699 h 772731"/>
                <a:gd name="connsiteX2" fmla="*/ 601726 w 911035"/>
                <a:gd name="connsiteY2" fmla="*/ 0 h 772731"/>
                <a:gd name="connsiteX3" fmla="*/ 601409 w 911035"/>
                <a:gd name="connsiteY3" fmla="*/ 572 h 772731"/>
                <a:gd name="connsiteX4" fmla="*/ 601218 w 911035"/>
                <a:gd name="connsiteY4" fmla="*/ 444 h 772731"/>
                <a:gd name="connsiteX5" fmla="*/ 565849 w 911035"/>
                <a:gd name="connsiteY5" fmla="*/ 62738 h 772731"/>
                <a:gd name="connsiteX6" fmla="*/ 480441 w 911035"/>
                <a:gd name="connsiteY6" fmla="*/ 198120 h 772731"/>
                <a:gd name="connsiteX7" fmla="*/ 263398 w 911035"/>
                <a:gd name="connsiteY7" fmla="*/ 453263 h 772731"/>
                <a:gd name="connsiteX8" fmla="*/ 0 w 911035"/>
                <a:gd name="connsiteY8" fmla="*/ 738759 h 772731"/>
                <a:gd name="connsiteX9" fmla="*/ 406019 w 911035"/>
                <a:gd name="connsiteY9" fmla="*/ 772732 h 772731"/>
                <a:gd name="connsiteX10" fmla="*/ 380937 w 911035"/>
                <a:gd name="connsiteY10" fmla="*/ 457518 h 772731"/>
                <a:gd name="connsiteX11" fmla="*/ 426657 w 911035"/>
                <a:gd name="connsiteY11" fmla="*/ 427482 h 772731"/>
                <a:gd name="connsiteX12" fmla="*/ 544005 w 911035"/>
                <a:gd name="connsiteY12" fmla="*/ 448056 h 772731"/>
                <a:gd name="connsiteX13" fmla="*/ 612331 w 911035"/>
                <a:gd name="connsiteY13" fmla="*/ 492062 h 772731"/>
                <a:gd name="connsiteX14" fmla="*/ 807593 w 911035"/>
                <a:gd name="connsiteY14" fmla="*/ 625031 h 772731"/>
                <a:gd name="connsiteX15" fmla="*/ 854647 w 911035"/>
                <a:gd name="connsiteY15" fmla="*/ 572326 h 772731"/>
                <a:gd name="connsiteX16" fmla="*/ 883666 w 911035"/>
                <a:gd name="connsiteY16" fmla="*/ 487109 h 772731"/>
                <a:gd name="connsiteX17" fmla="*/ 909892 w 911035"/>
                <a:gd name="connsiteY17" fmla="*/ 372046 h 772731"/>
                <a:gd name="connsiteX18" fmla="*/ 876681 w 911035"/>
                <a:gd name="connsiteY18" fmla="*/ 290005 h 772731"/>
                <a:gd name="connsiteX19" fmla="*/ 876681 w 911035"/>
                <a:gd name="connsiteY19" fmla="*/ 290005 h 77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11035" h="772731">
                  <a:moveTo>
                    <a:pt x="876681" y="290005"/>
                  </a:moveTo>
                  <a:cubicBezTo>
                    <a:pt x="852297" y="263716"/>
                    <a:pt x="630301" y="20066"/>
                    <a:pt x="601599" y="699"/>
                  </a:cubicBezTo>
                  <a:cubicBezTo>
                    <a:pt x="601663" y="508"/>
                    <a:pt x="601726" y="254"/>
                    <a:pt x="601726" y="0"/>
                  </a:cubicBezTo>
                  <a:cubicBezTo>
                    <a:pt x="601599" y="190"/>
                    <a:pt x="601536" y="318"/>
                    <a:pt x="601409" y="572"/>
                  </a:cubicBezTo>
                  <a:cubicBezTo>
                    <a:pt x="601345" y="508"/>
                    <a:pt x="601282" y="508"/>
                    <a:pt x="601218" y="444"/>
                  </a:cubicBezTo>
                  <a:cubicBezTo>
                    <a:pt x="599758" y="1207"/>
                    <a:pt x="585470" y="26670"/>
                    <a:pt x="565849" y="62738"/>
                  </a:cubicBezTo>
                  <a:cubicBezTo>
                    <a:pt x="532765" y="120206"/>
                    <a:pt x="506032" y="164592"/>
                    <a:pt x="480441" y="198120"/>
                  </a:cubicBezTo>
                  <a:cubicBezTo>
                    <a:pt x="432562" y="260922"/>
                    <a:pt x="272352" y="443865"/>
                    <a:pt x="263398" y="453263"/>
                  </a:cubicBezTo>
                  <a:cubicBezTo>
                    <a:pt x="173927" y="546862"/>
                    <a:pt x="84455" y="640525"/>
                    <a:pt x="0" y="738759"/>
                  </a:cubicBezTo>
                  <a:cubicBezTo>
                    <a:pt x="121603" y="733997"/>
                    <a:pt x="280607" y="769112"/>
                    <a:pt x="406019" y="772732"/>
                  </a:cubicBezTo>
                  <a:cubicBezTo>
                    <a:pt x="381000" y="730885"/>
                    <a:pt x="288671" y="613855"/>
                    <a:pt x="380937" y="457518"/>
                  </a:cubicBezTo>
                  <a:cubicBezTo>
                    <a:pt x="393002" y="445897"/>
                    <a:pt x="405956" y="434404"/>
                    <a:pt x="426657" y="427482"/>
                  </a:cubicBezTo>
                  <a:cubicBezTo>
                    <a:pt x="474980" y="413639"/>
                    <a:pt x="502095" y="427673"/>
                    <a:pt x="544005" y="448056"/>
                  </a:cubicBezTo>
                  <a:cubicBezTo>
                    <a:pt x="562991" y="462280"/>
                    <a:pt x="592201" y="479171"/>
                    <a:pt x="612331" y="492062"/>
                  </a:cubicBezTo>
                  <a:cubicBezTo>
                    <a:pt x="677609" y="533972"/>
                    <a:pt x="740791" y="579247"/>
                    <a:pt x="807593" y="625031"/>
                  </a:cubicBezTo>
                  <a:cubicBezTo>
                    <a:pt x="840867" y="593027"/>
                    <a:pt x="836613" y="589090"/>
                    <a:pt x="854647" y="572326"/>
                  </a:cubicBezTo>
                  <a:cubicBezTo>
                    <a:pt x="876681" y="551942"/>
                    <a:pt x="880999" y="517081"/>
                    <a:pt x="883666" y="487109"/>
                  </a:cubicBezTo>
                  <a:cubicBezTo>
                    <a:pt x="887413" y="443738"/>
                    <a:pt x="903415" y="415163"/>
                    <a:pt x="909892" y="372046"/>
                  </a:cubicBezTo>
                  <a:cubicBezTo>
                    <a:pt x="916242" y="343789"/>
                    <a:pt x="894906" y="309753"/>
                    <a:pt x="876681" y="290005"/>
                  </a:cubicBezTo>
                  <a:lnTo>
                    <a:pt x="876681" y="290005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20B91CDF-6611-44E9-8947-E2912B8DD729}"/>
                </a:ext>
              </a:extLst>
            </p:cNvPr>
            <p:cNvSpPr/>
            <p:nvPr/>
          </p:nvSpPr>
          <p:spPr>
            <a:xfrm>
              <a:off x="1523399" y="90"/>
              <a:ext cx="1703486" cy="1903285"/>
            </a:xfrm>
            <a:custGeom>
              <a:avLst/>
              <a:gdLst>
                <a:gd name="connsiteX0" fmla="*/ 1660695 w 1703486"/>
                <a:gd name="connsiteY0" fmla="*/ 278294 h 1903285"/>
                <a:gd name="connsiteX1" fmla="*/ 1583161 w 1703486"/>
                <a:gd name="connsiteY1" fmla="*/ 282929 h 1903285"/>
                <a:gd name="connsiteX2" fmla="*/ 1541886 w 1703486"/>
                <a:gd name="connsiteY2" fmla="*/ 276579 h 1903285"/>
                <a:gd name="connsiteX3" fmla="*/ 1413236 w 1703486"/>
                <a:gd name="connsiteY3" fmla="*/ 172757 h 1903285"/>
                <a:gd name="connsiteX4" fmla="*/ 1222799 w 1703486"/>
                <a:gd name="connsiteY4" fmla="*/ 53313 h 1903285"/>
                <a:gd name="connsiteX5" fmla="*/ 1073701 w 1703486"/>
                <a:gd name="connsiteY5" fmla="*/ 7403 h 1903285"/>
                <a:gd name="connsiteX6" fmla="*/ 1019345 w 1703486"/>
                <a:gd name="connsiteY6" fmla="*/ 1243 h 1903285"/>
                <a:gd name="connsiteX7" fmla="*/ 855960 w 1703486"/>
                <a:gd name="connsiteY7" fmla="*/ 22643 h 1903285"/>
                <a:gd name="connsiteX8" fmla="*/ 702797 w 1703486"/>
                <a:gd name="connsiteY8" fmla="*/ 58520 h 1903285"/>
                <a:gd name="connsiteX9" fmla="*/ 573194 w 1703486"/>
                <a:gd name="connsiteY9" fmla="*/ 133895 h 1903285"/>
                <a:gd name="connsiteX10" fmla="*/ 420604 w 1703486"/>
                <a:gd name="connsiteY10" fmla="*/ 225398 h 1903285"/>
                <a:gd name="connsiteX11" fmla="*/ 283570 w 1703486"/>
                <a:gd name="connsiteY11" fmla="*/ 343699 h 1903285"/>
                <a:gd name="connsiteX12" fmla="*/ 223372 w 1703486"/>
                <a:gd name="connsiteY12" fmla="*/ 401611 h 1903285"/>
                <a:gd name="connsiteX13" fmla="*/ 144378 w 1703486"/>
                <a:gd name="connsiteY13" fmla="*/ 604811 h 1903285"/>
                <a:gd name="connsiteX14" fmla="*/ 144378 w 1703486"/>
                <a:gd name="connsiteY14" fmla="*/ 604811 h 1903285"/>
                <a:gd name="connsiteX15" fmla="*/ 144378 w 1703486"/>
                <a:gd name="connsiteY15" fmla="*/ 604811 h 1903285"/>
                <a:gd name="connsiteX16" fmla="*/ 74719 w 1703486"/>
                <a:gd name="connsiteY16" fmla="*/ 757401 h 1903285"/>
                <a:gd name="connsiteX17" fmla="*/ 13060 w 1703486"/>
                <a:gd name="connsiteY17" fmla="*/ 885481 h 1903285"/>
                <a:gd name="connsiteX18" fmla="*/ 112120 w 1703486"/>
                <a:gd name="connsiteY18" fmla="*/ 1297596 h 1903285"/>
                <a:gd name="connsiteX19" fmla="*/ 230548 w 1703486"/>
                <a:gd name="connsiteY19" fmla="*/ 1532736 h 1903285"/>
                <a:gd name="connsiteX20" fmla="*/ 256773 w 1703486"/>
                <a:gd name="connsiteY20" fmla="*/ 1602840 h 1903285"/>
                <a:gd name="connsiteX21" fmla="*/ 211625 w 1703486"/>
                <a:gd name="connsiteY21" fmla="*/ 1821471 h 1903285"/>
                <a:gd name="connsiteX22" fmla="*/ 292841 w 1703486"/>
                <a:gd name="connsiteY22" fmla="*/ 1902243 h 1903285"/>
                <a:gd name="connsiteX23" fmla="*/ 523093 w 1703486"/>
                <a:gd name="connsiteY23" fmla="*/ 1846236 h 1903285"/>
                <a:gd name="connsiteX24" fmla="*/ 562971 w 1703486"/>
                <a:gd name="connsiteY24" fmla="*/ 1819756 h 1903285"/>
                <a:gd name="connsiteX25" fmla="*/ 683430 w 1703486"/>
                <a:gd name="connsiteY25" fmla="*/ 1657133 h 1903285"/>
                <a:gd name="connsiteX26" fmla="*/ 695304 w 1703486"/>
                <a:gd name="connsiteY26" fmla="*/ 1651037 h 1903285"/>
                <a:gd name="connsiteX27" fmla="*/ 995660 w 1703486"/>
                <a:gd name="connsiteY27" fmla="*/ 1305724 h 1903285"/>
                <a:gd name="connsiteX28" fmla="*/ 1347894 w 1703486"/>
                <a:gd name="connsiteY28" fmla="*/ 932661 h 1903285"/>
                <a:gd name="connsiteX29" fmla="*/ 1541251 w 1703486"/>
                <a:gd name="connsiteY29" fmla="*/ 697775 h 1903285"/>
                <a:gd name="connsiteX30" fmla="*/ 1660568 w 1703486"/>
                <a:gd name="connsiteY30" fmla="*/ 498575 h 1903285"/>
                <a:gd name="connsiteX31" fmla="*/ 1661139 w 1703486"/>
                <a:gd name="connsiteY31" fmla="*/ 498131 h 1903285"/>
                <a:gd name="connsiteX32" fmla="*/ 1660632 w 1703486"/>
                <a:gd name="connsiteY32" fmla="*/ 498575 h 1903285"/>
                <a:gd name="connsiteX33" fmla="*/ 1700129 w 1703486"/>
                <a:gd name="connsiteY33" fmla="*/ 400658 h 1903285"/>
                <a:gd name="connsiteX34" fmla="*/ 1697652 w 1703486"/>
                <a:gd name="connsiteY34" fmla="*/ 342238 h 1903285"/>
                <a:gd name="connsiteX35" fmla="*/ 1660695 w 1703486"/>
                <a:gd name="connsiteY35" fmla="*/ 278294 h 190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703486" h="1903285">
                  <a:moveTo>
                    <a:pt x="1660695" y="278294"/>
                  </a:moveTo>
                  <a:cubicBezTo>
                    <a:pt x="1634406" y="271118"/>
                    <a:pt x="1608879" y="279945"/>
                    <a:pt x="1583161" y="282929"/>
                  </a:cubicBezTo>
                  <a:cubicBezTo>
                    <a:pt x="1568493" y="284644"/>
                    <a:pt x="1555031" y="287501"/>
                    <a:pt x="1541886" y="276579"/>
                  </a:cubicBezTo>
                  <a:cubicBezTo>
                    <a:pt x="1499405" y="241464"/>
                    <a:pt x="1456797" y="206539"/>
                    <a:pt x="1413236" y="172757"/>
                  </a:cubicBezTo>
                  <a:cubicBezTo>
                    <a:pt x="1353863" y="126719"/>
                    <a:pt x="1301602" y="70458"/>
                    <a:pt x="1222799" y="53313"/>
                  </a:cubicBezTo>
                  <a:cubicBezTo>
                    <a:pt x="1172189" y="42328"/>
                    <a:pt x="1123485" y="22579"/>
                    <a:pt x="1073701" y="7403"/>
                  </a:cubicBezTo>
                  <a:cubicBezTo>
                    <a:pt x="1056175" y="2005"/>
                    <a:pt x="1039474" y="-2186"/>
                    <a:pt x="1019345" y="1243"/>
                  </a:cubicBezTo>
                  <a:cubicBezTo>
                    <a:pt x="965243" y="10514"/>
                    <a:pt x="909935" y="12927"/>
                    <a:pt x="855960" y="22643"/>
                  </a:cubicBezTo>
                  <a:cubicBezTo>
                    <a:pt x="804524" y="31914"/>
                    <a:pt x="750105" y="28104"/>
                    <a:pt x="702797" y="58520"/>
                  </a:cubicBezTo>
                  <a:cubicBezTo>
                    <a:pt x="660824" y="85508"/>
                    <a:pt x="615358" y="107161"/>
                    <a:pt x="573194" y="133895"/>
                  </a:cubicBezTo>
                  <a:cubicBezTo>
                    <a:pt x="522965" y="165581"/>
                    <a:pt x="466577" y="187044"/>
                    <a:pt x="420604" y="225398"/>
                  </a:cubicBezTo>
                  <a:cubicBezTo>
                    <a:pt x="374312" y="264070"/>
                    <a:pt x="328973" y="303884"/>
                    <a:pt x="283570" y="343699"/>
                  </a:cubicBezTo>
                  <a:cubicBezTo>
                    <a:pt x="262488" y="362241"/>
                    <a:pt x="234167" y="378052"/>
                    <a:pt x="223372" y="401611"/>
                  </a:cubicBezTo>
                  <a:cubicBezTo>
                    <a:pt x="193083" y="467524"/>
                    <a:pt x="170223" y="536802"/>
                    <a:pt x="144378" y="604811"/>
                  </a:cubicBezTo>
                  <a:lnTo>
                    <a:pt x="144378" y="604811"/>
                  </a:lnTo>
                  <a:lnTo>
                    <a:pt x="144378" y="604811"/>
                  </a:lnTo>
                  <a:cubicBezTo>
                    <a:pt x="116311" y="651293"/>
                    <a:pt x="98468" y="708252"/>
                    <a:pt x="74719" y="757401"/>
                  </a:cubicBezTo>
                  <a:cubicBezTo>
                    <a:pt x="54272" y="799756"/>
                    <a:pt x="27221" y="840459"/>
                    <a:pt x="13060" y="885481"/>
                  </a:cubicBezTo>
                  <a:cubicBezTo>
                    <a:pt x="-31136" y="1026324"/>
                    <a:pt x="45636" y="1178025"/>
                    <a:pt x="112120" y="1297596"/>
                  </a:cubicBezTo>
                  <a:cubicBezTo>
                    <a:pt x="154856" y="1374558"/>
                    <a:pt x="190162" y="1454631"/>
                    <a:pt x="230548" y="1532736"/>
                  </a:cubicBezTo>
                  <a:cubicBezTo>
                    <a:pt x="240708" y="1552358"/>
                    <a:pt x="259821" y="1580044"/>
                    <a:pt x="256773" y="1602840"/>
                  </a:cubicBezTo>
                  <a:cubicBezTo>
                    <a:pt x="255186" y="1614588"/>
                    <a:pt x="222039" y="1770290"/>
                    <a:pt x="211625" y="1821471"/>
                  </a:cubicBezTo>
                  <a:cubicBezTo>
                    <a:pt x="203814" y="1859888"/>
                    <a:pt x="253979" y="1911260"/>
                    <a:pt x="292841" y="1902243"/>
                  </a:cubicBezTo>
                  <a:cubicBezTo>
                    <a:pt x="369804" y="1884336"/>
                    <a:pt x="446194" y="1864206"/>
                    <a:pt x="523093" y="1846236"/>
                  </a:cubicBezTo>
                  <a:cubicBezTo>
                    <a:pt x="540618" y="1842172"/>
                    <a:pt x="552429" y="1834425"/>
                    <a:pt x="562971" y="1819756"/>
                  </a:cubicBezTo>
                  <a:cubicBezTo>
                    <a:pt x="602340" y="1764956"/>
                    <a:pt x="643171" y="1711235"/>
                    <a:pt x="683430" y="1657133"/>
                  </a:cubicBezTo>
                  <a:cubicBezTo>
                    <a:pt x="687367" y="1655101"/>
                    <a:pt x="691368" y="1653069"/>
                    <a:pt x="695304" y="1651037"/>
                  </a:cubicBezTo>
                  <a:cubicBezTo>
                    <a:pt x="761218" y="1576043"/>
                    <a:pt x="928032" y="1379257"/>
                    <a:pt x="995660" y="1305724"/>
                  </a:cubicBezTo>
                  <a:cubicBezTo>
                    <a:pt x="1154536" y="1133004"/>
                    <a:pt x="1265026" y="1008671"/>
                    <a:pt x="1347894" y="932661"/>
                  </a:cubicBezTo>
                  <a:cubicBezTo>
                    <a:pt x="1375834" y="907007"/>
                    <a:pt x="1519535" y="728318"/>
                    <a:pt x="1541251" y="697775"/>
                  </a:cubicBezTo>
                  <a:cubicBezTo>
                    <a:pt x="1569128" y="658722"/>
                    <a:pt x="1637962" y="552677"/>
                    <a:pt x="1660568" y="498575"/>
                  </a:cubicBezTo>
                  <a:lnTo>
                    <a:pt x="1661139" y="498131"/>
                  </a:lnTo>
                  <a:cubicBezTo>
                    <a:pt x="1660949" y="498258"/>
                    <a:pt x="1660822" y="498385"/>
                    <a:pt x="1660632" y="498575"/>
                  </a:cubicBezTo>
                  <a:cubicBezTo>
                    <a:pt x="1679301" y="461999"/>
                    <a:pt x="1688317" y="439647"/>
                    <a:pt x="1700129" y="400658"/>
                  </a:cubicBezTo>
                  <a:cubicBezTo>
                    <a:pt x="1704637" y="385863"/>
                    <a:pt x="1705336" y="355764"/>
                    <a:pt x="1697652" y="342238"/>
                  </a:cubicBezTo>
                  <a:cubicBezTo>
                    <a:pt x="1685397" y="320839"/>
                    <a:pt x="1676824" y="297344"/>
                    <a:pt x="1660695" y="278294"/>
                  </a:cubicBezTo>
                </a:path>
              </a:pathLst>
            </a:custGeom>
            <a:solidFill>
              <a:srgbClr val="D8D6D3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E97241F6-96C2-48E0-9298-7CE406A83997}"/>
                </a:ext>
              </a:extLst>
            </p:cNvPr>
            <p:cNvSpPr/>
            <p:nvPr/>
          </p:nvSpPr>
          <p:spPr>
            <a:xfrm>
              <a:off x="1523318" y="155892"/>
              <a:ext cx="1637611" cy="1743165"/>
            </a:xfrm>
            <a:custGeom>
              <a:avLst/>
              <a:gdLst>
                <a:gd name="connsiteX0" fmla="*/ 1597720 w 1637611"/>
                <a:gd name="connsiteY0" fmla="*/ 203137 h 1743165"/>
                <a:gd name="connsiteX1" fmla="*/ 1567939 w 1637611"/>
                <a:gd name="connsiteY1" fmla="*/ 171704 h 1743165"/>
                <a:gd name="connsiteX2" fmla="*/ 1526981 w 1637611"/>
                <a:gd name="connsiteY2" fmla="*/ 126746 h 1743165"/>
                <a:gd name="connsiteX3" fmla="*/ 1401505 w 1637611"/>
                <a:gd name="connsiteY3" fmla="*/ 15494 h 1743165"/>
                <a:gd name="connsiteX4" fmla="*/ 1335846 w 1637611"/>
                <a:gd name="connsiteY4" fmla="*/ 9144 h 1743165"/>
                <a:gd name="connsiteX5" fmla="*/ 1279331 w 1637611"/>
                <a:gd name="connsiteY5" fmla="*/ 19368 h 1743165"/>
                <a:gd name="connsiteX6" fmla="*/ 1162745 w 1637611"/>
                <a:gd name="connsiteY6" fmla="*/ 54737 h 1743165"/>
                <a:gd name="connsiteX7" fmla="*/ 725738 w 1637611"/>
                <a:gd name="connsiteY7" fmla="*/ 210630 h 1743165"/>
                <a:gd name="connsiteX8" fmla="*/ 612962 w 1637611"/>
                <a:gd name="connsiteY8" fmla="*/ 264351 h 1743165"/>
                <a:gd name="connsiteX9" fmla="*/ 585530 w 1637611"/>
                <a:gd name="connsiteY9" fmla="*/ 246444 h 1743165"/>
                <a:gd name="connsiteX10" fmla="*/ 585022 w 1637611"/>
                <a:gd name="connsiteY10" fmla="*/ 193421 h 1743165"/>
                <a:gd name="connsiteX11" fmla="*/ 569401 w 1637611"/>
                <a:gd name="connsiteY11" fmla="*/ 168402 h 1743165"/>
                <a:gd name="connsiteX12" fmla="*/ 396237 w 1637611"/>
                <a:gd name="connsiteY12" fmla="*/ 301371 h 1743165"/>
                <a:gd name="connsiteX13" fmla="*/ 282572 w 1637611"/>
                <a:gd name="connsiteY13" fmla="*/ 516700 h 1743165"/>
                <a:gd name="connsiteX14" fmla="*/ 255902 w 1637611"/>
                <a:gd name="connsiteY14" fmla="*/ 362903 h 1743165"/>
                <a:gd name="connsiteX15" fmla="*/ 240852 w 1637611"/>
                <a:gd name="connsiteY15" fmla="*/ 338201 h 1743165"/>
                <a:gd name="connsiteX16" fmla="*/ 217992 w 1637611"/>
                <a:gd name="connsiteY16" fmla="*/ 352171 h 1743165"/>
                <a:gd name="connsiteX17" fmla="*/ 144586 w 1637611"/>
                <a:gd name="connsiteY17" fmla="*/ 444881 h 1743165"/>
                <a:gd name="connsiteX18" fmla="*/ 74800 w 1637611"/>
                <a:gd name="connsiteY18" fmla="*/ 597472 h 1743165"/>
                <a:gd name="connsiteX19" fmla="*/ 13078 w 1637611"/>
                <a:gd name="connsiteY19" fmla="*/ 725551 h 1743165"/>
                <a:gd name="connsiteX20" fmla="*/ 112265 w 1637611"/>
                <a:gd name="connsiteY20" fmla="*/ 1137539 h 1743165"/>
                <a:gd name="connsiteX21" fmla="*/ 230883 w 1637611"/>
                <a:gd name="connsiteY21" fmla="*/ 1372616 h 1743165"/>
                <a:gd name="connsiteX22" fmla="*/ 257172 w 1637611"/>
                <a:gd name="connsiteY22" fmla="*/ 1442720 h 1743165"/>
                <a:gd name="connsiteX23" fmla="*/ 211960 w 1637611"/>
                <a:gd name="connsiteY23" fmla="*/ 1661351 h 1743165"/>
                <a:gd name="connsiteX24" fmla="*/ 293303 w 1637611"/>
                <a:gd name="connsiteY24" fmla="*/ 1742123 h 1743165"/>
                <a:gd name="connsiteX25" fmla="*/ 523872 w 1637611"/>
                <a:gd name="connsiteY25" fmla="*/ 1686115 h 1743165"/>
                <a:gd name="connsiteX26" fmla="*/ 563750 w 1637611"/>
                <a:gd name="connsiteY26" fmla="*/ 1659636 h 1743165"/>
                <a:gd name="connsiteX27" fmla="*/ 684336 w 1637611"/>
                <a:gd name="connsiteY27" fmla="*/ 1497076 h 1743165"/>
                <a:gd name="connsiteX28" fmla="*/ 704402 w 1637611"/>
                <a:gd name="connsiteY28" fmla="*/ 1461834 h 1743165"/>
                <a:gd name="connsiteX29" fmla="*/ 855723 w 1637611"/>
                <a:gd name="connsiteY29" fmla="*/ 1235075 h 1743165"/>
                <a:gd name="connsiteX30" fmla="*/ 884679 w 1637611"/>
                <a:gd name="connsiteY30" fmla="*/ 1198182 h 1743165"/>
                <a:gd name="connsiteX31" fmla="*/ 1191638 w 1637611"/>
                <a:gd name="connsiteY31" fmla="*/ 885000 h 1743165"/>
                <a:gd name="connsiteX32" fmla="*/ 1359976 w 1637611"/>
                <a:gd name="connsiteY32" fmla="*/ 716534 h 1743165"/>
                <a:gd name="connsiteX33" fmla="*/ 1471482 w 1637611"/>
                <a:gd name="connsiteY33" fmla="*/ 593789 h 1743165"/>
                <a:gd name="connsiteX34" fmla="*/ 1625660 w 1637611"/>
                <a:gd name="connsiteY34" fmla="*/ 360363 h 1743165"/>
                <a:gd name="connsiteX35" fmla="*/ 1597720 w 1637611"/>
                <a:gd name="connsiteY35" fmla="*/ 203137 h 1743165"/>
                <a:gd name="connsiteX36" fmla="*/ 1597720 w 1637611"/>
                <a:gd name="connsiteY36" fmla="*/ 203137 h 1743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637611" h="1743165">
                  <a:moveTo>
                    <a:pt x="1597720" y="203137"/>
                  </a:moveTo>
                  <a:cubicBezTo>
                    <a:pt x="1587306" y="193167"/>
                    <a:pt x="1574479" y="185293"/>
                    <a:pt x="1567939" y="171704"/>
                  </a:cubicBezTo>
                  <a:cubicBezTo>
                    <a:pt x="1561716" y="162751"/>
                    <a:pt x="1533903" y="132652"/>
                    <a:pt x="1526981" y="126746"/>
                  </a:cubicBezTo>
                  <a:cubicBezTo>
                    <a:pt x="1484563" y="90297"/>
                    <a:pt x="1443288" y="52578"/>
                    <a:pt x="1401505" y="15494"/>
                  </a:cubicBezTo>
                  <a:cubicBezTo>
                    <a:pt x="1381376" y="-2349"/>
                    <a:pt x="1359278" y="-5207"/>
                    <a:pt x="1335846" y="9144"/>
                  </a:cubicBezTo>
                  <a:cubicBezTo>
                    <a:pt x="1316669" y="10605"/>
                    <a:pt x="1297937" y="14542"/>
                    <a:pt x="1279331" y="19368"/>
                  </a:cubicBezTo>
                  <a:cubicBezTo>
                    <a:pt x="1240977" y="32766"/>
                    <a:pt x="1201861" y="43752"/>
                    <a:pt x="1162745" y="54737"/>
                  </a:cubicBezTo>
                  <a:cubicBezTo>
                    <a:pt x="1013393" y="96457"/>
                    <a:pt x="861819" y="131636"/>
                    <a:pt x="725738" y="210630"/>
                  </a:cubicBezTo>
                  <a:cubicBezTo>
                    <a:pt x="689734" y="231585"/>
                    <a:pt x="650427" y="246190"/>
                    <a:pt x="612962" y="264351"/>
                  </a:cubicBezTo>
                  <a:cubicBezTo>
                    <a:pt x="591753" y="274638"/>
                    <a:pt x="584641" y="268732"/>
                    <a:pt x="585530" y="246444"/>
                  </a:cubicBezTo>
                  <a:cubicBezTo>
                    <a:pt x="586229" y="228791"/>
                    <a:pt x="586800" y="211011"/>
                    <a:pt x="585022" y="193421"/>
                  </a:cubicBezTo>
                  <a:cubicBezTo>
                    <a:pt x="584070" y="183261"/>
                    <a:pt x="586927" y="168974"/>
                    <a:pt x="569401" y="168402"/>
                  </a:cubicBezTo>
                  <a:cubicBezTo>
                    <a:pt x="558670" y="176403"/>
                    <a:pt x="450529" y="220155"/>
                    <a:pt x="396237" y="301371"/>
                  </a:cubicBezTo>
                  <a:cubicBezTo>
                    <a:pt x="359978" y="374015"/>
                    <a:pt x="322323" y="445961"/>
                    <a:pt x="282572" y="516700"/>
                  </a:cubicBezTo>
                  <a:cubicBezTo>
                    <a:pt x="271142" y="486791"/>
                    <a:pt x="261236" y="386461"/>
                    <a:pt x="255902" y="362903"/>
                  </a:cubicBezTo>
                  <a:cubicBezTo>
                    <a:pt x="253679" y="353251"/>
                    <a:pt x="253425" y="340424"/>
                    <a:pt x="240852" y="338201"/>
                  </a:cubicBezTo>
                  <a:cubicBezTo>
                    <a:pt x="230692" y="336359"/>
                    <a:pt x="224025" y="345123"/>
                    <a:pt x="217992" y="352171"/>
                  </a:cubicBezTo>
                  <a:cubicBezTo>
                    <a:pt x="192211" y="382016"/>
                    <a:pt x="165097" y="410909"/>
                    <a:pt x="144586" y="444881"/>
                  </a:cubicBezTo>
                  <a:cubicBezTo>
                    <a:pt x="116519" y="491363"/>
                    <a:pt x="98612" y="548259"/>
                    <a:pt x="74800" y="597472"/>
                  </a:cubicBezTo>
                  <a:cubicBezTo>
                    <a:pt x="54353" y="639826"/>
                    <a:pt x="27238" y="680466"/>
                    <a:pt x="13078" y="725551"/>
                  </a:cubicBezTo>
                  <a:cubicBezTo>
                    <a:pt x="-31182" y="866394"/>
                    <a:pt x="45717" y="1017969"/>
                    <a:pt x="112265" y="1137539"/>
                  </a:cubicBezTo>
                  <a:cubicBezTo>
                    <a:pt x="155064" y="1214501"/>
                    <a:pt x="190433" y="1294511"/>
                    <a:pt x="230883" y="1372616"/>
                  </a:cubicBezTo>
                  <a:cubicBezTo>
                    <a:pt x="241043" y="1392238"/>
                    <a:pt x="260220" y="1419924"/>
                    <a:pt x="257172" y="1442720"/>
                  </a:cubicBezTo>
                  <a:cubicBezTo>
                    <a:pt x="255584" y="1454468"/>
                    <a:pt x="222374" y="1610170"/>
                    <a:pt x="211960" y="1661351"/>
                  </a:cubicBezTo>
                  <a:cubicBezTo>
                    <a:pt x="204149" y="1699768"/>
                    <a:pt x="254378" y="1751140"/>
                    <a:pt x="293303" y="1742123"/>
                  </a:cubicBezTo>
                  <a:cubicBezTo>
                    <a:pt x="370329" y="1724215"/>
                    <a:pt x="446783" y="1704086"/>
                    <a:pt x="523872" y="1686115"/>
                  </a:cubicBezTo>
                  <a:cubicBezTo>
                    <a:pt x="541461" y="1682052"/>
                    <a:pt x="553272" y="1674305"/>
                    <a:pt x="563750" y="1659636"/>
                  </a:cubicBezTo>
                  <a:cubicBezTo>
                    <a:pt x="603183" y="1604836"/>
                    <a:pt x="644014" y="1551115"/>
                    <a:pt x="684336" y="1497076"/>
                  </a:cubicBezTo>
                  <a:cubicBezTo>
                    <a:pt x="688464" y="1483868"/>
                    <a:pt x="696909" y="1473137"/>
                    <a:pt x="704402" y="1461834"/>
                  </a:cubicBezTo>
                  <a:cubicBezTo>
                    <a:pt x="754821" y="1386205"/>
                    <a:pt x="805177" y="1310640"/>
                    <a:pt x="855723" y="1235075"/>
                  </a:cubicBezTo>
                  <a:cubicBezTo>
                    <a:pt x="864422" y="1221994"/>
                    <a:pt x="873439" y="1209231"/>
                    <a:pt x="884679" y="1198182"/>
                  </a:cubicBezTo>
                  <a:cubicBezTo>
                    <a:pt x="989327" y="1096074"/>
                    <a:pt x="1086482" y="986600"/>
                    <a:pt x="1191638" y="885000"/>
                  </a:cubicBezTo>
                  <a:cubicBezTo>
                    <a:pt x="1248724" y="829882"/>
                    <a:pt x="1305239" y="774002"/>
                    <a:pt x="1359976" y="716534"/>
                  </a:cubicBezTo>
                  <a:cubicBezTo>
                    <a:pt x="1398076" y="676529"/>
                    <a:pt x="1436621" y="636778"/>
                    <a:pt x="1471482" y="593789"/>
                  </a:cubicBezTo>
                  <a:cubicBezTo>
                    <a:pt x="1523489" y="529781"/>
                    <a:pt x="1584766" y="427482"/>
                    <a:pt x="1625660" y="360363"/>
                  </a:cubicBezTo>
                  <a:cubicBezTo>
                    <a:pt x="1653600" y="303022"/>
                    <a:pt x="1627692" y="231648"/>
                    <a:pt x="1597720" y="203137"/>
                  </a:cubicBezTo>
                  <a:lnTo>
                    <a:pt x="1597720" y="203137"/>
                  </a:lnTo>
                  <a:close/>
                </a:path>
              </a:pathLst>
            </a:custGeom>
            <a:solidFill>
              <a:srgbClr val="BAB8B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4BAD5C01-ED08-4DFA-8454-602E8B4297E0}"/>
                </a:ext>
              </a:extLst>
            </p:cNvPr>
            <p:cNvSpPr/>
            <p:nvPr/>
          </p:nvSpPr>
          <p:spPr>
            <a:xfrm>
              <a:off x="3184983" y="493966"/>
              <a:ext cx="2222" cy="2222"/>
            </a:xfrm>
            <a:custGeom>
              <a:avLst/>
              <a:gdLst>
                <a:gd name="connsiteX0" fmla="*/ 2223 w 2222"/>
                <a:gd name="connsiteY0" fmla="*/ 0 h 2222"/>
                <a:gd name="connsiteX1" fmla="*/ 0 w 2222"/>
                <a:gd name="connsiteY1" fmla="*/ 2222 h 2222"/>
                <a:gd name="connsiteX2" fmla="*/ 0 w 2222"/>
                <a:gd name="connsiteY2" fmla="*/ 2222 h 2222"/>
                <a:gd name="connsiteX3" fmla="*/ 2223 w 2222"/>
                <a:gd name="connsiteY3" fmla="*/ 0 h 2222"/>
                <a:gd name="connsiteX4" fmla="*/ 2223 w 2222"/>
                <a:gd name="connsiteY4" fmla="*/ 0 h 2222"/>
                <a:gd name="connsiteX5" fmla="*/ 2223 w 2222"/>
                <a:gd name="connsiteY5" fmla="*/ 0 h 2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22" h="2222">
                  <a:moveTo>
                    <a:pt x="2223" y="0"/>
                  </a:moveTo>
                  <a:cubicBezTo>
                    <a:pt x="1270" y="762"/>
                    <a:pt x="635" y="1460"/>
                    <a:pt x="0" y="2222"/>
                  </a:cubicBezTo>
                  <a:lnTo>
                    <a:pt x="0" y="2222"/>
                  </a:lnTo>
                  <a:lnTo>
                    <a:pt x="2223" y="0"/>
                  </a:lnTo>
                  <a:lnTo>
                    <a:pt x="2223" y="0"/>
                  </a:lnTo>
                  <a:lnTo>
                    <a:pt x="2223" y="0"/>
                  </a:lnTo>
                  <a:close/>
                </a:path>
              </a:pathLst>
            </a:custGeom>
            <a:solidFill>
              <a:srgbClr val="55555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D925AE6E-576C-4765-AA35-037402080C96}"/>
                </a:ext>
              </a:extLst>
            </p:cNvPr>
            <p:cNvSpPr/>
            <p:nvPr/>
          </p:nvSpPr>
          <p:spPr>
            <a:xfrm>
              <a:off x="2208099" y="274383"/>
              <a:ext cx="1018614" cy="1378584"/>
            </a:xfrm>
            <a:custGeom>
              <a:avLst/>
              <a:gdLst>
                <a:gd name="connsiteX0" fmla="*/ 1012825 w 1018614"/>
                <a:gd name="connsiteY0" fmla="*/ 63945 h 1378584"/>
                <a:gd name="connsiteX1" fmla="*/ 975932 w 1018614"/>
                <a:gd name="connsiteY1" fmla="*/ 0 h 1378584"/>
                <a:gd name="connsiteX2" fmla="*/ 973773 w 1018614"/>
                <a:gd name="connsiteY2" fmla="*/ 177546 h 1378584"/>
                <a:gd name="connsiteX3" fmla="*/ 897826 w 1018614"/>
                <a:gd name="connsiteY3" fmla="*/ 308674 h 1378584"/>
                <a:gd name="connsiteX4" fmla="*/ 718629 w 1018614"/>
                <a:gd name="connsiteY4" fmla="*/ 538353 h 1378584"/>
                <a:gd name="connsiteX5" fmla="*/ 192977 w 1018614"/>
                <a:gd name="connsiteY5" fmla="*/ 1073658 h 1378584"/>
                <a:gd name="connsiteX6" fmla="*/ 171132 w 1018614"/>
                <a:gd name="connsiteY6" fmla="*/ 1100011 h 1378584"/>
                <a:gd name="connsiteX7" fmla="*/ 0 w 1018614"/>
                <a:gd name="connsiteY7" fmla="*/ 1378585 h 1378584"/>
                <a:gd name="connsiteX8" fmla="*/ 310769 w 1018614"/>
                <a:gd name="connsiteY8" fmla="*/ 1026541 h 1378584"/>
                <a:gd name="connsiteX9" fmla="*/ 663004 w 1018614"/>
                <a:gd name="connsiteY9" fmla="*/ 653796 h 1378584"/>
                <a:gd name="connsiteX10" fmla="*/ 856361 w 1018614"/>
                <a:gd name="connsiteY10" fmla="*/ 419100 h 1378584"/>
                <a:gd name="connsiteX11" fmla="*/ 975677 w 1018614"/>
                <a:gd name="connsiteY11" fmla="*/ 220091 h 1378584"/>
                <a:gd name="connsiteX12" fmla="*/ 1015175 w 1018614"/>
                <a:gd name="connsiteY12" fmla="*/ 122301 h 1378584"/>
                <a:gd name="connsiteX13" fmla="*/ 1012825 w 1018614"/>
                <a:gd name="connsiteY13" fmla="*/ 63945 h 1378584"/>
                <a:gd name="connsiteX14" fmla="*/ 1012825 w 1018614"/>
                <a:gd name="connsiteY14" fmla="*/ 63945 h 137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18614" h="1378584">
                  <a:moveTo>
                    <a:pt x="1012825" y="63945"/>
                  </a:moveTo>
                  <a:cubicBezTo>
                    <a:pt x="1000760" y="42545"/>
                    <a:pt x="992188" y="19050"/>
                    <a:pt x="975932" y="0"/>
                  </a:cubicBezTo>
                  <a:cubicBezTo>
                    <a:pt x="1015238" y="101600"/>
                    <a:pt x="997839" y="135572"/>
                    <a:pt x="973773" y="177546"/>
                  </a:cubicBezTo>
                  <a:cubicBezTo>
                    <a:pt x="960311" y="201041"/>
                    <a:pt x="902779" y="301752"/>
                    <a:pt x="897826" y="308674"/>
                  </a:cubicBezTo>
                  <a:cubicBezTo>
                    <a:pt x="828739" y="405321"/>
                    <a:pt x="814959" y="432943"/>
                    <a:pt x="718629" y="538353"/>
                  </a:cubicBezTo>
                  <a:cubicBezTo>
                    <a:pt x="549910" y="722948"/>
                    <a:pt x="368110" y="895159"/>
                    <a:pt x="192977" y="1073658"/>
                  </a:cubicBezTo>
                  <a:cubicBezTo>
                    <a:pt x="185039" y="1081786"/>
                    <a:pt x="177482" y="1090549"/>
                    <a:pt x="171132" y="1100011"/>
                  </a:cubicBezTo>
                  <a:cubicBezTo>
                    <a:pt x="116014" y="1182180"/>
                    <a:pt x="27622" y="1302703"/>
                    <a:pt x="0" y="1378585"/>
                  </a:cubicBezTo>
                  <a:cubicBezTo>
                    <a:pt x="98107" y="1269111"/>
                    <a:pt x="243141" y="1100011"/>
                    <a:pt x="310769" y="1026541"/>
                  </a:cubicBezTo>
                  <a:cubicBezTo>
                    <a:pt x="469582" y="853948"/>
                    <a:pt x="580136" y="729742"/>
                    <a:pt x="663004" y="653796"/>
                  </a:cubicBezTo>
                  <a:cubicBezTo>
                    <a:pt x="690944" y="628206"/>
                    <a:pt x="834644" y="449580"/>
                    <a:pt x="856361" y="419100"/>
                  </a:cubicBezTo>
                  <a:cubicBezTo>
                    <a:pt x="884238" y="380111"/>
                    <a:pt x="953072" y="274130"/>
                    <a:pt x="975677" y="220091"/>
                  </a:cubicBezTo>
                  <a:cubicBezTo>
                    <a:pt x="994347" y="183579"/>
                    <a:pt x="1003364" y="161227"/>
                    <a:pt x="1015175" y="122301"/>
                  </a:cubicBezTo>
                  <a:cubicBezTo>
                    <a:pt x="1019747" y="107569"/>
                    <a:pt x="1020508" y="77470"/>
                    <a:pt x="1012825" y="63945"/>
                  </a:cubicBezTo>
                  <a:lnTo>
                    <a:pt x="1012825" y="63945"/>
                  </a:lnTo>
                  <a:close/>
                </a:path>
              </a:pathLst>
            </a:custGeom>
            <a:solidFill>
              <a:srgbClr val="55555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D3133B32-C2FC-4079-AFAA-D0D32ECAF4FC}"/>
                </a:ext>
              </a:extLst>
            </p:cNvPr>
            <p:cNvSpPr/>
            <p:nvPr/>
          </p:nvSpPr>
          <p:spPr>
            <a:xfrm>
              <a:off x="1722867" y="35127"/>
              <a:ext cx="1486242" cy="1754009"/>
            </a:xfrm>
            <a:custGeom>
              <a:avLst/>
              <a:gdLst>
                <a:gd name="connsiteX0" fmla="*/ 134394 w 1486242"/>
                <a:gd name="connsiteY0" fmla="*/ 400102 h 1754009"/>
                <a:gd name="connsiteX1" fmla="*/ 137633 w 1486242"/>
                <a:gd name="connsiteY1" fmla="*/ 401245 h 1754009"/>
                <a:gd name="connsiteX2" fmla="*/ 76609 w 1486242"/>
                <a:gd name="connsiteY2" fmla="*/ 659245 h 1754009"/>
                <a:gd name="connsiteX3" fmla="*/ 35842 w 1486242"/>
                <a:gd name="connsiteY3" fmla="*/ 858318 h 1754009"/>
                <a:gd name="connsiteX4" fmla="*/ 125758 w 1486242"/>
                <a:gd name="connsiteY4" fmla="*/ 1238556 h 1754009"/>
                <a:gd name="connsiteX5" fmla="*/ 281968 w 1486242"/>
                <a:gd name="connsiteY5" fmla="*/ 1519289 h 1754009"/>
                <a:gd name="connsiteX6" fmla="*/ 286604 w 1486242"/>
                <a:gd name="connsiteY6" fmla="*/ 1559802 h 1754009"/>
                <a:gd name="connsiteX7" fmla="*/ 219738 w 1486242"/>
                <a:gd name="connsiteY7" fmla="*/ 1734935 h 1754009"/>
                <a:gd name="connsiteX8" fmla="*/ 197577 w 1486242"/>
                <a:gd name="connsiteY8" fmla="*/ 1752271 h 1754009"/>
                <a:gd name="connsiteX9" fmla="*/ 187480 w 1486242"/>
                <a:gd name="connsiteY9" fmla="*/ 1725665 h 1754009"/>
                <a:gd name="connsiteX10" fmla="*/ 243424 w 1486242"/>
                <a:gd name="connsiteY10" fmla="*/ 1529005 h 1754009"/>
                <a:gd name="connsiteX11" fmla="*/ 223485 w 1486242"/>
                <a:gd name="connsiteY11" fmla="*/ 1469442 h 1754009"/>
                <a:gd name="connsiteX12" fmla="*/ 32223 w 1486242"/>
                <a:gd name="connsiteY12" fmla="*/ 1124764 h 1754009"/>
                <a:gd name="connsiteX13" fmla="*/ 18824 w 1486242"/>
                <a:gd name="connsiteY13" fmla="*/ 1071170 h 1754009"/>
                <a:gd name="connsiteX14" fmla="*/ 15141 w 1486242"/>
                <a:gd name="connsiteY14" fmla="*/ 713284 h 1754009"/>
                <a:gd name="connsiteX15" fmla="*/ 56670 w 1486242"/>
                <a:gd name="connsiteY15" fmla="*/ 574981 h 1754009"/>
                <a:gd name="connsiteX16" fmla="*/ 134394 w 1486242"/>
                <a:gd name="connsiteY16" fmla="*/ 400102 h 1754009"/>
                <a:gd name="connsiteX17" fmla="*/ 134394 w 1486242"/>
                <a:gd name="connsiteY17" fmla="*/ 400102 h 1754009"/>
                <a:gd name="connsiteX18" fmla="*/ 370424 w 1486242"/>
                <a:gd name="connsiteY18" fmla="*/ 288786 h 1754009"/>
                <a:gd name="connsiteX19" fmla="*/ 215865 w 1486242"/>
                <a:gd name="connsiteY19" fmla="*/ 630162 h 1754009"/>
                <a:gd name="connsiteX20" fmla="*/ 194973 w 1486242"/>
                <a:gd name="connsiteY20" fmla="*/ 811264 h 1754009"/>
                <a:gd name="connsiteX21" fmla="*/ 192878 w 1486242"/>
                <a:gd name="connsiteY21" fmla="*/ 1027926 h 1754009"/>
                <a:gd name="connsiteX22" fmla="*/ 170970 w 1486242"/>
                <a:gd name="connsiteY22" fmla="*/ 939661 h 1754009"/>
                <a:gd name="connsiteX23" fmla="*/ 133823 w 1486242"/>
                <a:gd name="connsiteY23" fmla="*/ 709029 h 1754009"/>
                <a:gd name="connsiteX24" fmla="*/ 143538 w 1486242"/>
                <a:gd name="connsiteY24" fmla="*/ 642672 h 1754009"/>
                <a:gd name="connsiteX25" fmla="*/ 333848 w 1486242"/>
                <a:gd name="connsiteY25" fmla="*/ 326823 h 1754009"/>
                <a:gd name="connsiteX26" fmla="*/ 370424 w 1486242"/>
                <a:gd name="connsiteY26" fmla="*/ 288786 h 1754009"/>
                <a:gd name="connsiteX27" fmla="*/ 370424 w 1486242"/>
                <a:gd name="connsiteY27" fmla="*/ 288786 h 1754009"/>
                <a:gd name="connsiteX28" fmla="*/ 1277458 w 1486242"/>
                <a:gd name="connsiteY28" fmla="*/ 265037 h 1754009"/>
                <a:gd name="connsiteX29" fmla="*/ 1306668 w 1486242"/>
                <a:gd name="connsiteY29" fmla="*/ 265291 h 1754009"/>
                <a:gd name="connsiteX30" fmla="*/ 1337338 w 1486242"/>
                <a:gd name="connsiteY30" fmla="*/ 269736 h 1754009"/>
                <a:gd name="connsiteX31" fmla="*/ 1344323 w 1486242"/>
                <a:gd name="connsiteY31" fmla="*/ 276531 h 1754009"/>
                <a:gd name="connsiteX32" fmla="*/ 1278347 w 1486242"/>
                <a:gd name="connsiteY32" fmla="*/ 393053 h 1754009"/>
                <a:gd name="connsiteX33" fmla="*/ 1232881 w 1486242"/>
                <a:gd name="connsiteY33" fmla="*/ 399340 h 1754009"/>
                <a:gd name="connsiteX34" fmla="*/ 1226086 w 1486242"/>
                <a:gd name="connsiteY34" fmla="*/ 366764 h 1754009"/>
                <a:gd name="connsiteX35" fmla="*/ 1258535 w 1486242"/>
                <a:gd name="connsiteY35" fmla="*/ 289104 h 1754009"/>
                <a:gd name="connsiteX36" fmla="*/ 1277458 w 1486242"/>
                <a:gd name="connsiteY36" fmla="*/ 265037 h 1754009"/>
                <a:gd name="connsiteX37" fmla="*/ 1277458 w 1486242"/>
                <a:gd name="connsiteY37" fmla="*/ 265037 h 1754009"/>
                <a:gd name="connsiteX38" fmla="*/ 1454178 w 1486242"/>
                <a:gd name="connsiteY38" fmla="*/ 244844 h 1754009"/>
                <a:gd name="connsiteX39" fmla="*/ 1467894 w 1486242"/>
                <a:gd name="connsiteY39" fmla="*/ 249988 h 1754009"/>
                <a:gd name="connsiteX40" fmla="*/ 1475324 w 1486242"/>
                <a:gd name="connsiteY40" fmla="*/ 387211 h 1754009"/>
                <a:gd name="connsiteX41" fmla="*/ 1425032 w 1486242"/>
                <a:gd name="connsiteY41" fmla="*/ 483160 h 1754009"/>
                <a:gd name="connsiteX42" fmla="*/ 1391821 w 1486242"/>
                <a:gd name="connsiteY42" fmla="*/ 533388 h 1754009"/>
                <a:gd name="connsiteX43" fmla="*/ 1357214 w 1486242"/>
                <a:gd name="connsiteY43" fmla="*/ 554153 h 1754009"/>
                <a:gd name="connsiteX44" fmla="*/ 1355880 w 1486242"/>
                <a:gd name="connsiteY44" fmla="*/ 514148 h 1754009"/>
                <a:gd name="connsiteX45" fmla="*/ 1410998 w 1486242"/>
                <a:gd name="connsiteY45" fmla="*/ 385751 h 1754009"/>
                <a:gd name="connsiteX46" fmla="*/ 1405601 w 1486242"/>
                <a:gd name="connsiteY46" fmla="*/ 332982 h 1754009"/>
                <a:gd name="connsiteX47" fmla="*/ 1370993 w 1486242"/>
                <a:gd name="connsiteY47" fmla="*/ 298438 h 1754009"/>
                <a:gd name="connsiteX48" fmla="*/ 1379248 w 1486242"/>
                <a:gd name="connsiteY48" fmla="*/ 281103 h 1754009"/>
                <a:gd name="connsiteX49" fmla="*/ 1454178 w 1486242"/>
                <a:gd name="connsiteY49" fmla="*/ 244844 h 1754009"/>
                <a:gd name="connsiteX50" fmla="*/ 1454178 w 1486242"/>
                <a:gd name="connsiteY50" fmla="*/ 244844 h 1754009"/>
                <a:gd name="connsiteX51" fmla="*/ 862041 w 1486242"/>
                <a:gd name="connsiteY51" fmla="*/ 86729 h 1754009"/>
                <a:gd name="connsiteX52" fmla="*/ 935320 w 1486242"/>
                <a:gd name="connsiteY52" fmla="*/ 97905 h 1754009"/>
                <a:gd name="connsiteX53" fmla="*/ 1108230 w 1486242"/>
                <a:gd name="connsiteY53" fmla="*/ 132449 h 1754009"/>
                <a:gd name="connsiteX54" fmla="*/ 873026 w 1486242"/>
                <a:gd name="connsiteY54" fmla="*/ 125528 h 1754009"/>
                <a:gd name="connsiteX55" fmla="*/ 617058 w 1486242"/>
                <a:gd name="connsiteY55" fmla="*/ 222302 h 1754009"/>
                <a:gd name="connsiteX56" fmla="*/ 495265 w 1486242"/>
                <a:gd name="connsiteY56" fmla="*/ 299899 h 1754009"/>
                <a:gd name="connsiteX57" fmla="*/ 658587 w 1486242"/>
                <a:gd name="connsiteY57" fmla="*/ 167057 h 1754009"/>
                <a:gd name="connsiteX58" fmla="*/ 790032 w 1486242"/>
                <a:gd name="connsiteY58" fmla="*/ 104827 h 1754009"/>
                <a:gd name="connsiteX59" fmla="*/ 862041 w 1486242"/>
                <a:gd name="connsiteY59" fmla="*/ 86729 h 1754009"/>
                <a:gd name="connsiteX60" fmla="*/ 862041 w 1486242"/>
                <a:gd name="connsiteY60" fmla="*/ 86729 h 1754009"/>
                <a:gd name="connsiteX61" fmla="*/ 746598 w 1486242"/>
                <a:gd name="connsiteY61" fmla="*/ 242 h 1754009"/>
                <a:gd name="connsiteX62" fmla="*/ 1124550 w 1486242"/>
                <a:gd name="connsiteY62" fmla="*/ 99112 h 1754009"/>
                <a:gd name="connsiteX63" fmla="*/ 783047 w 1486242"/>
                <a:gd name="connsiteY63" fmla="*/ 49518 h 1754009"/>
                <a:gd name="connsiteX64" fmla="*/ 734596 w 1486242"/>
                <a:gd name="connsiteY64" fmla="*/ 63361 h 1754009"/>
                <a:gd name="connsiteX65" fmla="*/ 422303 w 1486242"/>
                <a:gd name="connsiteY65" fmla="*/ 204268 h 1754009"/>
                <a:gd name="connsiteX66" fmla="*/ 260124 w 1486242"/>
                <a:gd name="connsiteY66" fmla="*/ 342190 h 1754009"/>
                <a:gd name="connsiteX67" fmla="*/ 181130 w 1486242"/>
                <a:gd name="connsiteY67" fmla="*/ 450521 h 1754009"/>
                <a:gd name="connsiteX68" fmla="*/ 277968 w 1486242"/>
                <a:gd name="connsiteY68" fmla="*/ 236208 h 1754009"/>
                <a:gd name="connsiteX69" fmla="*/ 358105 w 1486242"/>
                <a:gd name="connsiteY69" fmla="*/ 169152 h 1754009"/>
                <a:gd name="connsiteX70" fmla="*/ 704243 w 1486242"/>
                <a:gd name="connsiteY70" fmla="*/ 8815 h 1754009"/>
                <a:gd name="connsiteX71" fmla="*/ 746598 w 1486242"/>
                <a:gd name="connsiteY71" fmla="*/ 242 h 1754009"/>
                <a:gd name="connsiteX72" fmla="*/ 746598 w 1486242"/>
                <a:gd name="connsiteY72" fmla="*/ 242 h 1754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486242" h="1754009">
                  <a:moveTo>
                    <a:pt x="134394" y="400102"/>
                  </a:moveTo>
                  <a:cubicBezTo>
                    <a:pt x="135474" y="400546"/>
                    <a:pt x="136617" y="400927"/>
                    <a:pt x="137633" y="401245"/>
                  </a:cubicBezTo>
                  <a:cubicBezTo>
                    <a:pt x="117313" y="487224"/>
                    <a:pt x="96929" y="573266"/>
                    <a:pt x="76609" y="659245"/>
                  </a:cubicBezTo>
                  <a:cubicBezTo>
                    <a:pt x="62512" y="715697"/>
                    <a:pt x="35842" y="768465"/>
                    <a:pt x="35842" y="858318"/>
                  </a:cubicBezTo>
                  <a:cubicBezTo>
                    <a:pt x="42764" y="1038086"/>
                    <a:pt x="49685" y="1107174"/>
                    <a:pt x="125758" y="1238556"/>
                  </a:cubicBezTo>
                  <a:cubicBezTo>
                    <a:pt x="156175" y="1298246"/>
                    <a:pt x="247424" y="1467093"/>
                    <a:pt x="281968" y="1519289"/>
                  </a:cubicBezTo>
                  <a:cubicBezTo>
                    <a:pt x="291112" y="1533069"/>
                    <a:pt x="292509" y="1544753"/>
                    <a:pt x="286604" y="1559802"/>
                  </a:cubicBezTo>
                  <a:cubicBezTo>
                    <a:pt x="263871" y="1618032"/>
                    <a:pt x="242217" y="1676643"/>
                    <a:pt x="219738" y="1734935"/>
                  </a:cubicBezTo>
                  <a:cubicBezTo>
                    <a:pt x="216055" y="1744397"/>
                    <a:pt x="216373" y="1759065"/>
                    <a:pt x="197577" y="1752271"/>
                  </a:cubicBezTo>
                  <a:cubicBezTo>
                    <a:pt x="181829" y="1746619"/>
                    <a:pt x="184559" y="1738110"/>
                    <a:pt x="187480" y="1725665"/>
                  </a:cubicBezTo>
                  <a:cubicBezTo>
                    <a:pt x="203165" y="1657846"/>
                    <a:pt x="227168" y="1596569"/>
                    <a:pt x="243424" y="1529005"/>
                  </a:cubicBezTo>
                  <a:cubicBezTo>
                    <a:pt x="248250" y="1508812"/>
                    <a:pt x="232883" y="1486269"/>
                    <a:pt x="223485" y="1469442"/>
                  </a:cubicBezTo>
                  <a:cubicBezTo>
                    <a:pt x="159477" y="1354697"/>
                    <a:pt x="96104" y="1239572"/>
                    <a:pt x="32223" y="1124764"/>
                  </a:cubicBezTo>
                  <a:cubicBezTo>
                    <a:pt x="22825" y="1107810"/>
                    <a:pt x="18761" y="1090664"/>
                    <a:pt x="18824" y="1071170"/>
                  </a:cubicBezTo>
                  <a:cubicBezTo>
                    <a:pt x="-5623" y="899910"/>
                    <a:pt x="-5623" y="865366"/>
                    <a:pt x="15141" y="713284"/>
                  </a:cubicBezTo>
                  <a:cubicBezTo>
                    <a:pt x="22063" y="664833"/>
                    <a:pt x="44034" y="607302"/>
                    <a:pt x="56670" y="574981"/>
                  </a:cubicBezTo>
                  <a:cubicBezTo>
                    <a:pt x="84547" y="524181"/>
                    <a:pt x="106645" y="450902"/>
                    <a:pt x="134394" y="400102"/>
                  </a:cubicBezTo>
                  <a:lnTo>
                    <a:pt x="134394" y="400102"/>
                  </a:lnTo>
                  <a:close/>
                  <a:moveTo>
                    <a:pt x="370424" y="288786"/>
                  </a:moveTo>
                  <a:cubicBezTo>
                    <a:pt x="324196" y="402642"/>
                    <a:pt x="265014" y="517513"/>
                    <a:pt x="215865" y="630162"/>
                  </a:cubicBezTo>
                  <a:cubicBezTo>
                    <a:pt x="190274" y="688836"/>
                    <a:pt x="191989" y="747129"/>
                    <a:pt x="194973" y="811264"/>
                  </a:cubicBezTo>
                  <a:cubicBezTo>
                    <a:pt x="198275" y="883146"/>
                    <a:pt x="195735" y="955282"/>
                    <a:pt x="192878" y="1027926"/>
                  </a:cubicBezTo>
                  <a:cubicBezTo>
                    <a:pt x="181257" y="982778"/>
                    <a:pt x="176304" y="969252"/>
                    <a:pt x="170970" y="939661"/>
                  </a:cubicBezTo>
                  <a:cubicBezTo>
                    <a:pt x="157127" y="863080"/>
                    <a:pt x="145888" y="785991"/>
                    <a:pt x="133823" y="709029"/>
                  </a:cubicBezTo>
                  <a:cubicBezTo>
                    <a:pt x="130203" y="686106"/>
                    <a:pt x="131981" y="664770"/>
                    <a:pt x="143538" y="642672"/>
                  </a:cubicBezTo>
                  <a:cubicBezTo>
                    <a:pt x="200371" y="533452"/>
                    <a:pt x="260886" y="426454"/>
                    <a:pt x="333848" y="326823"/>
                  </a:cubicBezTo>
                  <a:cubicBezTo>
                    <a:pt x="344960" y="313107"/>
                    <a:pt x="354485" y="297867"/>
                    <a:pt x="370424" y="288786"/>
                  </a:cubicBezTo>
                  <a:lnTo>
                    <a:pt x="370424" y="288786"/>
                  </a:lnTo>
                  <a:close/>
                  <a:moveTo>
                    <a:pt x="1277458" y="265037"/>
                  </a:moveTo>
                  <a:cubicBezTo>
                    <a:pt x="1285649" y="261799"/>
                    <a:pt x="1295619" y="262561"/>
                    <a:pt x="1306668" y="265291"/>
                  </a:cubicBezTo>
                  <a:cubicBezTo>
                    <a:pt x="1316828" y="267831"/>
                    <a:pt x="1326734" y="270752"/>
                    <a:pt x="1337338" y="269736"/>
                  </a:cubicBezTo>
                  <a:cubicBezTo>
                    <a:pt x="1339688" y="272022"/>
                    <a:pt x="1341974" y="274245"/>
                    <a:pt x="1344323" y="276531"/>
                  </a:cubicBezTo>
                  <a:cubicBezTo>
                    <a:pt x="1322352" y="315393"/>
                    <a:pt x="1300318" y="354255"/>
                    <a:pt x="1278347" y="393053"/>
                  </a:cubicBezTo>
                  <a:cubicBezTo>
                    <a:pt x="1265901" y="415024"/>
                    <a:pt x="1250280" y="406833"/>
                    <a:pt x="1232881" y="399340"/>
                  </a:cubicBezTo>
                  <a:cubicBezTo>
                    <a:pt x="1213196" y="390894"/>
                    <a:pt x="1220625" y="379274"/>
                    <a:pt x="1226086" y="366764"/>
                  </a:cubicBezTo>
                  <a:cubicBezTo>
                    <a:pt x="1237199" y="340983"/>
                    <a:pt x="1250153" y="315837"/>
                    <a:pt x="1258535" y="289104"/>
                  </a:cubicBezTo>
                  <a:cubicBezTo>
                    <a:pt x="1262726" y="275642"/>
                    <a:pt x="1269266" y="268276"/>
                    <a:pt x="1277458" y="265037"/>
                  </a:cubicBezTo>
                  <a:lnTo>
                    <a:pt x="1277458" y="265037"/>
                  </a:lnTo>
                  <a:close/>
                  <a:moveTo>
                    <a:pt x="1454178" y="244844"/>
                  </a:moveTo>
                  <a:cubicBezTo>
                    <a:pt x="1461100" y="244908"/>
                    <a:pt x="1466180" y="246559"/>
                    <a:pt x="1467894" y="249988"/>
                  </a:cubicBezTo>
                  <a:cubicBezTo>
                    <a:pt x="1488659" y="291453"/>
                    <a:pt x="1492723" y="354826"/>
                    <a:pt x="1475324" y="387211"/>
                  </a:cubicBezTo>
                  <a:cubicBezTo>
                    <a:pt x="1458179" y="419025"/>
                    <a:pt x="1441796" y="451156"/>
                    <a:pt x="1425032" y="483160"/>
                  </a:cubicBezTo>
                  <a:cubicBezTo>
                    <a:pt x="1412586" y="505766"/>
                    <a:pt x="1405664" y="512687"/>
                    <a:pt x="1391821" y="533388"/>
                  </a:cubicBezTo>
                  <a:cubicBezTo>
                    <a:pt x="1383249" y="546215"/>
                    <a:pt x="1364135" y="561011"/>
                    <a:pt x="1357214" y="554153"/>
                  </a:cubicBezTo>
                  <a:cubicBezTo>
                    <a:pt x="1350292" y="547231"/>
                    <a:pt x="1350356" y="526721"/>
                    <a:pt x="1355880" y="514148"/>
                  </a:cubicBezTo>
                  <a:cubicBezTo>
                    <a:pt x="1374549" y="471476"/>
                    <a:pt x="1391567" y="428105"/>
                    <a:pt x="1410998" y="385751"/>
                  </a:cubicBezTo>
                  <a:cubicBezTo>
                    <a:pt x="1420587" y="364732"/>
                    <a:pt x="1423127" y="349111"/>
                    <a:pt x="1405601" y="332982"/>
                  </a:cubicBezTo>
                  <a:cubicBezTo>
                    <a:pt x="1392583" y="321044"/>
                    <a:pt x="1384836" y="319139"/>
                    <a:pt x="1370993" y="298438"/>
                  </a:cubicBezTo>
                  <a:cubicBezTo>
                    <a:pt x="1370993" y="291517"/>
                    <a:pt x="1375057" y="286818"/>
                    <a:pt x="1379248" y="281103"/>
                  </a:cubicBezTo>
                  <a:cubicBezTo>
                    <a:pt x="1395504" y="258814"/>
                    <a:pt x="1433350" y="244717"/>
                    <a:pt x="1454178" y="244844"/>
                  </a:cubicBezTo>
                  <a:lnTo>
                    <a:pt x="1454178" y="244844"/>
                  </a:lnTo>
                  <a:close/>
                  <a:moveTo>
                    <a:pt x="862041" y="86729"/>
                  </a:moveTo>
                  <a:cubicBezTo>
                    <a:pt x="884583" y="85904"/>
                    <a:pt x="907316" y="89904"/>
                    <a:pt x="935320" y="97905"/>
                  </a:cubicBezTo>
                  <a:cubicBezTo>
                    <a:pt x="1004471" y="111748"/>
                    <a:pt x="1046000" y="118670"/>
                    <a:pt x="1108230" y="132449"/>
                  </a:cubicBezTo>
                  <a:cubicBezTo>
                    <a:pt x="1087974" y="135053"/>
                    <a:pt x="946305" y="118289"/>
                    <a:pt x="873026" y="125528"/>
                  </a:cubicBezTo>
                  <a:cubicBezTo>
                    <a:pt x="780697" y="134672"/>
                    <a:pt x="706974" y="173915"/>
                    <a:pt x="617058" y="222302"/>
                  </a:cubicBezTo>
                  <a:cubicBezTo>
                    <a:pt x="568607" y="249988"/>
                    <a:pt x="527142" y="277610"/>
                    <a:pt x="495265" y="299899"/>
                  </a:cubicBezTo>
                  <a:cubicBezTo>
                    <a:pt x="515966" y="259132"/>
                    <a:pt x="610136" y="194679"/>
                    <a:pt x="658587" y="167057"/>
                  </a:cubicBezTo>
                  <a:cubicBezTo>
                    <a:pt x="720817" y="139434"/>
                    <a:pt x="738406" y="126734"/>
                    <a:pt x="790032" y="104827"/>
                  </a:cubicBezTo>
                  <a:cubicBezTo>
                    <a:pt x="817146" y="93333"/>
                    <a:pt x="839498" y="87618"/>
                    <a:pt x="862041" y="86729"/>
                  </a:cubicBezTo>
                  <a:lnTo>
                    <a:pt x="862041" y="86729"/>
                  </a:lnTo>
                  <a:close/>
                  <a:moveTo>
                    <a:pt x="746598" y="242"/>
                  </a:moveTo>
                  <a:cubicBezTo>
                    <a:pt x="822163" y="6529"/>
                    <a:pt x="1059780" y="28754"/>
                    <a:pt x="1124550" y="99112"/>
                  </a:cubicBezTo>
                  <a:cubicBezTo>
                    <a:pt x="1072480" y="90412"/>
                    <a:pt x="828132" y="56694"/>
                    <a:pt x="783047" y="49518"/>
                  </a:cubicBezTo>
                  <a:cubicBezTo>
                    <a:pt x="763870" y="46470"/>
                    <a:pt x="752186" y="56059"/>
                    <a:pt x="734596" y="63361"/>
                  </a:cubicBezTo>
                  <a:cubicBezTo>
                    <a:pt x="616169" y="112193"/>
                    <a:pt x="543461" y="163310"/>
                    <a:pt x="422303" y="204268"/>
                  </a:cubicBezTo>
                  <a:cubicBezTo>
                    <a:pt x="346167" y="229985"/>
                    <a:pt x="326418" y="243130"/>
                    <a:pt x="260124" y="342190"/>
                  </a:cubicBezTo>
                  <a:cubicBezTo>
                    <a:pt x="243805" y="363208"/>
                    <a:pt x="208816" y="395212"/>
                    <a:pt x="181130" y="450521"/>
                  </a:cubicBezTo>
                  <a:cubicBezTo>
                    <a:pt x="194973" y="381369"/>
                    <a:pt x="263426" y="268339"/>
                    <a:pt x="277968" y="236208"/>
                  </a:cubicBezTo>
                  <a:cubicBezTo>
                    <a:pt x="311877" y="185408"/>
                    <a:pt x="318036" y="187059"/>
                    <a:pt x="358105" y="169152"/>
                  </a:cubicBezTo>
                  <a:cubicBezTo>
                    <a:pt x="474183" y="117336"/>
                    <a:pt x="589118" y="62790"/>
                    <a:pt x="704243" y="8815"/>
                  </a:cubicBezTo>
                  <a:cubicBezTo>
                    <a:pt x="718086" y="2401"/>
                    <a:pt x="731675" y="-964"/>
                    <a:pt x="746598" y="242"/>
                  </a:cubicBezTo>
                  <a:lnTo>
                    <a:pt x="746598" y="242"/>
                  </a:lnTo>
                  <a:close/>
                </a:path>
              </a:pathLst>
            </a:custGeom>
            <a:solidFill>
              <a:srgbClr val="FDFDFD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85E93398-39E2-4925-AA25-8AA1FD27D8BC}"/>
                </a:ext>
              </a:extLst>
            </p:cNvPr>
            <p:cNvSpPr/>
            <p:nvPr/>
          </p:nvSpPr>
          <p:spPr>
            <a:xfrm>
              <a:off x="1982008" y="902271"/>
              <a:ext cx="643213" cy="619073"/>
            </a:xfrm>
            <a:custGeom>
              <a:avLst/>
              <a:gdLst>
                <a:gd name="connsiteX0" fmla="*/ 27526 w 643213"/>
                <a:gd name="connsiteY0" fmla="*/ 486474 h 619073"/>
                <a:gd name="connsiteX1" fmla="*/ 139540 w 643213"/>
                <a:gd name="connsiteY1" fmla="*/ 619062 h 619073"/>
                <a:gd name="connsiteX2" fmla="*/ 88867 w 643213"/>
                <a:gd name="connsiteY2" fmla="*/ 595694 h 619073"/>
                <a:gd name="connsiteX3" fmla="*/ 25621 w 643213"/>
                <a:gd name="connsiteY3" fmla="*/ 555308 h 619073"/>
                <a:gd name="connsiteX4" fmla="*/ 16477 w 643213"/>
                <a:gd name="connsiteY4" fmla="*/ 501650 h 619073"/>
                <a:gd name="connsiteX5" fmla="*/ 27526 w 643213"/>
                <a:gd name="connsiteY5" fmla="*/ 486474 h 619073"/>
                <a:gd name="connsiteX6" fmla="*/ 27526 w 643213"/>
                <a:gd name="connsiteY6" fmla="*/ 486474 h 619073"/>
                <a:gd name="connsiteX7" fmla="*/ 542066 w 643213"/>
                <a:gd name="connsiteY7" fmla="*/ 0 h 619073"/>
                <a:gd name="connsiteX8" fmla="*/ 638650 w 643213"/>
                <a:gd name="connsiteY8" fmla="*/ 124460 h 619073"/>
                <a:gd name="connsiteX9" fmla="*/ 638586 w 643213"/>
                <a:gd name="connsiteY9" fmla="*/ 143320 h 619073"/>
                <a:gd name="connsiteX10" fmla="*/ 484281 w 643213"/>
                <a:gd name="connsiteY10" fmla="*/ 282829 h 619073"/>
                <a:gd name="connsiteX11" fmla="*/ 575023 w 643213"/>
                <a:gd name="connsiteY11" fmla="*/ 183134 h 619073"/>
                <a:gd name="connsiteX12" fmla="*/ 586262 w 643213"/>
                <a:gd name="connsiteY12" fmla="*/ 122936 h 619073"/>
                <a:gd name="connsiteX13" fmla="*/ 537494 w 643213"/>
                <a:gd name="connsiteY13" fmla="*/ 2604 h 619073"/>
                <a:gd name="connsiteX14" fmla="*/ 542066 w 643213"/>
                <a:gd name="connsiteY14" fmla="*/ 0 h 619073"/>
                <a:gd name="connsiteX15" fmla="*/ 542066 w 643213"/>
                <a:gd name="connsiteY15" fmla="*/ 0 h 619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43213" h="619073">
                  <a:moveTo>
                    <a:pt x="27526" y="486474"/>
                  </a:moveTo>
                  <a:cubicBezTo>
                    <a:pt x="64483" y="530289"/>
                    <a:pt x="100487" y="572834"/>
                    <a:pt x="139540" y="619062"/>
                  </a:cubicBezTo>
                  <a:cubicBezTo>
                    <a:pt x="114584" y="619570"/>
                    <a:pt x="103218" y="604139"/>
                    <a:pt x="88867" y="595694"/>
                  </a:cubicBezTo>
                  <a:cubicBezTo>
                    <a:pt x="67277" y="583057"/>
                    <a:pt x="46639" y="568960"/>
                    <a:pt x="25621" y="555308"/>
                  </a:cubicBezTo>
                  <a:cubicBezTo>
                    <a:pt x="-6828" y="534289"/>
                    <a:pt x="-6828" y="534226"/>
                    <a:pt x="16477" y="501650"/>
                  </a:cubicBezTo>
                  <a:cubicBezTo>
                    <a:pt x="19334" y="497459"/>
                    <a:pt x="22446" y="493332"/>
                    <a:pt x="27526" y="486474"/>
                  </a:cubicBezTo>
                  <a:lnTo>
                    <a:pt x="27526" y="486474"/>
                  </a:lnTo>
                  <a:close/>
                  <a:moveTo>
                    <a:pt x="542066" y="0"/>
                  </a:moveTo>
                  <a:cubicBezTo>
                    <a:pt x="574261" y="41465"/>
                    <a:pt x="606328" y="82995"/>
                    <a:pt x="638650" y="124460"/>
                  </a:cubicBezTo>
                  <a:cubicBezTo>
                    <a:pt x="643793" y="131001"/>
                    <a:pt x="645635" y="136652"/>
                    <a:pt x="638586" y="143320"/>
                  </a:cubicBezTo>
                  <a:cubicBezTo>
                    <a:pt x="588421" y="191008"/>
                    <a:pt x="538320" y="238951"/>
                    <a:pt x="484281" y="282829"/>
                  </a:cubicBezTo>
                  <a:cubicBezTo>
                    <a:pt x="514444" y="249428"/>
                    <a:pt x="543527" y="215138"/>
                    <a:pt x="575023" y="183134"/>
                  </a:cubicBezTo>
                  <a:cubicBezTo>
                    <a:pt x="593501" y="164402"/>
                    <a:pt x="598137" y="147955"/>
                    <a:pt x="586262" y="122936"/>
                  </a:cubicBezTo>
                  <a:cubicBezTo>
                    <a:pt x="567720" y="83884"/>
                    <a:pt x="553560" y="42799"/>
                    <a:pt x="537494" y="2604"/>
                  </a:cubicBezTo>
                  <a:cubicBezTo>
                    <a:pt x="539018" y="1715"/>
                    <a:pt x="540542" y="889"/>
                    <a:pt x="542066" y="0"/>
                  </a:cubicBezTo>
                  <a:lnTo>
                    <a:pt x="542066" y="0"/>
                  </a:lnTo>
                  <a:close/>
                </a:path>
              </a:pathLst>
            </a:custGeom>
            <a:solidFill>
              <a:srgbClr val="4D4D4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6ADAB437-85B0-428E-BE34-1427863EDBE0}"/>
                </a:ext>
              </a:extLst>
            </p:cNvPr>
            <p:cNvSpPr/>
            <p:nvPr/>
          </p:nvSpPr>
          <p:spPr>
            <a:xfrm>
              <a:off x="2914981" y="562038"/>
              <a:ext cx="476376" cy="388493"/>
            </a:xfrm>
            <a:custGeom>
              <a:avLst/>
              <a:gdLst>
                <a:gd name="connsiteX0" fmla="*/ 476377 w 476376"/>
                <a:gd name="connsiteY0" fmla="*/ 138938 h 388493"/>
                <a:gd name="connsiteX1" fmla="*/ 219138 w 476376"/>
                <a:gd name="connsiteY1" fmla="*/ 386080 h 388493"/>
                <a:gd name="connsiteX2" fmla="*/ 94551 w 476376"/>
                <a:gd name="connsiteY2" fmla="*/ 358521 h 388493"/>
                <a:gd name="connsiteX3" fmla="*/ 48704 w 476376"/>
                <a:gd name="connsiteY3" fmla="*/ 388493 h 388493"/>
                <a:gd name="connsiteX4" fmla="*/ 0 w 476376"/>
                <a:gd name="connsiteY4" fmla="*/ 378523 h 388493"/>
                <a:gd name="connsiteX5" fmla="*/ 198438 w 476376"/>
                <a:gd name="connsiteY5" fmla="*/ 117348 h 388493"/>
                <a:gd name="connsiteX6" fmla="*/ 347980 w 476376"/>
                <a:gd name="connsiteY6" fmla="*/ 0 h 388493"/>
                <a:gd name="connsiteX7" fmla="*/ 476377 w 476376"/>
                <a:gd name="connsiteY7" fmla="*/ 138938 h 388493"/>
                <a:gd name="connsiteX8" fmla="*/ 476377 w 476376"/>
                <a:gd name="connsiteY8" fmla="*/ 138938 h 3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376" h="388493">
                  <a:moveTo>
                    <a:pt x="476377" y="138938"/>
                  </a:moveTo>
                  <a:cubicBezTo>
                    <a:pt x="452183" y="154940"/>
                    <a:pt x="309118" y="289623"/>
                    <a:pt x="219138" y="386080"/>
                  </a:cubicBezTo>
                  <a:cubicBezTo>
                    <a:pt x="198374" y="365379"/>
                    <a:pt x="143002" y="344742"/>
                    <a:pt x="94551" y="358521"/>
                  </a:cubicBezTo>
                  <a:cubicBezTo>
                    <a:pt x="73787" y="365442"/>
                    <a:pt x="60769" y="376936"/>
                    <a:pt x="48704" y="388493"/>
                  </a:cubicBezTo>
                  <a:cubicBezTo>
                    <a:pt x="32258" y="386080"/>
                    <a:pt x="24320" y="383603"/>
                    <a:pt x="0" y="378523"/>
                  </a:cubicBezTo>
                  <a:cubicBezTo>
                    <a:pt x="39243" y="330962"/>
                    <a:pt x="177673" y="158686"/>
                    <a:pt x="198438" y="117348"/>
                  </a:cubicBezTo>
                  <a:cubicBezTo>
                    <a:pt x="244030" y="81470"/>
                    <a:pt x="288417" y="48450"/>
                    <a:pt x="347980" y="0"/>
                  </a:cubicBezTo>
                  <a:cubicBezTo>
                    <a:pt x="378269" y="34607"/>
                    <a:pt x="445071" y="102171"/>
                    <a:pt x="476377" y="138938"/>
                  </a:cubicBezTo>
                  <a:lnTo>
                    <a:pt x="476377" y="138938"/>
                  </a:lnTo>
                  <a:close/>
                </a:path>
              </a:pathLst>
            </a:custGeom>
            <a:solidFill>
              <a:srgbClr val="D8D6D3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B74CA453-B85C-4815-B8F2-6C73D5A158C7}"/>
                </a:ext>
              </a:extLst>
            </p:cNvPr>
            <p:cNvSpPr/>
            <p:nvPr/>
          </p:nvSpPr>
          <p:spPr>
            <a:xfrm>
              <a:off x="2864498" y="493902"/>
              <a:ext cx="320484" cy="443483"/>
            </a:xfrm>
            <a:custGeom>
              <a:avLst/>
              <a:gdLst>
                <a:gd name="connsiteX0" fmla="*/ 50483 w 320484"/>
                <a:gd name="connsiteY0" fmla="*/ 443484 h 443483"/>
                <a:gd name="connsiteX1" fmla="*/ 0 w 320484"/>
                <a:gd name="connsiteY1" fmla="*/ 433959 h 443483"/>
                <a:gd name="connsiteX2" fmla="*/ 199009 w 320484"/>
                <a:gd name="connsiteY2" fmla="*/ 197929 h 443483"/>
                <a:gd name="connsiteX3" fmla="*/ 320485 w 320484"/>
                <a:gd name="connsiteY3" fmla="*/ 0 h 443483"/>
                <a:gd name="connsiteX4" fmla="*/ 255842 w 320484"/>
                <a:gd name="connsiteY4" fmla="*/ 171768 h 443483"/>
                <a:gd name="connsiteX5" fmla="*/ 50483 w 320484"/>
                <a:gd name="connsiteY5" fmla="*/ 443484 h 443483"/>
                <a:gd name="connsiteX6" fmla="*/ 50483 w 320484"/>
                <a:gd name="connsiteY6" fmla="*/ 443484 h 443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0484" h="443483">
                  <a:moveTo>
                    <a:pt x="50483" y="443484"/>
                  </a:moveTo>
                  <a:cubicBezTo>
                    <a:pt x="38100" y="441325"/>
                    <a:pt x="12383" y="436118"/>
                    <a:pt x="0" y="433959"/>
                  </a:cubicBezTo>
                  <a:cubicBezTo>
                    <a:pt x="62230" y="358077"/>
                    <a:pt x="140970" y="273812"/>
                    <a:pt x="199009" y="197929"/>
                  </a:cubicBezTo>
                  <a:cubicBezTo>
                    <a:pt x="233236" y="153162"/>
                    <a:pt x="269621" y="88900"/>
                    <a:pt x="320485" y="0"/>
                  </a:cubicBezTo>
                  <a:cubicBezTo>
                    <a:pt x="304229" y="68263"/>
                    <a:pt x="290386" y="95822"/>
                    <a:pt x="255842" y="171768"/>
                  </a:cubicBezTo>
                  <a:cubicBezTo>
                    <a:pt x="186563" y="295910"/>
                    <a:pt x="103632" y="378714"/>
                    <a:pt x="50483" y="443484"/>
                  </a:cubicBezTo>
                  <a:lnTo>
                    <a:pt x="50483" y="443484"/>
                  </a:lnTo>
                  <a:close/>
                </a:path>
              </a:pathLst>
            </a:custGeom>
            <a:solidFill>
              <a:srgbClr val="BAB9B7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B6F078A9-309F-4318-B74C-801D84C0AF52}"/>
                </a:ext>
              </a:extLst>
            </p:cNvPr>
            <p:cNvSpPr/>
            <p:nvPr/>
          </p:nvSpPr>
          <p:spPr>
            <a:xfrm>
              <a:off x="2715093" y="3578256"/>
              <a:ext cx="2761731" cy="1855018"/>
            </a:xfrm>
            <a:custGeom>
              <a:avLst/>
              <a:gdLst>
                <a:gd name="connsiteX0" fmla="*/ 2761732 w 2761731"/>
                <a:gd name="connsiteY0" fmla="*/ 120999 h 1855018"/>
                <a:gd name="connsiteX1" fmla="*/ 2727188 w 2761731"/>
                <a:gd name="connsiteY1" fmla="*/ 114077 h 1855018"/>
                <a:gd name="connsiteX2" fmla="*/ 2580376 w 2761731"/>
                <a:gd name="connsiteY2" fmla="*/ 105124 h 1855018"/>
                <a:gd name="connsiteX3" fmla="*/ 2275639 w 2761731"/>
                <a:gd name="connsiteY3" fmla="*/ 57816 h 1855018"/>
                <a:gd name="connsiteX4" fmla="*/ 1996430 w 2761731"/>
                <a:gd name="connsiteY4" fmla="*/ 5302 h 1855018"/>
                <a:gd name="connsiteX5" fmla="*/ 1932930 w 2761731"/>
                <a:gd name="connsiteY5" fmla="*/ 3588 h 1855018"/>
                <a:gd name="connsiteX6" fmla="*/ 495671 w 2761731"/>
                <a:gd name="connsiteY6" fmla="*/ 548608 h 1855018"/>
                <a:gd name="connsiteX7" fmla="*/ 392674 w 2761731"/>
                <a:gd name="connsiteY7" fmla="*/ 652748 h 1855018"/>
                <a:gd name="connsiteX8" fmla="*/ 19611 w 2761731"/>
                <a:gd name="connsiteY8" fmla="*/ 1092930 h 1855018"/>
                <a:gd name="connsiteX9" fmla="*/ 1704 w 2761731"/>
                <a:gd name="connsiteY9" fmla="*/ 1161510 h 1855018"/>
                <a:gd name="connsiteX10" fmla="*/ 70792 w 2761731"/>
                <a:gd name="connsiteY10" fmla="*/ 1551083 h 1855018"/>
                <a:gd name="connsiteX11" fmla="*/ 168392 w 2761731"/>
                <a:gd name="connsiteY11" fmla="*/ 1711039 h 1855018"/>
                <a:gd name="connsiteX12" fmla="*/ 335778 w 2761731"/>
                <a:gd name="connsiteY12" fmla="*/ 1846294 h 1855018"/>
                <a:gd name="connsiteX13" fmla="*/ 396103 w 2761731"/>
                <a:gd name="connsiteY13" fmla="*/ 1832324 h 1855018"/>
                <a:gd name="connsiteX14" fmla="*/ 421884 w 2761731"/>
                <a:gd name="connsiteY14" fmla="*/ 1777396 h 1855018"/>
                <a:gd name="connsiteX15" fmla="*/ 408231 w 2761731"/>
                <a:gd name="connsiteY15" fmla="*/ 1733327 h 1855018"/>
                <a:gd name="connsiteX16" fmla="*/ 320347 w 2761731"/>
                <a:gd name="connsiteY16" fmla="*/ 1553686 h 1855018"/>
                <a:gd name="connsiteX17" fmla="*/ 293360 w 2761731"/>
                <a:gd name="connsiteY17" fmla="*/ 1455261 h 1855018"/>
                <a:gd name="connsiteX18" fmla="*/ 313680 w 2761731"/>
                <a:gd name="connsiteY18" fmla="*/ 1319625 h 1855018"/>
                <a:gd name="connsiteX19" fmla="*/ 382196 w 2761731"/>
                <a:gd name="connsiteY19" fmla="*/ 1237646 h 1855018"/>
                <a:gd name="connsiteX20" fmla="*/ 383593 w 2761731"/>
                <a:gd name="connsiteY20" fmla="*/ 1236186 h 1855018"/>
                <a:gd name="connsiteX21" fmla="*/ 436870 w 2761731"/>
                <a:gd name="connsiteY21" fmla="*/ 1310100 h 1855018"/>
                <a:gd name="connsiteX22" fmla="*/ 518086 w 2761731"/>
                <a:gd name="connsiteY22" fmla="*/ 1486567 h 1855018"/>
                <a:gd name="connsiteX23" fmla="*/ 602097 w 2761731"/>
                <a:gd name="connsiteY23" fmla="*/ 1492726 h 1855018"/>
                <a:gd name="connsiteX24" fmla="*/ 622480 w 2761731"/>
                <a:gd name="connsiteY24" fmla="*/ 1471200 h 1855018"/>
                <a:gd name="connsiteX25" fmla="*/ 623242 w 2761731"/>
                <a:gd name="connsiteY25" fmla="*/ 1378045 h 1855018"/>
                <a:gd name="connsiteX26" fmla="*/ 665152 w 2761731"/>
                <a:gd name="connsiteY26" fmla="*/ 1007205 h 1855018"/>
                <a:gd name="connsiteX27" fmla="*/ 661977 w 2761731"/>
                <a:gd name="connsiteY27" fmla="*/ 956596 h 1855018"/>
                <a:gd name="connsiteX28" fmla="*/ 1718744 w 2761731"/>
                <a:gd name="connsiteY28" fmla="*/ 680371 h 1855018"/>
                <a:gd name="connsiteX29" fmla="*/ 2439088 w 2761731"/>
                <a:gd name="connsiteY29" fmla="*/ 600234 h 1855018"/>
                <a:gd name="connsiteX30" fmla="*/ 2560945 w 2761731"/>
                <a:gd name="connsiteY30" fmla="*/ 578961 h 1855018"/>
                <a:gd name="connsiteX31" fmla="*/ 2710551 w 2761731"/>
                <a:gd name="connsiteY31" fmla="*/ 488283 h 1855018"/>
                <a:gd name="connsiteX32" fmla="*/ 2729220 w 2761731"/>
                <a:gd name="connsiteY32" fmla="*/ 455771 h 1855018"/>
                <a:gd name="connsiteX33" fmla="*/ 2761732 w 2761731"/>
                <a:gd name="connsiteY33" fmla="*/ 120999 h 1855018"/>
                <a:gd name="connsiteX34" fmla="*/ 2761732 w 2761731"/>
                <a:gd name="connsiteY34" fmla="*/ 120999 h 1855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761731" h="1855018">
                  <a:moveTo>
                    <a:pt x="2761732" y="120999"/>
                  </a:moveTo>
                  <a:cubicBezTo>
                    <a:pt x="2754810" y="120999"/>
                    <a:pt x="2735570" y="113823"/>
                    <a:pt x="2727188" y="114077"/>
                  </a:cubicBezTo>
                  <a:cubicBezTo>
                    <a:pt x="2674864" y="115983"/>
                    <a:pt x="2631938" y="105632"/>
                    <a:pt x="2580376" y="105124"/>
                  </a:cubicBezTo>
                  <a:cubicBezTo>
                    <a:pt x="2475982" y="104045"/>
                    <a:pt x="2376922" y="75343"/>
                    <a:pt x="2275639" y="57816"/>
                  </a:cubicBezTo>
                  <a:cubicBezTo>
                    <a:pt x="2182358" y="41751"/>
                    <a:pt x="2089584" y="22447"/>
                    <a:pt x="1996430" y="5302"/>
                  </a:cubicBezTo>
                  <a:cubicBezTo>
                    <a:pt x="1973760" y="1175"/>
                    <a:pt x="1953694" y="-3334"/>
                    <a:pt x="1932930" y="3588"/>
                  </a:cubicBezTo>
                  <a:cubicBezTo>
                    <a:pt x="1927977" y="7207"/>
                    <a:pt x="543042" y="530638"/>
                    <a:pt x="495671" y="548608"/>
                  </a:cubicBezTo>
                  <a:cubicBezTo>
                    <a:pt x="465000" y="561371"/>
                    <a:pt x="441061" y="590582"/>
                    <a:pt x="392674" y="652748"/>
                  </a:cubicBezTo>
                  <a:cubicBezTo>
                    <a:pt x="375465" y="674973"/>
                    <a:pt x="137785" y="954309"/>
                    <a:pt x="19611" y="1092930"/>
                  </a:cubicBezTo>
                  <a:cubicBezTo>
                    <a:pt x="1323" y="1114457"/>
                    <a:pt x="-2868" y="1135094"/>
                    <a:pt x="1704" y="1161510"/>
                  </a:cubicBezTo>
                  <a:cubicBezTo>
                    <a:pt x="13198" y="1227106"/>
                    <a:pt x="70729" y="1546257"/>
                    <a:pt x="70792" y="1551083"/>
                  </a:cubicBezTo>
                  <a:cubicBezTo>
                    <a:pt x="71554" y="1623853"/>
                    <a:pt x="106225" y="1675733"/>
                    <a:pt x="168392" y="1711039"/>
                  </a:cubicBezTo>
                  <a:cubicBezTo>
                    <a:pt x="169852" y="1711865"/>
                    <a:pt x="264721" y="1788953"/>
                    <a:pt x="335778" y="1846294"/>
                  </a:cubicBezTo>
                  <a:cubicBezTo>
                    <a:pt x="355590" y="1862296"/>
                    <a:pt x="385244" y="1855502"/>
                    <a:pt x="396103" y="1832324"/>
                  </a:cubicBezTo>
                  <a:cubicBezTo>
                    <a:pt x="404802" y="1813719"/>
                    <a:pt x="413375" y="1795558"/>
                    <a:pt x="421884" y="1777396"/>
                  </a:cubicBezTo>
                  <a:cubicBezTo>
                    <a:pt x="426138" y="1760125"/>
                    <a:pt x="413311" y="1747488"/>
                    <a:pt x="408231" y="1733327"/>
                  </a:cubicBezTo>
                  <a:cubicBezTo>
                    <a:pt x="385498" y="1670272"/>
                    <a:pt x="358828" y="1608550"/>
                    <a:pt x="320347" y="1553686"/>
                  </a:cubicBezTo>
                  <a:cubicBezTo>
                    <a:pt x="297551" y="1521301"/>
                    <a:pt x="286692" y="1489996"/>
                    <a:pt x="293360" y="1455261"/>
                  </a:cubicBezTo>
                  <a:cubicBezTo>
                    <a:pt x="301932" y="1410303"/>
                    <a:pt x="305107" y="1364583"/>
                    <a:pt x="313680" y="1319625"/>
                  </a:cubicBezTo>
                  <a:cubicBezTo>
                    <a:pt x="324919" y="1282605"/>
                    <a:pt x="359146" y="1264761"/>
                    <a:pt x="382196" y="1237646"/>
                  </a:cubicBezTo>
                  <a:cubicBezTo>
                    <a:pt x="382704" y="1237139"/>
                    <a:pt x="383149" y="1236694"/>
                    <a:pt x="383593" y="1236186"/>
                  </a:cubicBezTo>
                  <a:cubicBezTo>
                    <a:pt x="412295" y="1252378"/>
                    <a:pt x="428043" y="1278223"/>
                    <a:pt x="436870" y="1310100"/>
                  </a:cubicBezTo>
                  <a:cubicBezTo>
                    <a:pt x="440870" y="1324578"/>
                    <a:pt x="490718" y="1457484"/>
                    <a:pt x="518086" y="1486567"/>
                  </a:cubicBezTo>
                  <a:cubicBezTo>
                    <a:pt x="535612" y="1505236"/>
                    <a:pt x="601017" y="1492536"/>
                    <a:pt x="602097" y="1492726"/>
                  </a:cubicBezTo>
                  <a:cubicBezTo>
                    <a:pt x="619242" y="1495266"/>
                    <a:pt x="622861" y="1486694"/>
                    <a:pt x="622480" y="1471200"/>
                  </a:cubicBezTo>
                  <a:cubicBezTo>
                    <a:pt x="621782" y="1440212"/>
                    <a:pt x="622925" y="1409033"/>
                    <a:pt x="623242" y="1378045"/>
                  </a:cubicBezTo>
                  <a:cubicBezTo>
                    <a:pt x="623242" y="1353090"/>
                    <a:pt x="642483" y="1104614"/>
                    <a:pt x="665152" y="1007205"/>
                  </a:cubicBezTo>
                  <a:cubicBezTo>
                    <a:pt x="668899" y="991140"/>
                    <a:pt x="661977" y="984218"/>
                    <a:pt x="661977" y="956596"/>
                  </a:cubicBezTo>
                  <a:cubicBezTo>
                    <a:pt x="676138" y="941864"/>
                    <a:pt x="1407912" y="701071"/>
                    <a:pt x="1718744" y="680371"/>
                  </a:cubicBezTo>
                  <a:cubicBezTo>
                    <a:pt x="1961949" y="651732"/>
                    <a:pt x="2196010" y="630078"/>
                    <a:pt x="2439088" y="600234"/>
                  </a:cubicBezTo>
                  <a:cubicBezTo>
                    <a:pt x="2479919" y="595217"/>
                    <a:pt x="2523607" y="599726"/>
                    <a:pt x="2560945" y="578961"/>
                  </a:cubicBezTo>
                  <a:cubicBezTo>
                    <a:pt x="2611872" y="550577"/>
                    <a:pt x="2660322" y="517938"/>
                    <a:pt x="2710551" y="488283"/>
                  </a:cubicBezTo>
                  <a:cubicBezTo>
                    <a:pt x="2724140" y="480282"/>
                    <a:pt x="2727950" y="470440"/>
                    <a:pt x="2729220" y="455771"/>
                  </a:cubicBezTo>
                  <a:cubicBezTo>
                    <a:pt x="2734617" y="393604"/>
                    <a:pt x="2761732" y="134842"/>
                    <a:pt x="2761732" y="120999"/>
                  </a:cubicBezTo>
                  <a:lnTo>
                    <a:pt x="2761732" y="120999"/>
                  </a:lnTo>
                  <a:close/>
                </a:path>
              </a:pathLst>
            </a:custGeom>
            <a:solidFill>
              <a:srgbClr val="F39E7E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3BCF0F4D-21DA-4CD5-A4DB-FF48D88E34D3}"/>
                </a:ext>
              </a:extLst>
            </p:cNvPr>
            <p:cNvSpPr/>
            <p:nvPr/>
          </p:nvSpPr>
          <p:spPr>
            <a:xfrm>
              <a:off x="3092781" y="4539741"/>
              <a:ext cx="287591" cy="535648"/>
            </a:xfrm>
            <a:custGeom>
              <a:avLst/>
              <a:gdLst>
                <a:gd name="connsiteX0" fmla="*/ 287591 w 287591"/>
                <a:gd name="connsiteY0" fmla="*/ 45974 h 535648"/>
                <a:gd name="connsiteX1" fmla="*/ 245618 w 287591"/>
                <a:gd name="connsiteY1" fmla="*/ 416878 h 535648"/>
                <a:gd name="connsiteX2" fmla="*/ 244856 w 287591"/>
                <a:gd name="connsiteY2" fmla="*/ 510032 h 535648"/>
                <a:gd name="connsiteX3" fmla="*/ 224472 w 287591"/>
                <a:gd name="connsiteY3" fmla="*/ 531559 h 535648"/>
                <a:gd name="connsiteX4" fmla="*/ 140462 w 287591"/>
                <a:gd name="connsiteY4" fmla="*/ 525399 h 535648"/>
                <a:gd name="connsiteX5" fmla="*/ 59182 w 287591"/>
                <a:gd name="connsiteY5" fmla="*/ 348933 h 535648"/>
                <a:gd name="connsiteX6" fmla="*/ 0 w 287591"/>
                <a:gd name="connsiteY6" fmla="*/ 271780 h 535648"/>
                <a:gd name="connsiteX7" fmla="*/ 282575 w 287591"/>
                <a:gd name="connsiteY7" fmla="*/ 0 h 535648"/>
                <a:gd name="connsiteX8" fmla="*/ 287591 w 287591"/>
                <a:gd name="connsiteY8" fmla="*/ 45974 h 535648"/>
                <a:gd name="connsiteX9" fmla="*/ 287591 w 287591"/>
                <a:gd name="connsiteY9" fmla="*/ 45974 h 535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7591" h="535648">
                  <a:moveTo>
                    <a:pt x="287591" y="45974"/>
                  </a:moveTo>
                  <a:cubicBezTo>
                    <a:pt x="264922" y="143447"/>
                    <a:pt x="245618" y="391922"/>
                    <a:pt x="245618" y="416878"/>
                  </a:cubicBezTo>
                  <a:cubicBezTo>
                    <a:pt x="245300" y="447929"/>
                    <a:pt x="244094" y="479044"/>
                    <a:pt x="244856" y="510032"/>
                  </a:cubicBezTo>
                  <a:cubicBezTo>
                    <a:pt x="245173" y="525526"/>
                    <a:pt x="241554" y="534099"/>
                    <a:pt x="224472" y="531559"/>
                  </a:cubicBezTo>
                  <a:cubicBezTo>
                    <a:pt x="223457" y="531432"/>
                    <a:pt x="157988" y="544132"/>
                    <a:pt x="140462" y="525399"/>
                  </a:cubicBezTo>
                  <a:cubicBezTo>
                    <a:pt x="113093" y="496316"/>
                    <a:pt x="63119" y="363411"/>
                    <a:pt x="59182" y="348933"/>
                  </a:cubicBezTo>
                  <a:cubicBezTo>
                    <a:pt x="49784" y="314960"/>
                    <a:pt x="32639" y="287592"/>
                    <a:pt x="0" y="271780"/>
                  </a:cubicBezTo>
                  <a:cubicBezTo>
                    <a:pt x="90551" y="177419"/>
                    <a:pt x="186626" y="88710"/>
                    <a:pt x="282575" y="0"/>
                  </a:cubicBezTo>
                  <a:cubicBezTo>
                    <a:pt x="284416" y="16066"/>
                    <a:pt x="284416" y="36830"/>
                    <a:pt x="287591" y="45974"/>
                  </a:cubicBezTo>
                  <a:lnTo>
                    <a:pt x="287591" y="45974"/>
                  </a:lnTo>
                  <a:close/>
                </a:path>
              </a:pathLst>
            </a:custGeom>
            <a:solidFill>
              <a:srgbClr val="DE957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D2A329CE-F1A7-4244-8541-B665E9E815F4}"/>
                </a:ext>
              </a:extLst>
            </p:cNvPr>
            <p:cNvSpPr/>
            <p:nvPr/>
          </p:nvSpPr>
          <p:spPr>
            <a:xfrm>
              <a:off x="2919362" y="4036186"/>
              <a:ext cx="283336" cy="150241"/>
            </a:xfrm>
            <a:custGeom>
              <a:avLst/>
              <a:gdLst>
                <a:gd name="connsiteX0" fmla="*/ 0 w 283336"/>
                <a:gd name="connsiteY0" fmla="*/ 76073 h 150241"/>
                <a:gd name="connsiteX1" fmla="*/ 215328 w 283336"/>
                <a:gd name="connsiteY1" fmla="*/ 150241 h 150241"/>
                <a:gd name="connsiteX2" fmla="*/ 283337 w 283336"/>
                <a:gd name="connsiteY2" fmla="*/ 89853 h 150241"/>
                <a:gd name="connsiteX3" fmla="*/ 27686 w 283336"/>
                <a:gd name="connsiteY3" fmla="*/ 0 h 150241"/>
                <a:gd name="connsiteX4" fmla="*/ 0 w 283336"/>
                <a:gd name="connsiteY4" fmla="*/ 76073 h 150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336" h="150241">
                  <a:moveTo>
                    <a:pt x="0" y="76073"/>
                  </a:moveTo>
                  <a:cubicBezTo>
                    <a:pt x="9335" y="85217"/>
                    <a:pt x="204788" y="144590"/>
                    <a:pt x="215328" y="150241"/>
                  </a:cubicBezTo>
                  <a:cubicBezTo>
                    <a:pt x="238633" y="132905"/>
                    <a:pt x="256032" y="103124"/>
                    <a:pt x="283337" y="89853"/>
                  </a:cubicBezTo>
                  <a:cubicBezTo>
                    <a:pt x="202501" y="54547"/>
                    <a:pt x="114554" y="16447"/>
                    <a:pt x="27686" y="0"/>
                  </a:cubicBezTo>
                  <a:cubicBezTo>
                    <a:pt x="18415" y="22289"/>
                    <a:pt x="4699" y="52705"/>
                    <a:pt x="0" y="76073"/>
                  </a:cubicBez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8A0B5B7B-9346-4408-A51F-6487801B96A5}"/>
                </a:ext>
              </a:extLst>
            </p:cNvPr>
            <p:cNvSpPr/>
            <p:nvPr/>
          </p:nvSpPr>
          <p:spPr>
            <a:xfrm>
              <a:off x="5079422" y="4771485"/>
              <a:ext cx="386242" cy="413281"/>
            </a:xfrm>
            <a:custGeom>
              <a:avLst/>
              <a:gdLst>
                <a:gd name="connsiteX0" fmla="*/ 47772 w 386242"/>
                <a:gd name="connsiteY0" fmla="*/ 120682 h 413281"/>
                <a:gd name="connsiteX1" fmla="*/ 54122 w 386242"/>
                <a:gd name="connsiteY1" fmla="*/ 242094 h 413281"/>
                <a:gd name="connsiteX2" fmla="*/ 79014 w 386242"/>
                <a:gd name="connsiteY2" fmla="*/ 256889 h 413281"/>
                <a:gd name="connsiteX3" fmla="*/ 124163 w 386242"/>
                <a:gd name="connsiteY3" fmla="*/ 228886 h 413281"/>
                <a:gd name="connsiteX4" fmla="*/ 149435 w 386242"/>
                <a:gd name="connsiteY4" fmla="*/ 225774 h 413281"/>
                <a:gd name="connsiteX5" fmla="*/ 240876 w 386242"/>
                <a:gd name="connsiteY5" fmla="*/ 290671 h 413281"/>
                <a:gd name="connsiteX6" fmla="*/ 358604 w 386242"/>
                <a:gd name="connsiteY6" fmla="*/ 402685 h 413281"/>
                <a:gd name="connsiteX7" fmla="*/ 378670 w 386242"/>
                <a:gd name="connsiteY7" fmla="*/ 409924 h 413281"/>
                <a:gd name="connsiteX8" fmla="*/ 384513 w 386242"/>
                <a:gd name="connsiteY8" fmla="*/ 387064 h 413281"/>
                <a:gd name="connsiteX9" fmla="*/ 362859 w 386242"/>
                <a:gd name="connsiteY9" fmla="*/ 345472 h 413281"/>
                <a:gd name="connsiteX10" fmla="*/ 266593 w 386242"/>
                <a:gd name="connsiteY10" fmla="*/ 185071 h 413281"/>
                <a:gd name="connsiteX11" fmla="*/ 207030 w 386242"/>
                <a:gd name="connsiteY11" fmla="*/ 61944 h 413281"/>
                <a:gd name="connsiteX12" fmla="*/ 201696 w 386242"/>
                <a:gd name="connsiteY12" fmla="*/ 90329 h 413281"/>
                <a:gd name="connsiteX13" fmla="*/ 221127 w 386242"/>
                <a:gd name="connsiteY13" fmla="*/ 178340 h 413281"/>
                <a:gd name="connsiteX14" fmla="*/ 213507 w 386242"/>
                <a:gd name="connsiteY14" fmla="*/ 209963 h 413281"/>
                <a:gd name="connsiteX15" fmla="*/ 187408 w 386242"/>
                <a:gd name="connsiteY15" fmla="*/ 199803 h 413281"/>
                <a:gd name="connsiteX16" fmla="*/ 96984 w 386242"/>
                <a:gd name="connsiteY16" fmla="*/ 102013 h 413281"/>
                <a:gd name="connsiteX17" fmla="*/ 46375 w 386242"/>
                <a:gd name="connsiteY17" fmla="*/ 16224 h 413281"/>
                <a:gd name="connsiteX18" fmla="*/ 27389 w 386242"/>
                <a:gd name="connsiteY18" fmla="*/ 540 h 413281"/>
                <a:gd name="connsiteX19" fmla="*/ 6433 w 386242"/>
                <a:gd name="connsiteY19" fmla="*/ 3715 h 413281"/>
                <a:gd name="connsiteX20" fmla="*/ 10307 w 386242"/>
                <a:gd name="connsiteY20" fmla="*/ 32099 h 413281"/>
                <a:gd name="connsiteX21" fmla="*/ 47772 w 386242"/>
                <a:gd name="connsiteY21" fmla="*/ 120682 h 413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86242" h="413281">
                  <a:moveTo>
                    <a:pt x="47772" y="120682"/>
                  </a:moveTo>
                  <a:cubicBezTo>
                    <a:pt x="50947" y="161131"/>
                    <a:pt x="52662" y="201581"/>
                    <a:pt x="54122" y="242094"/>
                  </a:cubicBezTo>
                  <a:cubicBezTo>
                    <a:pt x="54820" y="261461"/>
                    <a:pt x="58059" y="271812"/>
                    <a:pt x="79014" y="256889"/>
                  </a:cubicBezTo>
                  <a:cubicBezTo>
                    <a:pt x="93365" y="246666"/>
                    <a:pt x="109494" y="238792"/>
                    <a:pt x="124163" y="228886"/>
                  </a:cubicBezTo>
                  <a:cubicBezTo>
                    <a:pt x="132608" y="223234"/>
                    <a:pt x="139910" y="218599"/>
                    <a:pt x="149435" y="225774"/>
                  </a:cubicBezTo>
                  <a:cubicBezTo>
                    <a:pt x="179281" y="248253"/>
                    <a:pt x="214015" y="263112"/>
                    <a:pt x="240876" y="290671"/>
                  </a:cubicBezTo>
                  <a:cubicBezTo>
                    <a:pt x="278595" y="329533"/>
                    <a:pt x="319044" y="365728"/>
                    <a:pt x="358604" y="402685"/>
                  </a:cubicBezTo>
                  <a:cubicBezTo>
                    <a:pt x="363939" y="407638"/>
                    <a:pt x="369019" y="418878"/>
                    <a:pt x="378670" y="409924"/>
                  </a:cubicBezTo>
                  <a:cubicBezTo>
                    <a:pt x="384703" y="404336"/>
                    <a:pt x="388703" y="395764"/>
                    <a:pt x="384513" y="387064"/>
                  </a:cubicBezTo>
                  <a:cubicBezTo>
                    <a:pt x="377782" y="372967"/>
                    <a:pt x="371368" y="358553"/>
                    <a:pt x="362859" y="345472"/>
                  </a:cubicBezTo>
                  <a:cubicBezTo>
                    <a:pt x="328823" y="293211"/>
                    <a:pt x="295232" y="240570"/>
                    <a:pt x="266593" y="185071"/>
                  </a:cubicBezTo>
                  <a:cubicBezTo>
                    <a:pt x="245702" y="144558"/>
                    <a:pt x="226778" y="103029"/>
                    <a:pt x="207030" y="61944"/>
                  </a:cubicBezTo>
                  <a:cubicBezTo>
                    <a:pt x="197569" y="72485"/>
                    <a:pt x="199410" y="81058"/>
                    <a:pt x="201696" y="90329"/>
                  </a:cubicBezTo>
                  <a:cubicBezTo>
                    <a:pt x="208745" y="119539"/>
                    <a:pt x="213952" y="149193"/>
                    <a:pt x="221127" y="178340"/>
                  </a:cubicBezTo>
                  <a:cubicBezTo>
                    <a:pt x="224239" y="190976"/>
                    <a:pt x="221127" y="203613"/>
                    <a:pt x="213507" y="209963"/>
                  </a:cubicBezTo>
                  <a:cubicBezTo>
                    <a:pt x="204236" y="217710"/>
                    <a:pt x="194013" y="206978"/>
                    <a:pt x="187408" y="199803"/>
                  </a:cubicBezTo>
                  <a:cubicBezTo>
                    <a:pt x="157500" y="167164"/>
                    <a:pt x="119781" y="142526"/>
                    <a:pt x="96984" y="102013"/>
                  </a:cubicBezTo>
                  <a:cubicBezTo>
                    <a:pt x="80728" y="73247"/>
                    <a:pt x="61742" y="45625"/>
                    <a:pt x="46375" y="16224"/>
                  </a:cubicBezTo>
                  <a:cubicBezTo>
                    <a:pt x="41422" y="6636"/>
                    <a:pt x="34564" y="2064"/>
                    <a:pt x="27389" y="540"/>
                  </a:cubicBezTo>
                  <a:cubicBezTo>
                    <a:pt x="20213" y="-921"/>
                    <a:pt x="12720" y="730"/>
                    <a:pt x="6433" y="3715"/>
                  </a:cubicBezTo>
                  <a:cubicBezTo>
                    <a:pt x="-8553" y="10763"/>
                    <a:pt x="6878" y="22955"/>
                    <a:pt x="10307" y="32099"/>
                  </a:cubicBezTo>
                  <a:cubicBezTo>
                    <a:pt x="21610" y="62198"/>
                    <a:pt x="45169" y="87344"/>
                    <a:pt x="47772" y="120682"/>
                  </a:cubicBez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4A9A6002-FB93-48EE-8607-0D4D99462373}"/>
                </a:ext>
              </a:extLst>
            </p:cNvPr>
            <p:cNvSpPr/>
            <p:nvPr/>
          </p:nvSpPr>
          <p:spPr>
            <a:xfrm>
              <a:off x="4348303" y="5349430"/>
              <a:ext cx="1277683" cy="445670"/>
            </a:xfrm>
            <a:custGeom>
              <a:avLst/>
              <a:gdLst>
                <a:gd name="connsiteX0" fmla="*/ 1264412 w 1277683"/>
                <a:gd name="connsiteY0" fmla="*/ 112204 h 445670"/>
                <a:gd name="connsiteX1" fmla="*/ 1037019 w 1277683"/>
                <a:gd name="connsiteY1" fmla="*/ 260541 h 445670"/>
                <a:gd name="connsiteX2" fmla="*/ 975995 w 1277683"/>
                <a:gd name="connsiteY2" fmla="*/ 272034 h 445670"/>
                <a:gd name="connsiteX3" fmla="*/ 543370 w 1277683"/>
                <a:gd name="connsiteY3" fmla="*/ 152273 h 445670"/>
                <a:gd name="connsiteX4" fmla="*/ 213551 w 1277683"/>
                <a:gd name="connsiteY4" fmla="*/ 59499 h 445670"/>
                <a:gd name="connsiteX5" fmla="*/ 1905 w 1277683"/>
                <a:gd name="connsiteY5" fmla="*/ 0 h 445670"/>
                <a:gd name="connsiteX6" fmla="*/ 0 w 1277683"/>
                <a:gd name="connsiteY6" fmla="*/ 6604 h 445670"/>
                <a:gd name="connsiteX7" fmla="*/ 459677 w 1277683"/>
                <a:gd name="connsiteY7" fmla="*/ 251206 h 445670"/>
                <a:gd name="connsiteX8" fmla="*/ 484188 w 1277683"/>
                <a:gd name="connsiteY8" fmla="*/ 273050 h 445670"/>
                <a:gd name="connsiteX9" fmla="*/ 518541 w 1277683"/>
                <a:gd name="connsiteY9" fmla="*/ 379857 h 445670"/>
                <a:gd name="connsiteX10" fmla="*/ 571309 w 1277683"/>
                <a:gd name="connsiteY10" fmla="*/ 420370 h 445670"/>
                <a:gd name="connsiteX11" fmla="*/ 716344 w 1277683"/>
                <a:gd name="connsiteY11" fmla="*/ 437134 h 445670"/>
                <a:gd name="connsiteX12" fmla="*/ 815403 w 1277683"/>
                <a:gd name="connsiteY12" fmla="*/ 442722 h 445670"/>
                <a:gd name="connsiteX13" fmla="*/ 1060323 w 1277683"/>
                <a:gd name="connsiteY13" fmla="*/ 381826 h 445670"/>
                <a:gd name="connsiteX14" fmla="*/ 1105471 w 1277683"/>
                <a:gd name="connsiteY14" fmla="*/ 351282 h 445670"/>
                <a:gd name="connsiteX15" fmla="*/ 1163764 w 1277683"/>
                <a:gd name="connsiteY15" fmla="*/ 270573 h 445670"/>
                <a:gd name="connsiteX16" fmla="*/ 1277683 w 1277683"/>
                <a:gd name="connsiteY16" fmla="*/ 112204 h 445670"/>
                <a:gd name="connsiteX17" fmla="*/ 1264412 w 1277683"/>
                <a:gd name="connsiteY17" fmla="*/ 112204 h 445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77683" h="445670">
                  <a:moveTo>
                    <a:pt x="1264412" y="112204"/>
                  </a:moveTo>
                  <a:cubicBezTo>
                    <a:pt x="1188466" y="161417"/>
                    <a:pt x="1112076" y="209995"/>
                    <a:pt x="1037019" y="260541"/>
                  </a:cubicBezTo>
                  <a:cubicBezTo>
                    <a:pt x="1017079" y="273939"/>
                    <a:pt x="999490" y="278638"/>
                    <a:pt x="975995" y="272034"/>
                  </a:cubicBezTo>
                  <a:cubicBezTo>
                    <a:pt x="831977" y="231521"/>
                    <a:pt x="687514" y="192341"/>
                    <a:pt x="543370" y="152273"/>
                  </a:cubicBezTo>
                  <a:cubicBezTo>
                    <a:pt x="433388" y="121666"/>
                    <a:pt x="323533" y="90424"/>
                    <a:pt x="213551" y="59499"/>
                  </a:cubicBezTo>
                  <a:cubicBezTo>
                    <a:pt x="143002" y="39688"/>
                    <a:pt x="72453" y="19812"/>
                    <a:pt x="1905" y="0"/>
                  </a:cubicBezTo>
                  <a:cubicBezTo>
                    <a:pt x="1270" y="2223"/>
                    <a:pt x="571" y="4445"/>
                    <a:pt x="0" y="6604"/>
                  </a:cubicBezTo>
                  <a:cubicBezTo>
                    <a:pt x="153289" y="88138"/>
                    <a:pt x="306514" y="169609"/>
                    <a:pt x="459677" y="251206"/>
                  </a:cubicBezTo>
                  <a:cubicBezTo>
                    <a:pt x="469519" y="256477"/>
                    <a:pt x="480885" y="259334"/>
                    <a:pt x="484188" y="273050"/>
                  </a:cubicBezTo>
                  <a:cubicBezTo>
                    <a:pt x="493077" y="309563"/>
                    <a:pt x="510096" y="343853"/>
                    <a:pt x="518541" y="379857"/>
                  </a:cubicBezTo>
                  <a:cubicBezTo>
                    <a:pt x="526161" y="412496"/>
                    <a:pt x="545465" y="417385"/>
                    <a:pt x="571309" y="420370"/>
                  </a:cubicBezTo>
                  <a:cubicBezTo>
                    <a:pt x="619696" y="426022"/>
                    <a:pt x="667829" y="434721"/>
                    <a:pt x="716344" y="437134"/>
                  </a:cubicBezTo>
                  <a:cubicBezTo>
                    <a:pt x="749364" y="438785"/>
                    <a:pt x="781685" y="451231"/>
                    <a:pt x="815403" y="442722"/>
                  </a:cubicBezTo>
                  <a:cubicBezTo>
                    <a:pt x="896938" y="422148"/>
                    <a:pt x="978662" y="402146"/>
                    <a:pt x="1060323" y="381826"/>
                  </a:cubicBezTo>
                  <a:cubicBezTo>
                    <a:pt x="1079056" y="377190"/>
                    <a:pt x="1094169" y="368491"/>
                    <a:pt x="1105471" y="351282"/>
                  </a:cubicBezTo>
                  <a:cubicBezTo>
                    <a:pt x="1123633" y="323596"/>
                    <a:pt x="1144397" y="297498"/>
                    <a:pt x="1163764" y="270573"/>
                  </a:cubicBezTo>
                  <a:cubicBezTo>
                    <a:pt x="1201864" y="217805"/>
                    <a:pt x="1239838" y="164846"/>
                    <a:pt x="1277683" y="112204"/>
                  </a:cubicBezTo>
                  <a:cubicBezTo>
                    <a:pt x="1271143" y="106743"/>
                    <a:pt x="1267587" y="110236"/>
                    <a:pt x="1264412" y="112204"/>
                  </a:cubicBez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9085E929-1B15-4577-9509-8AEE69637DB1}"/>
                </a:ext>
              </a:extLst>
            </p:cNvPr>
            <p:cNvSpPr/>
            <p:nvPr/>
          </p:nvSpPr>
          <p:spPr>
            <a:xfrm>
              <a:off x="3134183" y="4186428"/>
              <a:ext cx="942" cy="428"/>
            </a:xfrm>
            <a:custGeom>
              <a:avLst/>
              <a:gdLst>
                <a:gd name="connsiteX0" fmla="*/ 508 w 942"/>
                <a:gd name="connsiteY0" fmla="*/ 0 h 428"/>
                <a:gd name="connsiteX1" fmla="*/ 0 w 942"/>
                <a:gd name="connsiteY1" fmla="*/ 381 h 428"/>
                <a:gd name="connsiteX2" fmla="*/ 508 w 942"/>
                <a:gd name="connsiteY2" fmla="*/ 0 h 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2" h="428">
                  <a:moveTo>
                    <a:pt x="508" y="0"/>
                  </a:moveTo>
                  <a:cubicBezTo>
                    <a:pt x="317" y="127"/>
                    <a:pt x="190" y="254"/>
                    <a:pt x="0" y="381"/>
                  </a:cubicBezTo>
                  <a:cubicBezTo>
                    <a:pt x="1080" y="508"/>
                    <a:pt x="1207" y="381"/>
                    <a:pt x="508" y="0"/>
                  </a:cubicBez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A47CBB4C-C653-4B6F-8285-563579FC17EC}"/>
                </a:ext>
              </a:extLst>
            </p:cNvPr>
            <p:cNvSpPr/>
            <p:nvPr/>
          </p:nvSpPr>
          <p:spPr>
            <a:xfrm>
              <a:off x="4778769" y="5735008"/>
              <a:ext cx="816991" cy="330063"/>
            </a:xfrm>
            <a:custGeom>
              <a:avLst/>
              <a:gdLst>
                <a:gd name="connsiteX0" fmla="*/ 801307 w 816991"/>
                <a:gd name="connsiteY0" fmla="*/ 5518 h 330063"/>
                <a:gd name="connsiteX1" fmla="*/ 606997 w 816991"/>
                <a:gd name="connsiteY1" fmla="*/ 180397 h 330063"/>
                <a:gd name="connsiteX2" fmla="*/ 538671 w 816991"/>
                <a:gd name="connsiteY2" fmla="*/ 211131 h 330063"/>
                <a:gd name="connsiteX3" fmla="*/ 357060 w 816991"/>
                <a:gd name="connsiteY3" fmla="*/ 210115 h 330063"/>
                <a:gd name="connsiteX4" fmla="*/ 296101 w 816991"/>
                <a:gd name="connsiteY4" fmla="*/ 221164 h 330063"/>
                <a:gd name="connsiteX5" fmla="*/ 171704 w 816991"/>
                <a:gd name="connsiteY5" fmla="*/ 260534 h 330063"/>
                <a:gd name="connsiteX6" fmla="*/ 0 w 816991"/>
                <a:gd name="connsiteY6" fmla="*/ 312985 h 330063"/>
                <a:gd name="connsiteX7" fmla="*/ 1778 w 816991"/>
                <a:gd name="connsiteY7" fmla="*/ 322510 h 330063"/>
                <a:gd name="connsiteX8" fmla="*/ 150241 w 816991"/>
                <a:gd name="connsiteY8" fmla="*/ 328225 h 330063"/>
                <a:gd name="connsiteX9" fmla="*/ 396177 w 816991"/>
                <a:gd name="connsiteY9" fmla="*/ 317875 h 330063"/>
                <a:gd name="connsiteX10" fmla="*/ 594932 w 816991"/>
                <a:gd name="connsiteY10" fmla="*/ 304540 h 330063"/>
                <a:gd name="connsiteX11" fmla="*/ 623189 w 816991"/>
                <a:gd name="connsiteY11" fmla="*/ 288157 h 330063"/>
                <a:gd name="connsiteX12" fmla="*/ 776732 w 816991"/>
                <a:gd name="connsiteY12" fmla="*/ 64954 h 330063"/>
                <a:gd name="connsiteX13" fmla="*/ 816991 w 816991"/>
                <a:gd name="connsiteY13" fmla="*/ 819 h 330063"/>
                <a:gd name="connsiteX14" fmla="*/ 801307 w 816991"/>
                <a:gd name="connsiteY14" fmla="*/ 5518 h 330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16991" h="330063">
                  <a:moveTo>
                    <a:pt x="801307" y="5518"/>
                  </a:moveTo>
                  <a:cubicBezTo>
                    <a:pt x="736536" y="63875"/>
                    <a:pt x="672084" y="122485"/>
                    <a:pt x="606997" y="180397"/>
                  </a:cubicBezTo>
                  <a:cubicBezTo>
                    <a:pt x="587820" y="197479"/>
                    <a:pt x="568706" y="212528"/>
                    <a:pt x="538671" y="211131"/>
                  </a:cubicBezTo>
                  <a:cubicBezTo>
                    <a:pt x="478282" y="208337"/>
                    <a:pt x="417640" y="210814"/>
                    <a:pt x="357060" y="210115"/>
                  </a:cubicBezTo>
                  <a:cubicBezTo>
                    <a:pt x="335852" y="209925"/>
                    <a:pt x="315976" y="214878"/>
                    <a:pt x="296101" y="221164"/>
                  </a:cubicBezTo>
                  <a:cubicBezTo>
                    <a:pt x="254635" y="234372"/>
                    <a:pt x="213233" y="247707"/>
                    <a:pt x="171704" y="260534"/>
                  </a:cubicBezTo>
                  <a:cubicBezTo>
                    <a:pt x="114491" y="278251"/>
                    <a:pt x="57214" y="295523"/>
                    <a:pt x="0" y="312985"/>
                  </a:cubicBezTo>
                  <a:cubicBezTo>
                    <a:pt x="572" y="316160"/>
                    <a:pt x="1143" y="319272"/>
                    <a:pt x="1778" y="322510"/>
                  </a:cubicBezTo>
                  <a:cubicBezTo>
                    <a:pt x="51308" y="324352"/>
                    <a:pt x="100902" y="325495"/>
                    <a:pt x="150241" y="328225"/>
                  </a:cubicBezTo>
                  <a:cubicBezTo>
                    <a:pt x="232220" y="332861"/>
                    <a:pt x="314261" y="328479"/>
                    <a:pt x="396177" y="317875"/>
                  </a:cubicBezTo>
                  <a:cubicBezTo>
                    <a:pt x="461899" y="309366"/>
                    <a:pt x="528574" y="308286"/>
                    <a:pt x="594932" y="304540"/>
                  </a:cubicBezTo>
                  <a:cubicBezTo>
                    <a:pt x="607822" y="303778"/>
                    <a:pt x="616204" y="298190"/>
                    <a:pt x="623189" y="288157"/>
                  </a:cubicBezTo>
                  <a:cubicBezTo>
                    <a:pt x="674624" y="213925"/>
                    <a:pt x="727710" y="140773"/>
                    <a:pt x="776732" y="64954"/>
                  </a:cubicBezTo>
                  <a:cubicBezTo>
                    <a:pt x="790067" y="44317"/>
                    <a:pt x="812927" y="28124"/>
                    <a:pt x="816991" y="819"/>
                  </a:cubicBezTo>
                  <a:cubicBezTo>
                    <a:pt x="808736" y="-1721"/>
                    <a:pt x="805117" y="2153"/>
                    <a:pt x="801307" y="5518"/>
                  </a:cubicBez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A04301E2-6A6B-4A55-AB8B-FA984923A05E}"/>
                </a:ext>
              </a:extLst>
            </p:cNvPr>
            <p:cNvSpPr/>
            <p:nvPr/>
          </p:nvSpPr>
          <p:spPr>
            <a:xfrm>
              <a:off x="4519372" y="5904281"/>
              <a:ext cx="109372" cy="77735"/>
            </a:xfrm>
            <a:custGeom>
              <a:avLst/>
              <a:gdLst>
                <a:gd name="connsiteX0" fmla="*/ 109283 w 109372"/>
                <a:gd name="connsiteY0" fmla="*/ 68401 h 77735"/>
                <a:gd name="connsiteX1" fmla="*/ 102552 w 109372"/>
                <a:gd name="connsiteY1" fmla="*/ 16522 h 77735"/>
                <a:gd name="connsiteX2" fmla="*/ 68516 w 109372"/>
                <a:gd name="connsiteY2" fmla="*/ 12331 h 77735"/>
                <a:gd name="connsiteX3" fmla="*/ 0 w 109372"/>
                <a:gd name="connsiteY3" fmla="*/ 77736 h 77735"/>
                <a:gd name="connsiteX4" fmla="*/ 109283 w 109372"/>
                <a:gd name="connsiteY4" fmla="*/ 68401 h 77735"/>
                <a:gd name="connsiteX5" fmla="*/ 109283 w 109372"/>
                <a:gd name="connsiteY5" fmla="*/ 68401 h 77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9372" h="77735">
                  <a:moveTo>
                    <a:pt x="109283" y="68401"/>
                  </a:moveTo>
                  <a:cubicBezTo>
                    <a:pt x="109982" y="51066"/>
                    <a:pt x="106489" y="33794"/>
                    <a:pt x="102552" y="16522"/>
                  </a:cubicBezTo>
                  <a:cubicBezTo>
                    <a:pt x="97980" y="-3735"/>
                    <a:pt x="85471" y="-5640"/>
                    <a:pt x="68516" y="12331"/>
                  </a:cubicBezTo>
                  <a:cubicBezTo>
                    <a:pt x="46799" y="35381"/>
                    <a:pt x="23432" y="56590"/>
                    <a:pt x="0" y="77736"/>
                  </a:cubicBezTo>
                  <a:cubicBezTo>
                    <a:pt x="60134" y="72846"/>
                    <a:pt x="109283" y="68401"/>
                    <a:pt x="109283" y="68401"/>
                  </a:cubicBezTo>
                  <a:lnTo>
                    <a:pt x="109283" y="68401"/>
                  </a:lnTo>
                  <a:close/>
                </a:path>
              </a:pathLst>
            </a:custGeom>
            <a:no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8B197051-1A21-4422-978E-28302F5D75E8}"/>
                </a:ext>
              </a:extLst>
            </p:cNvPr>
            <p:cNvSpPr/>
            <p:nvPr/>
          </p:nvSpPr>
          <p:spPr>
            <a:xfrm>
              <a:off x="3237124" y="4302886"/>
              <a:ext cx="2210965" cy="2024669"/>
            </a:xfrm>
            <a:custGeom>
              <a:avLst/>
              <a:gdLst>
                <a:gd name="connsiteX0" fmla="*/ 2209982 w 2210965"/>
                <a:gd name="connsiteY0" fmla="*/ 1868043 h 2024669"/>
                <a:gd name="connsiteX1" fmla="*/ 2194615 w 2210965"/>
                <a:gd name="connsiteY1" fmla="*/ 1869758 h 2024669"/>
                <a:gd name="connsiteX2" fmla="*/ 1907849 w 2210965"/>
                <a:gd name="connsiteY2" fmla="*/ 1965389 h 2024669"/>
                <a:gd name="connsiteX3" fmla="*/ 1838126 w 2210965"/>
                <a:gd name="connsiteY3" fmla="*/ 1980629 h 2024669"/>
                <a:gd name="connsiteX4" fmla="*/ 1615749 w 2210965"/>
                <a:gd name="connsiteY4" fmla="*/ 1980565 h 2024669"/>
                <a:gd name="connsiteX5" fmla="*/ 1583618 w 2210965"/>
                <a:gd name="connsiteY5" fmla="*/ 1972056 h 2024669"/>
                <a:gd name="connsiteX6" fmla="*/ 1493893 w 2210965"/>
                <a:gd name="connsiteY6" fmla="*/ 1899857 h 2024669"/>
                <a:gd name="connsiteX7" fmla="*/ 1464874 w 2210965"/>
                <a:gd name="connsiteY7" fmla="*/ 1867598 h 2024669"/>
                <a:gd name="connsiteX8" fmla="*/ 1423662 w 2210965"/>
                <a:gd name="connsiteY8" fmla="*/ 1805686 h 2024669"/>
                <a:gd name="connsiteX9" fmla="*/ 1409882 w 2210965"/>
                <a:gd name="connsiteY9" fmla="*/ 1771967 h 2024669"/>
                <a:gd name="connsiteX10" fmla="*/ 1415597 w 2210965"/>
                <a:gd name="connsiteY10" fmla="*/ 1764729 h 2024669"/>
                <a:gd name="connsiteX11" fmla="*/ 1432806 w 2210965"/>
                <a:gd name="connsiteY11" fmla="*/ 1786382 h 2024669"/>
                <a:gd name="connsiteX12" fmla="*/ 1423852 w 2210965"/>
                <a:gd name="connsiteY12" fmla="*/ 1630807 h 2024669"/>
                <a:gd name="connsiteX13" fmla="*/ 1408676 w 2210965"/>
                <a:gd name="connsiteY13" fmla="*/ 1576578 h 2024669"/>
                <a:gd name="connsiteX14" fmla="*/ 1123434 w 2210965"/>
                <a:gd name="connsiteY14" fmla="*/ 1360107 h 2024669"/>
                <a:gd name="connsiteX15" fmla="*/ 1086731 w 2210965"/>
                <a:gd name="connsiteY15" fmla="*/ 1327023 h 2024669"/>
                <a:gd name="connsiteX16" fmla="*/ 875149 w 2210965"/>
                <a:gd name="connsiteY16" fmla="*/ 1003427 h 2024669"/>
                <a:gd name="connsiteX17" fmla="*/ 854765 w 2210965"/>
                <a:gd name="connsiteY17" fmla="*/ 969201 h 2024669"/>
                <a:gd name="connsiteX18" fmla="*/ 754308 w 2210965"/>
                <a:gd name="connsiteY18" fmla="*/ 664654 h 2024669"/>
                <a:gd name="connsiteX19" fmla="*/ 729289 w 2210965"/>
                <a:gd name="connsiteY19" fmla="*/ 553339 h 2024669"/>
                <a:gd name="connsiteX20" fmla="*/ 711827 w 2210965"/>
                <a:gd name="connsiteY20" fmla="*/ 380365 h 2024669"/>
                <a:gd name="connsiteX21" fmla="*/ 791138 w 2210965"/>
                <a:gd name="connsiteY21" fmla="*/ 136589 h 2024669"/>
                <a:gd name="connsiteX22" fmla="*/ 901819 w 2210965"/>
                <a:gd name="connsiteY22" fmla="*/ 13779 h 2024669"/>
                <a:gd name="connsiteX23" fmla="*/ 899406 w 2210965"/>
                <a:gd name="connsiteY23" fmla="*/ 0 h 2024669"/>
                <a:gd name="connsiteX24" fmla="*/ 831080 w 2210965"/>
                <a:gd name="connsiteY24" fmla="*/ 19685 h 2024669"/>
                <a:gd name="connsiteX25" fmla="*/ 818507 w 2210965"/>
                <a:gd name="connsiteY25" fmla="*/ 47942 h 2024669"/>
                <a:gd name="connsiteX26" fmla="*/ 736338 w 2210965"/>
                <a:gd name="connsiteY26" fmla="*/ 154622 h 2024669"/>
                <a:gd name="connsiteX27" fmla="*/ 696269 w 2210965"/>
                <a:gd name="connsiteY27" fmla="*/ 231711 h 2024669"/>
                <a:gd name="connsiteX28" fmla="*/ 663186 w 2210965"/>
                <a:gd name="connsiteY28" fmla="*/ 381127 h 2024669"/>
                <a:gd name="connsiteX29" fmla="*/ 640453 w 2210965"/>
                <a:gd name="connsiteY29" fmla="*/ 462597 h 2024669"/>
                <a:gd name="connsiteX30" fmla="*/ 644707 w 2210965"/>
                <a:gd name="connsiteY30" fmla="*/ 526669 h 2024669"/>
                <a:gd name="connsiteX31" fmla="*/ 684712 w 2210965"/>
                <a:gd name="connsiteY31" fmla="*/ 627190 h 2024669"/>
                <a:gd name="connsiteX32" fmla="*/ 551553 w 2210965"/>
                <a:gd name="connsiteY32" fmla="*/ 555561 h 2024669"/>
                <a:gd name="connsiteX33" fmla="*/ 259580 w 2210965"/>
                <a:gd name="connsiteY33" fmla="*/ 404495 h 2024669"/>
                <a:gd name="connsiteX34" fmla="*/ 231195 w 2210965"/>
                <a:gd name="connsiteY34" fmla="*/ 401828 h 2024669"/>
                <a:gd name="connsiteX35" fmla="*/ 247197 w 2210965"/>
                <a:gd name="connsiteY35" fmla="*/ 427799 h 2024669"/>
                <a:gd name="connsiteX36" fmla="*/ 336034 w 2210965"/>
                <a:gd name="connsiteY36" fmla="*/ 491998 h 2024669"/>
                <a:gd name="connsiteX37" fmla="*/ 508627 w 2210965"/>
                <a:gd name="connsiteY37" fmla="*/ 614744 h 2024669"/>
                <a:gd name="connsiteX38" fmla="*/ 313936 w 2210965"/>
                <a:gd name="connsiteY38" fmla="*/ 605091 h 2024669"/>
                <a:gd name="connsiteX39" fmla="*/ 129976 w 2210965"/>
                <a:gd name="connsiteY39" fmla="*/ 573977 h 2024669"/>
                <a:gd name="connsiteX40" fmla="*/ 102671 w 2210965"/>
                <a:gd name="connsiteY40" fmla="*/ 567055 h 2024669"/>
                <a:gd name="connsiteX41" fmla="*/ 119 w 2210965"/>
                <a:gd name="connsiteY41" fmla="*/ 569214 h 2024669"/>
                <a:gd name="connsiteX42" fmla="*/ 85653 w 2210965"/>
                <a:gd name="connsiteY42" fmla="*/ 645414 h 2024669"/>
                <a:gd name="connsiteX43" fmla="*/ 362323 w 2210965"/>
                <a:gd name="connsiteY43" fmla="*/ 663702 h 2024669"/>
                <a:gd name="connsiteX44" fmla="*/ 411027 w 2210965"/>
                <a:gd name="connsiteY44" fmla="*/ 690182 h 2024669"/>
                <a:gd name="connsiteX45" fmla="*/ 593780 w 2210965"/>
                <a:gd name="connsiteY45" fmla="*/ 829691 h 2024669"/>
                <a:gd name="connsiteX46" fmla="*/ 708271 w 2210965"/>
                <a:gd name="connsiteY46" fmla="*/ 869633 h 2024669"/>
                <a:gd name="connsiteX47" fmla="*/ 707191 w 2210965"/>
                <a:gd name="connsiteY47" fmla="*/ 877570 h 2024669"/>
                <a:gd name="connsiteX48" fmla="*/ 275772 w 2210965"/>
                <a:gd name="connsiteY48" fmla="*/ 886523 h 2024669"/>
                <a:gd name="connsiteX49" fmla="*/ 288599 w 2210965"/>
                <a:gd name="connsiteY49" fmla="*/ 894397 h 2024669"/>
                <a:gd name="connsiteX50" fmla="*/ 496816 w 2210965"/>
                <a:gd name="connsiteY50" fmla="*/ 969963 h 2024669"/>
                <a:gd name="connsiteX51" fmla="*/ 531995 w 2210965"/>
                <a:gd name="connsiteY51" fmla="*/ 989330 h 2024669"/>
                <a:gd name="connsiteX52" fmla="*/ 687760 w 2210965"/>
                <a:gd name="connsiteY52" fmla="*/ 1138872 h 2024669"/>
                <a:gd name="connsiteX53" fmla="*/ 842065 w 2210965"/>
                <a:gd name="connsiteY53" fmla="*/ 1285304 h 2024669"/>
                <a:gd name="connsiteX54" fmla="*/ 966525 w 2210965"/>
                <a:gd name="connsiteY54" fmla="*/ 1388999 h 2024669"/>
                <a:gd name="connsiteX55" fmla="*/ 982845 w 2210965"/>
                <a:gd name="connsiteY55" fmla="*/ 1530922 h 2024669"/>
                <a:gd name="connsiteX56" fmla="*/ 958461 w 2210965"/>
                <a:gd name="connsiteY56" fmla="*/ 1555242 h 2024669"/>
                <a:gd name="connsiteX57" fmla="*/ 858893 w 2210965"/>
                <a:gd name="connsiteY57" fmla="*/ 1654810 h 2024669"/>
                <a:gd name="connsiteX58" fmla="*/ 1070793 w 2210965"/>
                <a:gd name="connsiteY58" fmla="*/ 1654366 h 2024669"/>
                <a:gd name="connsiteX59" fmla="*/ 1135499 w 2210965"/>
                <a:gd name="connsiteY59" fmla="*/ 1689481 h 2024669"/>
                <a:gd name="connsiteX60" fmla="*/ 1282184 w 2210965"/>
                <a:gd name="connsiteY60" fmla="*/ 1679004 h 2024669"/>
                <a:gd name="connsiteX61" fmla="*/ 1350700 w 2210965"/>
                <a:gd name="connsiteY61" fmla="*/ 1613598 h 2024669"/>
                <a:gd name="connsiteX62" fmla="*/ 1384737 w 2210965"/>
                <a:gd name="connsiteY62" fmla="*/ 1617790 h 2024669"/>
                <a:gd name="connsiteX63" fmla="*/ 1391468 w 2210965"/>
                <a:gd name="connsiteY63" fmla="*/ 1669669 h 2024669"/>
                <a:gd name="connsiteX64" fmla="*/ 1399468 w 2210965"/>
                <a:gd name="connsiteY64" fmla="*/ 1832420 h 2024669"/>
                <a:gd name="connsiteX65" fmla="*/ 1401500 w 2210965"/>
                <a:gd name="connsiteY65" fmla="*/ 1822260 h 2024669"/>
                <a:gd name="connsiteX66" fmla="*/ 1403151 w 2210965"/>
                <a:gd name="connsiteY66" fmla="*/ 1836103 h 2024669"/>
                <a:gd name="connsiteX67" fmla="*/ 1491924 w 2210965"/>
                <a:gd name="connsiteY67" fmla="*/ 1954466 h 2024669"/>
                <a:gd name="connsiteX68" fmla="*/ 1539994 w 2210965"/>
                <a:gd name="connsiteY68" fmla="*/ 1983486 h 2024669"/>
                <a:gd name="connsiteX69" fmla="*/ 1688266 w 2210965"/>
                <a:gd name="connsiteY69" fmla="*/ 2021269 h 2024669"/>
                <a:gd name="connsiteX70" fmla="*/ 1975858 w 2210965"/>
                <a:gd name="connsiteY70" fmla="*/ 1980692 h 2024669"/>
                <a:gd name="connsiteX71" fmla="*/ 2085649 w 2210965"/>
                <a:gd name="connsiteY71" fmla="*/ 1956943 h 2024669"/>
                <a:gd name="connsiteX72" fmla="*/ 2168517 w 2210965"/>
                <a:gd name="connsiteY72" fmla="*/ 1934654 h 2024669"/>
                <a:gd name="connsiteX73" fmla="*/ 2197473 w 2210965"/>
                <a:gd name="connsiteY73" fmla="*/ 1905317 h 2024669"/>
                <a:gd name="connsiteX74" fmla="*/ 2209982 w 2210965"/>
                <a:gd name="connsiteY74" fmla="*/ 1868043 h 2024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2210965" h="2024669">
                  <a:moveTo>
                    <a:pt x="2209982" y="1868043"/>
                  </a:moveTo>
                  <a:cubicBezTo>
                    <a:pt x="2204585" y="1868615"/>
                    <a:pt x="2199314" y="1868234"/>
                    <a:pt x="2194615" y="1869758"/>
                  </a:cubicBezTo>
                  <a:cubicBezTo>
                    <a:pt x="2098984" y="1901571"/>
                    <a:pt x="2003480" y="1933702"/>
                    <a:pt x="1907849" y="1965389"/>
                  </a:cubicBezTo>
                  <a:cubicBezTo>
                    <a:pt x="1885180" y="1972882"/>
                    <a:pt x="1862574" y="1980756"/>
                    <a:pt x="1838126" y="1980629"/>
                  </a:cubicBezTo>
                  <a:cubicBezTo>
                    <a:pt x="1763958" y="1980438"/>
                    <a:pt x="1689918" y="1980565"/>
                    <a:pt x="1615749" y="1980565"/>
                  </a:cubicBezTo>
                  <a:cubicBezTo>
                    <a:pt x="1604319" y="1980565"/>
                    <a:pt x="1593651" y="1980438"/>
                    <a:pt x="1583618" y="1972056"/>
                  </a:cubicBezTo>
                  <a:cubicBezTo>
                    <a:pt x="1554155" y="1947482"/>
                    <a:pt x="1523357" y="1924431"/>
                    <a:pt x="1493893" y="1899857"/>
                  </a:cubicBezTo>
                  <a:cubicBezTo>
                    <a:pt x="1482844" y="1890649"/>
                    <a:pt x="1470843" y="1881569"/>
                    <a:pt x="1464874" y="1867598"/>
                  </a:cubicBezTo>
                  <a:cubicBezTo>
                    <a:pt x="1454904" y="1844485"/>
                    <a:pt x="1440426" y="1824291"/>
                    <a:pt x="1423662" y="1805686"/>
                  </a:cubicBezTo>
                  <a:cubicBezTo>
                    <a:pt x="1414835" y="1795844"/>
                    <a:pt x="1411089" y="1784477"/>
                    <a:pt x="1409882" y="1771967"/>
                  </a:cubicBezTo>
                  <a:cubicBezTo>
                    <a:pt x="1409692" y="1769872"/>
                    <a:pt x="1413248" y="1767522"/>
                    <a:pt x="1415597" y="1764729"/>
                  </a:cubicBezTo>
                  <a:cubicBezTo>
                    <a:pt x="1423281" y="1770761"/>
                    <a:pt x="1419534" y="1784287"/>
                    <a:pt x="1432806" y="1786382"/>
                  </a:cubicBezTo>
                  <a:cubicBezTo>
                    <a:pt x="1430266" y="1733995"/>
                    <a:pt x="1430456" y="1681988"/>
                    <a:pt x="1423852" y="1630807"/>
                  </a:cubicBezTo>
                  <a:cubicBezTo>
                    <a:pt x="1421566" y="1613598"/>
                    <a:pt x="1429059" y="1591691"/>
                    <a:pt x="1408676" y="1576578"/>
                  </a:cubicBezTo>
                  <a:cubicBezTo>
                    <a:pt x="1312981" y="1505267"/>
                    <a:pt x="1217858" y="1433132"/>
                    <a:pt x="1123434" y="1360107"/>
                  </a:cubicBezTo>
                  <a:cubicBezTo>
                    <a:pt x="1110734" y="1350264"/>
                    <a:pt x="1096256" y="1341628"/>
                    <a:pt x="1086731" y="1327023"/>
                  </a:cubicBezTo>
                  <a:cubicBezTo>
                    <a:pt x="1016500" y="1218946"/>
                    <a:pt x="945443" y="1111441"/>
                    <a:pt x="875149" y="1003427"/>
                  </a:cubicBezTo>
                  <a:cubicBezTo>
                    <a:pt x="867973" y="992441"/>
                    <a:pt x="859210" y="983234"/>
                    <a:pt x="854765" y="969201"/>
                  </a:cubicBezTo>
                  <a:cubicBezTo>
                    <a:pt x="822571" y="867283"/>
                    <a:pt x="789043" y="765747"/>
                    <a:pt x="754308" y="664654"/>
                  </a:cubicBezTo>
                  <a:cubicBezTo>
                    <a:pt x="741799" y="628269"/>
                    <a:pt x="730559" y="593027"/>
                    <a:pt x="729289" y="553339"/>
                  </a:cubicBezTo>
                  <a:cubicBezTo>
                    <a:pt x="727511" y="495554"/>
                    <a:pt x="720717" y="437579"/>
                    <a:pt x="711827" y="380365"/>
                  </a:cubicBezTo>
                  <a:cubicBezTo>
                    <a:pt x="696968" y="284924"/>
                    <a:pt x="726749" y="205740"/>
                    <a:pt x="791138" y="136589"/>
                  </a:cubicBezTo>
                  <a:cubicBezTo>
                    <a:pt x="828667" y="96266"/>
                    <a:pt x="864925" y="54737"/>
                    <a:pt x="901819" y="13779"/>
                  </a:cubicBezTo>
                  <a:cubicBezTo>
                    <a:pt x="907153" y="7938"/>
                    <a:pt x="913312" y="2286"/>
                    <a:pt x="899406" y="0"/>
                  </a:cubicBezTo>
                  <a:cubicBezTo>
                    <a:pt x="876673" y="6541"/>
                    <a:pt x="853876" y="13145"/>
                    <a:pt x="831080" y="19685"/>
                  </a:cubicBezTo>
                  <a:cubicBezTo>
                    <a:pt x="828095" y="29654"/>
                    <a:pt x="825111" y="39243"/>
                    <a:pt x="818507" y="47942"/>
                  </a:cubicBezTo>
                  <a:cubicBezTo>
                    <a:pt x="791202" y="83566"/>
                    <a:pt x="764722" y="119888"/>
                    <a:pt x="736338" y="154622"/>
                  </a:cubicBezTo>
                  <a:cubicBezTo>
                    <a:pt x="717478" y="177673"/>
                    <a:pt x="705350" y="203327"/>
                    <a:pt x="696269" y="231711"/>
                  </a:cubicBezTo>
                  <a:cubicBezTo>
                    <a:pt x="680585" y="280607"/>
                    <a:pt x="680013" y="332549"/>
                    <a:pt x="663186" y="381127"/>
                  </a:cubicBezTo>
                  <a:cubicBezTo>
                    <a:pt x="653915" y="407670"/>
                    <a:pt x="647755" y="435356"/>
                    <a:pt x="640453" y="462597"/>
                  </a:cubicBezTo>
                  <a:cubicBezTo>
                    <a:pt x="634420" y="484822"/>
                    <a:pt x="636325" y="505206"/>
                    <a:pt x="644707" y="526669"/>
                  </a:cubicBezTo>
                  <a:cubicBezTo>
                    <a:pt x="657344" y="558927"/>
                    <a:pt x="673663" y="589915"/>
                    <a:pt x="684712" y="627190"/>
                  </a:cubicBezTo>
                  <a:cubicBezTo>
                    <a:pt x="637913" y="601535"/>
                    <a:pt x="595050" y="577914"/>
                    <a:pt x="551553" y="555561"/>
                  </a:cubicBezTo>
                  <a:cubicBezTo>
                    <a:pt x="454207" y="505333"/>
                    <a:pt x="361180" y="446469"/>
                    <a:pt x="259580" y="404495"/>
                  </a:cubicBezTo>
                  <a:cubicBezTo>
                    <a:pt x="250245" y="400622"/>
                    <a:pt x="237418" y="391732"/>
                    <a:pt x="231195" y="401828"/>
                  </a:cubicBezTo>
                  <a:cubicBezTo>
                    <a:pt x="223321" y="414528"/>
                    <a:pt x="239006" y="421196"/>
                    <a:pt x="247197" y="427799"/>
                  </a:cubicBezTo>
                  <a:cubicBezTo>
                    <a:pt x="275645" y="450660"/>
                    <a:pt x="306062" y="471043"/>
                    <a:pt x="336034" y="491998"/>
                  </a:cubicBezTo>
                  <a:cubicBezTo>
                    <a:pt x="393057" y="531876"/>
                    <a:pt x="448238" y="574230"/>
                    <a:pt x="508627" y="614744"/>
                  </a:cubicBezTo>
                  <a:cubicBezTo>
                    <a:pt x="440618" y="614680"/>
                    <a:pt x="377372" y="608140"/>
                    <a:pt x="313936" y="605091"/>
                  </a:cubicBezTo>
                  <a:cubicBezTo>
                    <a:pt x="251833" y="602171"/>
                    <a:pt x="188460" y="601282"/>
                    <a:pt x="129976" y="573977"/>
                  </a:cubicBezTo>
                  <a:cubicBezTo>
                    <a:pt x="121531" y="570040"/>
                    <a:pt x="112006" y="568452"/>
                    <a:pt x="102671" y="567055"/>
                  </a:cubicBezTo>
                  <a:cubicBezTo>
                    <a:pt x="92956" y="565595"/>
                    <a:pt x="4881" y="558229"/>
                    <a:pt x="119" y="569214"/>
                  </a:cubicBezTo>
                  <a:cubicBezTo>
                    <a:pt x="-3310" y="592772"/>
                    <a:pt x="68445" y="623888"/>
                    <a:pt x="85653" y="645414"/>
                  </a:cubicBezTo>
                  <a:cubicBezTo>
                    <a:pt x="177855" y="651701"/>
                    <a:pt x="269994" y="658940"/>
                    <a:pt x="362323" y="663702"/>
                  </a:cubicBezTo>
                  <a:cubicBezTo>
                    <a:pt x="384548" y="664845"/>
                    <a:pt x="400105" y="670814"/>
                    <a:pt x="411027" y="690182"/>
                  </a:cubicBezTo>
                  <a:cubicBezTo>
                    <a:pt x="451985" y="762635"/>
                    <a:pt x="507420" y="814324"/>
                    <a:pt x="593780" y="829691"/>
                  </a:cubicBezTo>
                  <a:cubicBezTo>
                    <a:pt x="633023" y="836676"/>
                    <a:pt x="670171" y="855916"/>
                    <a:pt x="708271" y="869633"/>
                  </a:cubicBezTo>
                  <a:cubicBezTo>
                    <a:pt x="707953" y="872300"/>
                    <a:pt x="707509" y="874966"/>
                    <a:pt x="707191" y="877570"/>
                  </a:cubicBezTo>
                  <a:cubicBezTo>
                    <a:pt x="564443" y="875919"/>
                    <a:pt x="421886" y="878205"/>
                    <a:pt x="275772" y="886523"/>
                  </a:cubicBezTo>
                  <a:cubicBezTo>
                    <a:pt x="281995" y="890397"/>
                    <a:pt x="285043" y="893064"/>
                    <a:pt x="288599" y="894397"/>
                  </a:cubicBezTo>
                  <a:cubicBezTo>
                    <a:pt x="357878" y="919734"/>
                    <a:pt x="427220" y="945261"/>
                    <a:pt x="496816" y="969963"/>
                  </a:cubicBezTo>
                  <a:cubicBezTo>
                    <a:pt x="509833" y="974598"/>
                    <a:pt x="521898" y="979551"/>
                    <a:pt x="531995" y="989330"/>
                  </a:cubicBezTo>
                  <a:cubicBezTo>
                    <a:pt x="583747" y="1039368"/>
                    <a:pt x="635754" y="1089025"/>
                    <a:pt x="687760" y="1138872"/>
                  </a:cubicBezTo>
                  <a:cubicBezTo>
                    <a:pt x="738941" y="1188022"/>
                    <a:pt x="788027" y="1239520"/>
                    <a:pt x="842065" y="1285304"/>
                  </a:cubicBezTo>
                  <a:cubicBezTo>
                    <a:pt x="883150" y="1320038"/>
                    <a:pt x="918011" y="1361631"/>
                    <a:pt x="966525" y="1388999"/>
                  </a:cubicBezTo>
                  <a:cubicBezTo>
                    <a:pt x="1026533" y="1422845"/>
                    <a:pt x="1030851" y="1482598"/>
                    <a:pt x="982845" y="1530922"/>
                  </a:cubicBezTo>
                  <a:cubicBezTo>
                    <a:pt x="974780" y="1538986"/>
                    <a:pt x="966589" y="1547114"/>
                    <a:pt x="958461" y="1555242"/>
                  </a:cubicBezTo>
                  <a:cubicBezTo>
                    <a:pt x="927155" y="1586547"/>
                    <a:pt x="895850" y="1617853"/>
                    <a:pt x="858893" y="1654810"/>
                  </a:cubicBezTo>
                  <a:cubicBezTo>
                    <a:pt x="935601" y="1654810"/>
                    <a:pt x="1003228" y="1655763"/>
                    <a:pt x="1070793" y="1654366"/>
                  </a:cubicBezTo>
                  <a:cubicBezTo>
                    <a:pt x="1100701" y="1653794"/>
                    <a:pt x="1118544" y="1669796"/>
                    <a:pt x="1135499" y="1689481"/>
                  </a:cubicBezTo>
                  <a:cubicBezTo>
                    <a:pt x="1178488" y="1687132"/>
                    <a:pt x="1233860" y="1682941"/>
                    <a:pt x="1282184" y="1679004"/>
                  </a:cubicBezTo>
                  <a:cubicBezTo>
                    <a:pt x="1305615" y="1657858"/>
                    <a:pt x="1328983" y="1636649"/>
                    <a:pt x="1350700" y="1613598"/>
                  </a:cubicBezTo>
                  <a:cubicBezTo>
                    <a:pt x="1367718" y="1595628"/>
                    <a:pt x="1380228" y="1597597"/>
                    <a:pt x="1384737" y="1617790"/>
                  </a:cubicBezTo>
                  <a:cubicBezTo>
                    <a:pt x="1388610" y="1635062"/>
                    <a:pt x="1392166" y="1652334"/>
                    <a:pt x="1391468" y="1669669"/>
                  </a:cubicBezTo>
                  <a:lnTo>
                    <a:pt x="1399468" y="1832420"/>
                  </a:lnTo>
                  <a:cubicBezTo>
                    <a:pt x="1400167" y="1829054"/>
                    <a:pt x="1400865" y="1825689"/>
                    <a:pt x="1401500" y="1822260"/>
                  </a:cubicBezTo>
                  <a:cubicBezTo>
                    <a:pt x="1400993" y="1826768"/>
                    <a:pt x="1401310" y="1831658"/>
                    <a:pt x="1403151" y="1836103"/>
                  </a:cubicBezTo>
                  <a:cubicBezTo>
                    <a:pt x="1423344" y="1882521"/>
                    <a:pt x="1437378" y="1933131"/>
                    <a:pt x="1491924" y="1954466"/>
                  </a:cubicBezTo>
                  <a:cubicBezTo>
                    <a:pt x="1509133" y="1961197"/>
                    <a:pt x="1525580" y="1971739"/>
                    <a:pt x="1539994" y="1983486"/>
                  </a:cubicBezTo>
                  <a:cubicBezTo>
                    <a:pt x="1583872" y="2019046"/>
                    <a:pt x="1631116" y="2031365"/>
                    <a:pt x="1688266" y="2021269"/>
                  </a:cubicBezTo>
                  <a:cubicBezTo>
                    <a:pt x="1783453" y="2004378"/>
                    <a:pt x="1881052" y="2002663"/>
                    <a:pt x="1975858" y="1980692"/>
                  </a:cubicBezTo>
                  <a:cubicBezTo>
                    <a:pt x="2012370" y="1972247"/>
                    <a:pt x="2047930" y="1959547"/>
                    <a:pt x="2085649" y="1956943"/>
                  </a:cubicBezTo>
                  <a:cubicBezTo>
                    <a:pt x="2113526" y="1950403"/>
                    <a:pt x="2141085" y="1942719"/>
                    <a:pt x="2168517" y="1934654"/>
                  </a:cubicBezTo>
                  <a:cubicBezTo>
                    <a:pt x="2182614" y="1930464"/>
                    <a:pt x="2199378" y="1926336"/>
                    <a:pt x="2197473" y="1905317"/>
                  </a:cubicBezTo>
                  <a:cubicBezTo>
                    <a:pt x="2195886" y="1891475"/>
                    <a:pt x="2215507" y="1884807"/>
                    <a:pt x="2209982" y="1868043"/>
                  </a:cubicBez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" name="자유형: 도형 31">
              <a:extLst>
                <a:ext uri="{FF2B5EF4-FFF2-40B4-BE49-F238E27FC236}">
                  <a16:creationId xmlns:a16="http://schemas.microsoft.com/office/drawing/2014/main" id="{8CDC9409-ABD0-46C5-B624-A71D60CDB2B9}"/>
                </a:ext>
              </a:extLst>
            </p:cNvPr>
            <p:cNvSpPr/>
            <p:nvPr/>
          </p:nvSpPr>
          <p:spPr>
            <a:xfrm>
              <a:off x="3692684" y="5972618"/>
              <a:ext cx="943909" cy="483560"/>
            </a:xfrm>
            <a:custGeom>
              <a:avLst/>
              <a:gdLst>
                <a:gd name="connsiteX0" fmla="*/ 826560 w 943909"/>
                <a:gd name="connsiteY0" fmla="*/ 9334 h 483560"/>
                <a:gd name="connsiteX1" fmla="*/ 763187 w 943909"/>
                <a:gd name="connsiteY1" fmla="*/ 68580 h 483560"/>
                <a:gd name="connsiteX2" fmla="*/ 679431 w 943909"/>
                <a:gd name="connsiteY2" fmla="*/ 142557 h 483560"/>
                <a:gd name="connsiteX3" fmla="*/ 675748 w 943909"/>
                <a:gd name="connsiteY3" fmla="*/ 146177 h 483560"/>
                <a:gd name="connsiteX4" fmla="*/ 677208 w 943909"/>
                <a:gd name="connsiteY4" fmla="*/ 144780 h 483560"/>
                <a:gd name="connsiteX5" fmla="*/ 707498 w 943909"/>
                <a:gd name="connsiteY5" fmla="*/ 149987 h 483560"/>
                <a:gd name="connsiteX6" fmla="*/ 690480 w 943909"/>
                <a:gd name="connsiteY6" fmla="*/ 175069 h 483560"/>
                <a:gd name="connsiteX7" fmla="*/ 580688 w 943909"/>
                <a:gd name="connsiteY7" fmla="*/ 241490 h 483560"/>
                <a:gd name="connsiteX8" fmla="*/ 572496 w 943909"/>
                <a:gd name="connsiteY8" fmla="*/ 245999 h 483560"/>
                <a:gd name="connsiteX9" fmla="*/ 299510 w 943909"/>
                <a:gd name="connsiteY9" fmla="*/ 299466 h 483560"/>
                <a:gd name="connsiteX10" fmla="*/ 187559 w 943909"/>
                <a:gd name="connsiteY10" fmla="*/ 253873 h 483560"/>
                <a:gd name="connsiteX11" fmla="*/ 62782 w 943909"/>
                <a:gd name="connsiteY11" fmla="*/ 196659 h 483560"/>
                <a:gd name="connsiteX12" fmla="*/ 11093 w 943909"/>
                <a:gd name="connsiteY12" fmla="*/ 141732 h 483560"/>
                <a:gd name="connsiteX13" fmla="*/ 1505 w 943909"/>
                <a:gd name="connsiteY13" fmla="*/ 120396 h 483560"/>
                <a:gd name="connsiteX14" fmla="*/ 2902 w 943909"/>
                <a:gd name="connsiteY14" fmla="*/ 114554 h 483560"/>
                <a:gd name="connsiteX15" fmla="*/ 11347 w 943909"/>
                <a:gd name="connsiteY15" fmla="*/ 117665 h 483560"/>
                <a:gd name="connsiteX16" fmla="*/ 69958 w 943909"/>
                <a:gd name="connsiteY16" fmla="*/ 136906 h 483560"/>
                <a:gd name="connsiteX17" fmla="*/ 341801 w 943909"/>
                <a:gd name="connsiteY17" fmla="*/ 244411 h 483560"/>
                <a:gd name="connsiteX18" fmla="*/ 409428 w 943909"/>
                <a:gd name="connsiteY18" fmla="*/ 244919 h 483560"/>
                <a:gd name="connsiteX19" fmla="*/ 519601 w 943909"/>
                <a:gd name="connsiteY19" fmla="*/ 223520 h 483560"/>
                <a:gd name="connsiteX20" fmla="*/ 532809 w 943909"/>
                <a:gd name="connsiteY20" fmla="*/ 197040 h 483560"/>
                <a:gd name="connsiteX21" fmla="*/ 430637 w 943909"/>
                <a:gd name="connsiteY21" fmla="*/ 60007 h 483560"/>
                <a:gd name="connsiteX22" fmla="*/ 520300 w 943909"/>
                <a:gd name="connsiteY22" fmla="*/ 111760 h 483560"/>
                <a:gd name="connsiteX23" fmla="*/ 547922 w 943909"/>
                <a:gd name="connsiteY23" fmla="*/ 156972 h 483560"/>
                <a:gd name="connsiteX24" fmla="*/ 580180 w 943909"/>
                <a:gd name="connsiteY24" fmla="*/ 167449 h 483560"/>
                <a:gd name="connsiteX25" fmla="*/ 602214 w 943909"/>
                <a:gd name="connsiteY25" fmla="*/ 121412 h 483560"/>
                <a:gd name="connsiteX26" fmla="*/ 573322 w 943909"/>
                <a:gd name="connsiteY26" fmla="*/ 42481 h 483560"/>
                <a:gd name="connsiteX27" fmla="*/ 583355 w 943909"/>
                <a:gd name="connsiteY27" fmla="*/ 27114 h 483560"/>
                <a:gd name="connsiteX28" fmla="*/ 684955 w 943909"/>
                <a:gd name="connsiteY28" fmla="*/ 25781 h 483560"/>
                <a:gd name="connsiteX29" fmla="*/ 679875 w 943909"/>
                <a:gd name="connsiteY29" fmla="*/ 19812 h 483560"/>
                <a:gd name="connsiteX30" fmla="*/ 826560 w 943909"/>
                <a:gd name="connsiteY30" fmla="*/ 9334 h 483560"/>
                <a:gd name="connsiteX31" fmla="*/ 935908 w 943909"/>
                <a:gd name="connsiteY31" fmla="*/ 0 h 483560"/>
                <a:gd name="connsiteX32" fmla="*/ 943909 w 943909"/>
                <a:gd name="connsiteY32" fmla="*/ 162751 h 483560"/>
                <a:gd name="connsiteX33" fmla="*/ 908285 w 943909"/>
                <a:gd name="connsiteY33" fmla="*/ 281305 h 483560"/>
                <a:gd name="connsiteX34" fmla="*/ 827196 w 943909"/>
                <a:gd name="connsiteY34" fmla="*/ 387350 h 483560"/>
                <a:gd name="connsiteX35" fmla="*/ 775634 w 943909"/>
                <a:gd name="connsiteY35" fmla="*/ 450152 h 483560"/>
                <a:gd name="connsiteX36" fmla="*/ 719627 w 943909"/>
                <a:gd name="connsiteY36" fmla="*/ 480441 h 483560"/>
                <a:gd name="connsiteX37" fmla="*/ 457689 w 943909"/>
                <a:gd name="connsiteY37" fmla="*/ 480885 h 483560"/>
                <a:gd name="connsiteX38" fmla="*/ 446196 w 943909"/>
                <a:gd name="connsiteY38" fmla="*/ 441706 h 483560"/>
                <a:gd name="connsiteX39" fmla="*/ 470516 w 943909"/>
                <a:gd name="connsiteY39" fmla="*/ 391732 h 483560"/>
                <a:gd name="connsiteX40" fmla="*/ 511855 w 943909"/>
                <a:gd name="connsiteY40" fmla="*/ 361442 h 483560"/>
                <a:gd name="connsiteX41" fmla="*/ 712515 w 943909"/>
                <a:gd name="connsiteY41" fmla="*/ 283591 h 483560"/>
                <a:gd name="connsiteX42" fmla="*/ 843579 w 943909"/>
                <a:gd name="connsiteY42" fmla="*/ 192596 h 483560"/>
                <a:gd name="connsiteX43" fmla="*/ 871201 w 943909"/>
                <a:gd name="connsiteY43" fmla="*/ 159385 h 483560"/>
                <a:gd name="connsiteX44" fmla="*/ 926827 w 943909"/>
                <a:gd name="connsiteY44" fmla="*/ 36830 h 483560"/>
                <a:gd name="connsiteX45" fmla="*/ 935908 w 943909"/>
                <a:gd name="connsiteY45" fmla="*/ 0 h 483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943909" h="483560">
                  <a:moveTo>
                    <a:pt x="826560" y="9334"/>
                  </a:moveTo>
                  <a:cubicBezTo>
                    <a:pt x="805097" y="28702"/>
                    <a:pt x="783570" y="48006"/>
                    <a:pt x="763187" y="68580"/>
                  </a:cubicBezTo>
                  <a:cubicBezTo>
                    <a:pt x="736073" y="95821"/>
                    <a:pt x="706164" y="120142"/>
                    <a:pt x="679431" y="142557"/>
                  </a:cubicBezTo>
                  <a:cubicBezTo>
                    <a:pt x="671302" y="144145"/>
                    <a:pt x="677780" y="149860"/>
                    <a:pt x="675748" y="146177"/>
                  </a:cubicBezTo>
                  <a:cubicBezTo>
                    <a:pt x="675430" y="145542"/>
                    <a:pt x="676001" y="145351"/>
                    <a:pt x="677208" y="144780"/>
                  </a:cubicBezTo>
                  <a:cubicBezTo>
                    <a:pt x="688701" y="139128"/>
                    <a:pt x="701656" y="138430"/>
                    <a:pt x="707498" y="149987"/>
                  </a:cubicBezTo>
                  <a:cubicBezTo>
                    <a:pt x="714800" y="164338"/>
                    <a:pt x="699370" y="169354"/>
                    <a:pt x="690480" y="175069"/>
                  </a:cubicBezTo>
                  <a:cubicBezTo>
                    <a:pt x="654539" y="198247"/>
                    <a:pt x="615232" y="215900"/>
                    <a:pt x="580688" y="241490"/>
                  </a:cubicBezTo>
                  <a:cubicBezTo>
                    <a:pt x="578021" y="243077"/>
                    <a:pt x="574782" y="243967"/>
                    <a:pt x="572496" y="245999"/>
                  </a:cubicBezTo>
                  <a:cubicBezTo>
                    <a:pt x="491598" y="315023"/>
                    <a:pt x="394443" y="303720"/>
                    <a:pt x="299510" y="299466"/>
                  </a:cubicBezTo>
                  <a:cubicBezTo>
                    <a:pt x="258235" y="297624"/>
                    <a:pt x="224517" y="269875"/>
                    <a:pt x="187559" y="253873"/>
                  </a:cubicBezTo>
                  <a:cubicBezTo>
                    <a:pt x="145650" y="235775"/>
                    <a:pt x="104311" y="216027"/>
                    <a:pt x="62782" y="196659"/>
                  </a:cubicBezTo>
                  <a:cubicBezTo>
                    <a:pt x="37763" y="184975"/>
                    <a:pt x="20174" y="167703"/>
                    <a:pt x="11093" y="141732"/>
                  </a:cubicBezTo>
                  <a:cubicBezTo>
                    <a:pt x="12300" y="132651"/>
                    <a:pt x="6394" y="126809"/>
                    <a:pt x="1505" y="120396"/>
                  </a:cubicBezTo>
                  <a:cubicBezTo>
                    <a:pt x="425" y="119062"/>
                    <a:pt x="-1861" y="114744"/>
                    <a:pt x="2902" y="114554"/>
                  </a:cubicBezTo>
                  <a:cubicBezTo>
                    <a:pt x="5696" y="114427"/>
                    <a:pt x="8553" y="116586"/>
                    <a:pt x="11347" y="117665"/>
                  </a:cubicBezTo>
                  <a:cubicBezTo>
                    <a:pt x="33064" y="117602"/>
                    <a:pt x="51479" y="127317"/>
                    <a:pt x="69958" y="136906"/>
                  </a:cubicBezTo>
                  <a:cubicBezTo>
                    <a:pt x="156825" y="182308"/>
                    <a:pt x="244138" y="225806"/>
                    <a:pt x="341801" y="244411"/>
                  </a:cubicBezTo>
                  <a:cubicBezTo>
                    <a:pt x="364852" y="248856"/>
                    <a:pt x="386696" y="250698"/>
                    <a:pt x="409428" y="244919"/>
                  </a:cubicBezTo>
                  <a:cubicBezTo>
                    <a:pt x="445878" y="235966"/>
                    <a:pt x="482707" y="229616"/>
                    <a:pt x="519601" y="223520"/>
                  </a:cubicBezTo>
                  <a:cubicBezTo>
                    <a:pt x="538270" y="221678"/>
                    <a:pt x="537000" y="211708"/>
                    <a:pt x="532809" y="197040"/>
                  </a:cubicBezTo>
                  <a:cubicBezTo>
                    <a:pt x="512680" y="127444"/>
                    <a:pt x="507282" y="119507"/>
                    <a:pt x="430637" y="60007"/>
                  </a:cubicBezTo>
                  <a:cubicBezTo>
                    <a:pt x="490264" y="60769"/>
                    <a:pt x="490201" y="60833"/>
                    <a:pt x="520300" y="111760"/>
                  </a:cubicBezTo>
                  <a:cubicBezTo>
                    <a:pt x="529253" y="127000"/>
                    <a:pt x="541382" y="140779"/>
                    <a:pt x="547922" y="156972"/>
                  </a:cubicBezTo>
                  <a:cubicBezTo>
                    <a:pt x="555606" y="175831"/>
                    <a:pt x="564369" y="173164"/>
                    <a:pt x="580180" y="167449"/>
                  </a:cubicBezTo>
                  <a:cubicBezTo>
                    <a:pt x="604564" y="158559"/>
                    <a:pt x="616312" y="149415"/>
                    <a:pt x="602214" y="121412"/>
                  </a:cubicBezTo>
                  <a:cubicBezTo>
                    <a:pt x="589705" y="96520"/>
                    <a:pt x="582657" y="68961"/>
                    <a:pt x="573322" y="42481"/>
                  </a:cubicBezTo>
                  <a:cubicBezTo>
                    <a:pt x="569957" y="32893"/>
                    <a:pt x="566464" y="19812"/>
                    <a:pt x="583355" y="27114"/>
                  </a:cubicBezTo>
                  <a:cubicBezTo>
                    <a:pt x="617772" y="42100"/>
                    <a:pt x="650538" y="17652"/>
                    <a:pt x="684955" y="25781"/>
                  </a:cubicBezTo>
                  <a:cubicBezTo>
                    <a:pt x="683240" y="23749"/>
                    <a:pt x="681589" y="21780"/>
                    <a:pt x="679875" y="19812"/>
                  </a:cubicBezTo>
                  <a:cubicBezTo>
                    <a:pt x="722864" y="17399"/>
                    <a:pt x="778237" y="13271"/>
                    <a:pt x="826560" y="9334"/>
                  </a:cubicBezTo>
                  <a:close/>
                  <a:moveTo>
                    <a:pt x="935908" y="0"/>
                  </a:moveTo>
                  <a:lnTo>
                    <a:pt x="943909" y="162751"/>
                  </a:lnTo>
                  <a:cubicBezTo>
                    <a:pt x="935717" y="202883"/>
                    <a:pt x="920858" y="241808"/>
                    <a:pt x="908285" y="281305"/>
                  </a:cubicBezTo>
                  <a:cubicBezTo>
                    <a:pt x="894125" y="325691"/>
                    <a:pt x="853802" y="351536"/>
                    <a:pt x="827196" y="387350"/>
                  </a:cubicBezTo>
                  <a:cubicBezTo>
                    <a:pt x="811003" y="409067"/>
                    <a:pt x="792334" y="428815"/>
                    <a:pt x="775634" y="450152"/>
                  </a:cubicBezTo>
                  <a:cubicBezTo>
                    <a:pt x="758806" y="463550"/>
                    <a:pt x="750678" y="493204"/>
                    <a:pt x="719627" y="480441"/>
                  </a:cubicBezTo>
                  <a:cubicBezTo>
                    <a:pt x="632314" y="469455"/>
                    <a:pt x="544938" y="471678"/>
                    <a:pt x="457689" y="480885"/>
                  </a:cubicBezTo>
                  <a:cubicBezTo>
                    <a:pt x="440798" y="464439"/>
                    <a:pt x="436925" y="455359"/>
                    <a:pt x="446196" y="441706"/>
                  </a:cubicBezTo>
                  <a:cubicBezTo>
                    <a:pt x="456864" y="426021"/>
                    <a:pt x="464293" y="409448"/>
                    <a:pt x="470516" y="391732"/>
                  </a:cubicBezTo>
                  <a:cubicBezTo>
                    <a:pt x="477184" y="372999"/>
                    <a:pt x="496170" y="369062"/>
                    <a:pt x="511855" y="361442"/>
                  </a:cubicBezTo>
                  <a:cubicBezTo>
                    <a:pt x="579482" y="337185"/>
                    <a:pt x="651237" y="322834"/>
                    <a:pt x="712515" y="283591"/>
                  </a:cubicBezTo>
                  <a:cubicBezTo>
                    <a:pt x="757219" y="255016"/>
                    <a:pt x="799573" y="222440"/>
                    <a:pt x="843579" y="192596"/>
                  </a:cubicBezTo>
                  <a:cubicBezTo>
                    <a:pt x="855834" y="184277"/>
                    <a:pt x="865232" y="173291"/>
                    <a:pt x="871201" y="159385"/>
                  </a:cubicBezTo>
                  <a:cubicBezTo>
                    <a:pt x="888918" y="118173"/>
                    <a:pt x="907015" y="77026"/>
                    <a:pt x="926827" y="36830"/>
                  </a:cubicBezTo>
                  <a:cubicBezTo>
                    <a:pt x="932860" y="24511"/>
                    <a:pt x="935463" y="12255"/>
                    <a:pt x="935908" y="0"/>
                  </a:cubicBez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CD9F437F-B157-458C-94CB-4FEDC0A836DF}"/>
                </a:ext>
              </a:extLst>
            </p:cNvPr>
            <p:cNvSpPr/>
            <p:nvPr/>
          </p:nvSpPr>
          <p:spPr>
            <a:xfrm>
              <a:off x="3378472" y="4490211"/>
              <a:ext cx="433382" cy="245427"/>
            </a:xfrm>
            <a:custGeom>
              <a:avLst/>
              <a:gdLst>
                <a:gd name="connsiteX0" fmla="*/ 123629 w 433382"/>
                <a:gd name="connsiteY0" fmla="*/ 0 h 245427"/>
                <a:gd name="connsiteX1" fmla="*/ 312 w 433382"/>
                <a:gd name="connsiteY1" fmla="*/ 32576 h 245427"/>
                <a:gd name="connsiteX2" fmla="*/ 433382 w 433382"/>
                <a:gd name="connsiteY2" fmla="*/ 245428 h 245427"/>
                <a:gd name="connsiteX3" fmla="*/ 406521 w 433382"/>
                <a:gd name="connsiteY3" fmla="*/ 205613 h 245427"/>
                <a:gd name="connsiteX4" fmla="*/ 276220 w 433382"/>
                <a:gd name="connsiteY4" fmla="*/ 121412 h 245427"/>
                <a:gd name="connsiteX5" fmla="*/ 123629 w 433382"/>
                <a:gd name="connsiteY5" fmla="*/ 0 h 245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3382" h="245427">
                  <a:moveTo>
                    <a:pt x="123629" y="0"/>
                  </a:moveTo>
                  <a:cubicBezTo>
                    <a:pt x="82545" y="10859"/>
                    <a:pt x="41396" y="21717"/>
                    <a:pt x="312" y="32576"/>
                  </a:cubicBezTo>
                  <a:cubicBezTo>
                    <a:pt x="-10991" y="49085"/>
                    <a:pt x="287713" y="182309"/>
                    <a:pt x="433382" y="245428"/>
                  </a:cubicBezTo>
                  <a:cubicBezTo>
                    <a:pt x="425508" y="229679"/>
                    <a:pt x="414586" y="218567"/>
                    <a:pt x="406521" y="205613"/>
                  </a:cubicBezTo>
                  <a:cubicBezTo>
                    <a:pt x="376105" y="156909"/>
                    <a:pt x="334068" y="126492"/>
                    <a:pt x="276220" y="121412"/>
                  </a:cubicBezTo>
                  <a:cubicBezTo>
                    <a:pt x="198115" y="114491"/>
                    <a:pt x="162745" y="55182"/>
                    <a:pt x="123629" y="0"/>
                  </a:cubicBez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A7E52B25-9F85-4A4D-AC9D-2E4B911EBC48}"/>
                </a:ext>
              </a:extLst>
            </p:cNvPr>
            <p:cNvSpPr/>
            <p:nvPr/>
          </p:nvSpPr>
          <p:spPr>
            <a:xfrm>
              <a:off x="3009466" y="3877309"/>
              <a:ext cx="418530" cy="193738"/>
            </a:xfrm>
            <a:custGeom>
              <a:avLst/>
              <a:gdLst>
                <a:gd name="connsiteX0" fmla="*/ 337124 w 418530"/>
                <a:gd name="connsiteY0" fmla="*/ 193739 h 193738"/>
                <a:gd name="connsiteX1" fmla="*/ 418531 w 418530"/>
                <a:gd name="connsiteY1" fmla="*/ 168402 h 193738"/>
                <a:gd name="connsiteX2" fmla="*/ 2 w 418530"/>
                <a:gd name="connsiteY2" fmla="*/ 0 h 193738"/>
                <a:gd name="connsiteX3" fmla="*/ 337124 w 418530"/>
                <a:gd name="connsiteY3" fmla="*/ 193739 h 19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8530" h="193738">
                  <a:moveTo>
                    <a:pt x="337124" y="193739"/>
                  </a:moveTo>
                  <a:cubicBezTo>
                    <a:pt x="364238" y="185230"/>
                    <a:pt x="391353" y="176784"/>
                    <a:pt x="418531" y="168402"/>
                  </a:cubicBezTo>
                  <a:cubicBezTo>
                    <a:pt x="406529" y="161925"/>
                    <a:pt x="127510" y="49593"/>
                    <a:pt x="2" y="0"/>
                  </a:cubicBezTo>
                  <a:cubicBezTo>
                    <a:pt x="-950" y="11049"/>
                    <a:pt x="308739" y="172149"/>
                    <a:pt x="337124" y="193739"/>
                  </a:cubicBez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C3AD73E1-6610-4A08-9489-232466081D97}"/>
                </a:ext>
              </a:extLst>
            </p:cNvPr>
            <p:cNvSpPr/>
            <p:nvPr/>
          </p:nvSpPr>
          <p:spPr>
            <a:xfrm>
              <a:off x="3237243" y="3773614"/>
              <a:ext cx="434022" cy="209676"/>
            </a:xfrm>
            <a:custGeom>
              <a:avLst/>
              <a:gdLst>
                <a:gd name="connsiteX0" fmla="*/ 352996 w 434022"/>
                <a:gd name="connsiteY0" fmla="*/ 209677 h 209676"/>
                <a:gd name="connsiteX1" fmla="*/ 434022 w 434022"/>
                <a:gd name="connsiteY1" fmla="*/ 180149 h 209676"/>
                <a:gd name="connsiteX2" fmla="*/ 0 w 434022"/>
                <a:gd name="connsiteY2" fmla="*/ 0 h 209676"/>
                <a:gd name="connsiteX3" fmla="*/ 352996 w 434022"/>
                <a:gd name="connsiteY3" fmla="*/ 209677 h 20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4022" h="209676">
                  <a:moveTo>
                    <a:pt x="352996" y="209677"/>
                  </a:moveTo>
                  <a:cubicBezTo>
                    <a:pt x="381191" y="202819"/>
                    <a:pt x="407352" y="191008"/>
                    <a:pt x="434022" y="180149"/>
                  </a:cubicBezTo>
                  <a:cubicBezTo>
                    <a:pt x="424751" y="175006"/>
                    <a:pt x="3873" y="889"/>
                    <a:pt x="0" y="0"/>
                  </a:cubicBezTo>
                  <a:cubicBezTo>
                    <a:pt x="9144" y="17463"/>
                    <a:pt x="249936" y="149733"/>
                    <a:pt x="352996" y="209677"/>
                  </a:cubicBez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59C9E7B0-EE23-4636-946D-55DDE4A2CFCB}"/>
                </a:ext>
              </a:extLst>
            </p:cNvPr>
            <p:cNvSpPr/>
            <p:nvPr/>
          </p:nvSpPr>
          <p:spPr>
            <a:xfrm>
              <a:off x="5297691" y="4342257"/>
              <a:ext cx="1390958" cy="994709"/>
            </a:xfrm>
            <a:custGeom>
              <a:avLst/>
              <a:gdLst>
                <a:gd name="connsiteX0" fmla="*/ 1384173 w 1390958"/>
                <a:gd name="connsiteY0" fmla="*/ 0 h 994709"/>
                <a:gd name="connsiteX1" fmla="*/ 1191451 w 1390958"/>
                <a:gd name="connsiteY1" fmla="*/ 15875 h 994709"/>
                <a:gd name="connsiteX2" fmla="*/ 1147382 w 1390958"/>
                <a:gd name="connsiteY2" fmla="*/ 44323 h 994709"/>
                <a:gd name="connsiteX3" fmla="*/ 970407 w 1390958"/>
                <a:gd name="connsiteY3" fmla="*/ 207264 h 994709"/>
                <a:gd name="connsiteX4" fmla="*/ 870712 w 1390958"/>
                <a:gd name="connsiteY4" fmla="*/ 298958 h 994709"/>
                <a:gd name="connsiteX5" fmla="*/ 820738 w 1390958"/>
                <a:gd name="connsiteY5" fmla="*/ 34353 h 994709"/>
                <a:gd name="connsiteX6" fmla="*/ 763207 w 1390958"/>
                <a:gd name="connsiteY6" fmla="*/ 173672 h 994709"/>
                <a:gd name="connsiteX7" fmla="*/ 748855 w 1390958"/>
                <a:gd name="connsiteY7" fmla="*/ 235648 h 994709"/>
                <a:gd name="connsiteX8" fmla="*/ 776288 w 1390958"/>
                <a:gd name="connsiteY8" fmla="*/ 473456 h 994709"/>
                <a:gd name="connsiteX9" fmla="*/ 762381 w 1390958"/>
                <a:gd name="connsiteY9" fmla="*/ 505396 h 994709"/>
                <a:gd name="connsiteX10" fmla="*/ 651764 w 1390958"/>
                <a:gd name="connsiteY10" fmla="*/ 586613 h 994709"/>
                <a:gd name="connsiteX11" fmla="*/ 555815 w 1390958"/>
                <a:gd name="connsiteY11" fmla="*/ 635508 h 994709"/>
                <a:gd name="connsiteX12" fmla="*/ 525780 w 1390958"/>
                <a:gd name="connsiteY12" fmla="*/ 619315 h 994709"/>
                <a:gd name="connsiteX13" fmla="*/ 500126 w 1390958"/>
                <a:gd name="connsiteY13" fmla="*/ 469138 h 994709"/>
                <a:gd name="connsiteX14" fmla="*/ 471360 w 1390958"/>
                <a:gd name="connsiteY14" fmla="*/ 320865 h 994709"/>
                <a:gd name="connsiteX15" fmla="*/ 462915 w 1390958"/>
                <a:gd name="connsiteY15" fmla="*/ 340741 h 994709"/>
                <a:gd name="connsiteX16" fmla="*/ 438531 w 1390958"/>
                <a:gd name="connsiteY16" fmla="*/ 544385 h 994709"/>
                <a:gd name="connsiteX17" fmla="*/ 425005 w 1390958"/>
                <a:gd name="connsiteY17" fmla="*/ 567880 h 994709"/>
                <a:gd name="connsiteX18" fmla="*/ 379222 w 1390958"/>
                <a:gd name="connsiteY18" fmla="*/ 557975 h 994709"/>
                <a:gd name="connsiteX19" fmla="*/ 311658 w 1390958"/>
                <a:gd name="connsiteY19" fmla="*/ 460629 h 994709"/>
                <a:gd name="connsiteX20" fmla="*/ 253809 w 1390958"/>
                <a:gd name="connsiteY20" fmla="*/ 379540 h 994709"/>
                <a:gd name="connsiteX21" fmla="*/ 343408 w 1390958"/>
                <a:gd name="connsiteY21" fmla="*/ 622745 h 994709"/>
                <a:gd name="connsiteX22" fmla="*/ 332930 w 1390958"/>
                <a:gd name="connsiteY22" fmla="*/ 661924 h 994709"/>
                <a:gd name="connsiteX23" fmla="*/ 298767 w 1390958"/>
                <a:gd name="connsiteY23" fmla="*/ 648335 h 994709"/>
                <a:gd name="connsiteX24" fmla="*/ 156782 w 1390958"/>
                <a:gd name="connsiteY24" fmla="*/ 439229 h 994709"/>
                <a:gd name="connsiteX25" fmla="*/ 0 w 1390958"/>
                <a:gd name="connsiteY25" fmla="*/ 328740 h 994709"/>
                <a:gd name="connsiteX26" fmla="*/ 232601 w 1390958"/>
                <a:gd name="connsiteY26" fmla="*/ 593408 h 994709"/>
                <a:gd name="connsiteX27" fmla="*/ 259080 w 1390958"/>
                <a:gd name="connsiteY27" fmla="*/ 655002 h 994709"/>
                <a:gd name="connsiteX28" fmla="*/ 231203 w 1390958"/>
                <a:gd name="connsiteY28" fmla="*/ 955358 h 994709"/>
                <a:gd name="connsiteX29" fmla="*/ 285559 w 1390958"/>
                <a:gd name="connsiteY29" fmla="*/ 989266 h 994709"/>
                <a:gd name="connsiteX30" fmla="*/ 349123 w 1390958"/>
                <a:gd name="connsiteY30" fmla="*/ 963485 h 994709"/>
                <a:gd name="connsiteX31" fmla="*/ 337439 w 1390958"/>
                <a:gd name="connsiteY31" fmla="*/ 939546 h 994709"/>
                <a:gd name="connsiteX32" fmla="*/ 277622 w 1390958"/>
                <a:gd name="connsiteY32" fmla="*/ 859536 h 994709"/>
                <a:gd name="connsiteX33" fmla="*/ 269303 w 1390958"/>
                <a:gd name="connsiteY33" fmla="*/ 825309 h 994709"/>
                <a:gd name="connsiteX34" fmla="*/ 299847 w 1390958"/>
                <a:gd name="connsiteY34" fmla="*/ 821309 h 994709"/>
                <a:gd name="connsiteX35" fmla="*/ 589788 w 1390958"/>
                <a:gd name="connsiteY35" fmla="*/ 844233 h 994709"/>
                <a:gd name="connsiteX36" fmla="*/ 628396 w 1390958"/>
                <a:gd name="connsiteY36" fmla="*/ 836549 h 994709"/>
                <a:gd name="connsiteX37" fmla="*/ 1186625 w 1390958"/>
                <a:gd name="connsiteY37" fmla="*/ 512635 h 994709"/>
                <a:gd name="connsiteX38" fmla="*/ 1207579 w 1390958"/>
                <a:gd name="connsiteY38" fmla="*/ 491046 h 994709"/>
                <a:gd name="connsiteX39" fmla="*/ 1378267 w 1390958"/>
                <a:gd name="connsiteY39" fmla="*/ 91377 h 994709"/>
                <a:gd name="connsiteX40" fmla="*/ 1384173 w 1390958"/>
                <a:gd name="connsiteY40" fmla="*/ 0 h 994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390958" h="994709">
                  <a:moveTo>
                    <a:pt x="1384173" y="0"/>
                  </a:moveTo>
                  <a:cubicBezTo>
                    <a:pt x="1319975" y="5842"/>
                    <a:pt x="1259014" y="51117"/>
                    <a:pt x="1191451" y="15875"/>
                  </a:cubicBezTo>
                  <a:cubicBezTo>
                    <a:pt x="1173988" y="21018"/>
                    <a:pt x="1160399" y="32258"/>
                    <a:pt x="1147382" y="44323"/>
                  </a:cubicBezTo>
                  <a:cubicBezTo>
                    <a:pt x="1088644" y="98933"/>
                    <a:pt x="1031303" y="155130"/>
                    <a:pt x="970407" y="207264"/>
                  </a:cubicBezTo>
                  <a:cubicBezTo>
                    <a:pt x="937387" y="235521"/>
                    <a:pt x="908685" y="268605"/>
                    <a:pt x="870712" y="298958"/>
                  </a:cubicBezTo>
                  <a:cubicBezTo>
                    <a:pt x="853567" y="208090"/>
                    <a:pt x="837120" y="121221"/>
                    <a:pt x="820738" y="34353"/>
                  </a:cubicBezTo>
                  <a:cubicBezTo>
                    <a:pt x="797052" y="80391"/>
                    <a:pt x="779716" y="126873"/>
                    <a:pt x="763207" y="173672"/>
                  </a:cubicBezTo>
                  <a:cubicBezTo>
                    <a:pt x="756158" y="193548"/>
                    <a:pt x="745172" y="210884"/>
                    <a:pt x="748855" y="235648"/>
                  </a:cubicBezTo>
                  <a:cubicBezTo>
                    <a:pt x="760413" y="314579"/>
                    <a:pt x="767461" y="394145"/>
                    <a:pt x="776288" y="473456"/>
                  </a:cubicBezTo>
                  <a:cubicBezTo>
                    <a:pt x="777748" y="486791"/>
                    <a:pt x="774509" y="496824"/>
                    <a:pt x="762381" y="505396"/>
                  </a:cubicBezTo>
                  <a:cubicBezTo>
                    <a:pt x="725043" y="531876"/>
                    <a:pt x="689483" y="560832"/>
                    <a:pt x="651764" y="586613"/>
                  </a:cubicBezTo>
                  <a:cubicBezTo>
                    <a:pt x="622109" y="606870"/>
                    <a:pt x="594487" y="631444"/>
                    <a:pt x="555815" y="635508"/>
                  </a:cubicBezTo>
                  <a:cubicBezTo>
                    <a:pt x="540258" y="637096"/>
                    <a:pt x="528955" y="638111"/>
                    <a:pt x="525780" y="619315"/>
                  </a:cubicBezTo>
                  <a:cubicBezTo>
                    <a:pt x="517334" y="569214"/>
                    <a:pt x="509270" y="519113"/>
                    <a:pt x="500126" y="469138"/>
                  </a:cubicBezTo>
                  <a:cubicBezTo>
                    <a:pt x="491172" y="419862"/>
                    <a:pt x="481139" y="370840"/>
                    <a:pt x="471360" y="320865"/>
                  </a:cubicBezTo>
                  <a:cubicBezTo>
                    <a:pt x="459803" y="326009"/>
                    <a:pt x="463677" y="334264"/>
                    <a:pt x="462915" y="340741"/>
                  </a:cubicBezTo>
                  <a:cubicBezTo>
                    <a:pt x="454787" y="408622"/>
                    <a:pt x="446913" y="476504"/>
                    <a:pt x="438531" y="544385"/>
                  </a:cubicBezTo>
                  <a:cubicBezTo>
                    <a:pt x="437388" y="553720"/>
                    <a:pt x="440817" y="568452"/>
                    <a:pt x="425005" y="567880"/>
                  </a:cubicBezTo>
                  <a:cubicBezTo>
                    <a:pt x="409511" y="567309"/>
                    <a:pt x="391604" y="576453"/>
                    <a:pt x="379222" y="557975"/>
                  </a:cubicBezTo>
                  <a:cubicBezTo>
                    <a:pt x="357188" y="525209"/>
                    <a:pt x="334391" y="492951"/>
                    <a:pt x="311658" y="460629"/>
                  </a:cubicBezTo>
                  <a:cubicBezTo>
                    <a:pt x="292608" y="433451"/>
                    <a:pt x="273113" y="406527"/>
                    <a:pt x="253809" y="379540"/>
                  </a:cubicBezTo>
                  <a:cubicBezTo>
                    <a:pt x="280924" y="462344"/>
                    <a:pt x="311213" y="542861"/>
                    <a:pt x="343408" y="622745"/>
                  </a:cubicBezTo>
                  <a:cubicBezTo>
                    <a:pt x="350647" y="640715"/>
                    <a:pt x="349440" y="651701"/>
                    <a:pt x="332930" y="661924"/>
                  </a:cubicBezTo>
                  <a:cubicBezTo>
                    <a:pt x="314452" y="673290"/>
                    <a:pt x="307594" y="661352"/>
                    <a:pt x="298767" y="648335"/>
                  </a:cubicBezTo>
                  <a:cubicBezTo>
                    <a:pt x="251777" y="578421"/>
                    <a:pt x="204089" y="508889"/>
                    <a:pt x="156782" y="439229"/>
                  </a:cubicBezTo>
                  <a:cubicBezTo>
                    <a:pt x="119634" y="384492"/>
                    <a:pt x="62992" y="343852"/>
                    <a:pt x="0" y="328740"/>
                  </a:cubicBezTo>
                  <a:cubicBezTo>
                    <a:pt x="79121" y="418338"/>
                    <a:pt x="156718" y="505142"/>
                    <a:pt x="232601" y="593408"/>
                  </a:cubicBezTo>
                  <a:cubicBezTo>
                    <a:pt x="246761" y="609854"/>
                    <a:pt x="264414" y="623824"/>
                    <a:pt x="259080" y="655002"/>
                  </a:cubicBezTo>
                  <a:cubicBezTo>
                    <a:pt x="242316" y="754190"/>
                    <a:pt x="232473" y="854520"/>
                    <a:pt x="231203" y="955358"/>
                  </a:cubicBezTo>
                  <a:cubicBezTo>
                    <a:pt x="230759" y="989203"/>
                    <a:pt x="254000" y="1003427"/>
                    <a:pt x="285559" y="989266"/>
                  </a:cubicBezTo>
                  <a:cubicBezTo>
                    <a:pt x="306514" y="979869"/>
                    <a:pt x="326453" y="968439"/>
                    <a:pt x="349123" y="963485"/>
                  </a:cubicBezTo>
                  <a:cubicBezTo>
                    <a:pt x="352425" y="952119"/>
                    <a:pt x="342709" y="946595"/>
                    <a:pt x="337439" y="939546"/>
                  </a:cubicBezTo>
                  <a:cubicBezTo>
                    <a:pt x="317945" y="912559"/>
                    <a:pt x="298513" y="885444"/>
                    <a:pt x="277622" y="859536"/>
                  </a:cubicBezTo>
                  <a:cubicBezTo>
                    <a:pt x="268795" y="848614"/>
                    <a:pt x="264223" y="836168"/>
                    <a:pt x="269303" y="825309"/>
                  </a:cubicBezTo>
                  <a:cubicBezTo>
                    <a:pt x="275209" y="812800"/>
                    <a:pt x="289496" y="820547"/>
                    <a:pt x="299847" y="821309"/>
                  </a:cubicBezTo>
                  <a:cubicBezTo>
                    <a:pt x="396494" y="828611"/>
                    <a:pt x="493141" y="836422"/>
                    <a:pt x="589788" y="844233"/>
                  </a:cubicBezTo>
                  <a:cubicBezTo>
                    <a:pt x="603440" y="845312"/>
                    <a:pt x="615696" y="843978"/>
                    <a:pt x="628396" y="836549"/>
                  </a:cubicBezTo>
                  <a:cubicBezTo>
                    <a:pt x="814260" y="728218"/>
                    <a:pt x="1000442" y="620395"/>
                    <a:pt x="1186625" y="512635"/>
                  </a:cubicBezTo>
                  <a:cubicBezTo>
                    <a:pt x="1195832" y="507238"/>
                    <a:pt x="1204023" y="501904"/>
                    <a:pt x="1207579" y="491046"/>
                  </a:cubicBezTo>
                  <a:cubicBezTo>
                    <a:pt x="1252283" y="352615"/>
                    <a:pt x="1319911" y="223965"/>
                    <a:pt x="1378267" y="91377"/>
                  </a:cubicBezTo>
                  <a:cubicBezTo>
                    <a:pt x="1392174" y="60008"/>
                    <a:pt x="1395413" y="31433"/>
                    <a:pt x="1384173" y="0"/>
                  </a:cubicBez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45F5D2A9-A61D-4AE5-BB63-E124DCACC9EA}"/>
              </a:ext>
            </a:extLst>
          </p:cNvPr>
          <p:cNvSpPr txBox="1"/>
          <p:nvPr/>
        </p:nvSpPr>
        <p:spPr>
          <a:xfrm>
            <a:off x="5564424" y="2724362"/>
            <a:ext cx="58786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</a:p>
        </p:txBody>
      </p:sp>
      <p:sp>
        <p:nvSpPr>
          <p:cNvPr id="38" name="Rounded Rectangular Callout 31">
            <a:extLst>
              <a:ext uri="{FF2B5EF4-FFF2-40B4-BE49-F238E27FC236}">
                <a16:creationId xmlns:a16="http://schemas.microsoft.com/office/drawing/2014/main" id="{DFA8769B-36E9-415E-9B35-5385EFC2F451}"/>
              </a:ext>
            </a:extLst>
          </p:cNvPr>
          <p:cNvSpPr/>
          <p:nvPr/>
        </p:nvSpPr>
        <p:spPr>
          <a:xfrm flipH="1">
            <a:off x="6780148" y="4372647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39" name="그룹 6">
            <a:extLst>
              <a:ext uri="{FF2B5EF4-FFF2-40B4-BE49-F238E27FC236}">
                <a16:creationId xmlns:a16="http://schemas.microsoft.com/office/drawing/2014/main" id="{EE350136-0AB7-4B49-89DD-A47A3307C2E3}"/>
              </a:ext>
            </a:extLst>
          </p:cNvPr>
          <p:cNvGrpSpPr/>
          <p:nvPr/>
        </p:nvGrpSpPr>
        <p:grpSpPr>
          <a:xfrm>
            <a:off x="5752921" y="4826956"/>
            <a:ext cx="1387252" cy="1320245"/>
            <a:chOff x="1730330" y="5175558"/>
            <a:chExt cx="1742087" cy="1320245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2E1C986-011C-489A-9517-1A735AC39A02}"/>
                </a:ext>
              </a:extLst>
            </p:cNvPr>
            <p:cNvSpPr txBox="1"/>
            <p:nvPr/>
          </p:nvSpPr>
          <p:spPr>
            <a:xfrm>
              <a:off x="1730331" y="5387807"/>
              <a:ext cx="1733335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E0FA9FE-6F33-4319-9C34-82F1B70544F2}"/>
                </a:ext>
              </a:extLst>
            </p:cNvPr>
            <p:cNvSpPr txBox="1"/>
            <p:nvPr/>
          </p:nvSpPr>
          <p:spPr>
            <a:xfrm>
              <a:off x="1730330" y="5175558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42" name="Rounded Rectangular Callout 31">
            <a:extLst>
              <a:ext uri="{FF2B5EF4-FFF2-40B4-BE49-F238E27FC236}">
                <a16:creationId xmlns:a16="http://schemas.microsoft.com/office/drawing/2014/main" id="{1DA88C9E-10AC-454F-9D8B-CD72B673F8DA}"/>
              </a:ext>
            </a:extLst>
          </p:cNvPr>
          <p:cNvSpPr/>
          <p:nvPr/>
        </p:nvSpPr>
        <p:spPr>
          <a:xfrm flipH="1">
            <a:off x="8750668" y="4372647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43" name="그룹 6">
            <a:extLst>
              <a:ext uri="{FF2B5EF4-FFF2-40B4-BE49-F238E27FC236}">
                <a16:creationId xmlns:a16="http://schemas.microsoft.com/office/drawing/2014/main" id="{A8305FB4-3002-4F9F-B359-1DBF4D772CD5}"/>
              </a:ext>
            </a:extLst>
          </p:cNvPr>
          <p:cNvGrpSpPr/>
          <p:nvPr/>
        </p:nvGrpSpPr>
        <p:grpSpPr>
          <a:xfrm>
            <a:off x="7723441" y="4826956"/>
            <a:ext cx="1387252" cy="1320245"/>
            <a:chOff x="1730330" y="5175558"/>
            <a:chExt cx="1742087" cy="1320245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31780A3-8146-4F97-AC09-C0D44FD63859}"/>
                </a:ext>
              </a:extLst>
            </p:cNvPr>
            <p:cNvSpPr txBox="1"/>
            <p:nvPr/>
          </p:nvSpPr>
          <p:spPr>
            <a:xfrm>
              <a:off x="1730331" y="5387807"/>
              <a:ext cx="1733335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C3A5677-FEBA-4D7C-9466-F21227A13690}"/>
                </a:ext>
              </a:extLst>
            </p:cNvPr>
            <p:cNvSpPr txBox="1"/>
            <p:nvPr/>
          </p:nvSpPr>
          <p:spPr>
            <a:xfrm>
              <a:off x="1730330" y="5175558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46" name="Rounded Rectangular Callout 31">
            <a:extLst>
              <a:ext uri="{FF2B5EF4-FFF2-40B4-BE49-F238E27FC236}">
                <a16:creationId xmlns:a16="http://schemas.microsoft.com/office/drawing/2014/main" id="{FE3D1D73-98AA-4396-85C2-C3449043A5E5}"/>
              </a:ext>
            </a:extLst>
          </p:cNvPr>
          <p:cNvSpPr/>
          <p:nvPr/>
        </p:nvSpPr>
        <p:spPr>
          <a:xfrm flipH="1">
            <a:off x="10721188" y="4372647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47" name="그룹 6">
            <a:extLst>
              <a:ext uri="{FF2B5EF4-FFF2-40B4-BE49-F238E27FC236}">
                <a16:creationId xmlns:a16="http://schemas.microsoft.com/office/drawing/2014/main" id="{09F8FCBE-D196-402A-B944-4F2AF5D566FA}"/>
              </a:ext>
            </a:extLst>
          </p:cNvPr>
          <p:cNvGrpSpPr/>
          <p:nvPr/>
        </p:nvGrpSpPr>
        <p:grpSpPr>
          <a:xfrm>
            <a:off x="9693961" y="4826956"/>
            <a:ext cx="1387252" cy="1320245"/>
            <a:chOff x="1730330" y="5175558"/>
            <a:chExt cx="1742087" cy="1320245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3F4622A-DE05-4BF0-B249-626EF992815D}"/>
                </a:ext>
              </a:extLst>
            </p:cNvPr>
            <p:cNvSpPr txBox="1"/>
            <p:nvPr/>
          </p:nvSpPr>
          <p:spPr>
            <a:xfrm>
              <a:off x="1730331" y="5387807"/>
              <a:ext cx="1733335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1840F0A-C8B3-4D39-BA17-ED75B0050BEF}"/>
                </a:ext>
              </a:extLst>
            </p:cNvPr>
            <p:cNvSpPr txBox="1"/>
            <p:nvPr/>
          </p:nvSpPr>
          <p:spPr>
            <a:xfrm>
              <a:off x="1730330" y="5175558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50" name="Round Same Side Corner Rectangle 36">
            <a:extLst>
              <a:ext uri="{FF2B5EF4-FFF2-40B4-BE49-F238E27FC236}">
                <a16:creationId xmlns:a16="http://schemas.microsoft.com/office/drawing/2014/main" id="{616B6B64-2E32-485E-BDF3-2CBEC24EB6DB}"/>
              </a:ext>
            </a:extLst>
          </p:cNvPr>
          <p:cNvSpPr/>
          <p:nvPr/>
        </p:nvSpPr>
        <p:spPr>
          <a:xfrm>
            <a:off x="6944228" y="4456145"/>
            <a:ext cx="327620" cy="25902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" name="자유형 176">
            <a:extLst>
              <a:ext uri="{FF2B5EF4-FFF2-40B4-BE49-F238E27FC236}">
                <a16:creationId xmlns:a16="http://schemas.microsoft.com/office/drawing/2014/main" id="{3B95EC33-1ADE-46C5-A0D5-FA140BC940A6}"/>
              </a:ext>
            </a:extLst>
          </p:cNvPr>
          <p:cNvSpPr/>
          <p:nvPr/>
        </p:nvSpPr>
        <p:spPr>
          <a:xfrm>
            <a:off x="10925566" y="4423943"/>
            <a:ext cx="311293" cy="326724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2" name="Rectangle 9">
            <a:extLst>
              <a:ext uri="{FF2B5EF4-FFF2-40B4-BE49-F238E27FC236}">
                <a16:creationId xmlns:a16="http://schemas.microsoft.com/office/drawing/2014/main" id="{C84B4FDE-7B1A-4B6F-83E7-05C1D5078F01}"/>
              </a:ext>
            </a:extLst>
          </p:cNvPr>
          <p:cNvSpPr/>
          <p:nvPr/>
        </p:nvSpPr>
        <p:spPr>
          <a:xfrm>
            <a:off x="8939717" y="4423943"/>
            <a:ext cx="328016" cy="327483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3" name="Text Placeholder 10">
            <a:extLst>
              <a:ext uri="{FF2B5EF4-FFF2-40B4-BE49-F238E27FC236}">
                <a16:creationId xmlns:a16="http://schemas.microsoft.com/office/drawing/2014/main" id="{2990651D-A4BC-495D-B373-57576114B4C4}"/>
              </a:ext>
            </a:extLst>
          </p:cNvPr>
          <p:cNvSpPr txBox="1">
            <a:spLocks/>
          </p:cNvSpPr>
          <p:nvPr/>
        </p:nvSpPr>
        <p:spPr>
          <a:xfrm>
            <a:off x="5564424" y="1819081"/>
            <a:ext cx="5878611" cy="824494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000"/>
              </a:lnSpc>
              <a:buNone/>
            </a:pPr>
            <a:r>
              <a:rPr lang="en-US" altLang="ko-KR" sz="2800" dirty="0">
                <a:solidFill>
                  <a:schemeClr val="accent1"/>
                </a:solidFill>
                <a:cs typeface="Arial" pitchFamily="34" charset="0"/>
              </a:rPr>
              <a:t>We Create Quality Professional </a:t>
            </a:r>
            <a:endParaRPr lang="ko-KR" altLang="en-US" sz="2800" dirty="0">
              <a:solidFill>
                <a:schemeClr val="accent1"/>
              </a:solidFill>
              <a:cs typeface="Arial" pitchFamily="34" charset="0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en-US" altLang="ko-KR" sz="2800" dirty="0">
                <a:solidFill>
                  <a:schemeClr val="accent1"/>
                </a:solidFill>
                <a:cs typeface="Arial" pitchFamily="34" charset="0"/>
              </a:rPr>
              <a:t>PPT Presentation </a:t>
            </a:r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그림 개체 틀 15">
            <a:extLst>
              <a:ext uri="{FF2B5EF4-FFF2-40B4-BE49-F238E27FC236}">
                <a16:creationId xmlns:a16="http://schemas.microsoft.com/office/drawing/2014/main" id="{32CA4FEC-8F45-4A90-B149-1F6A18791A5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91C77BA-D2C9-4B24-A469-6193EBE97D2C}"/>
              </a:ext>
            </a:extLst>
          </p:cNvPr>
          <p:cNvSpPr txBox="1"/>
          <p:nvPr/>
        </p:nvSpPr>
        <p:spPr>
          <a:xfrm>
            <a:off x="6726038" y="1449788"/>
            <a:ext cx="395148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cs typeface="Arial" pitchFamily="34" charset="0"/>
              </a:rPr>
              <a:t>L</a:t>
            </a:r>
            <a:r>
              <a:rPr lang="en-US" altLang="ko-KR" sz="1400" dirty="0">
                <a:cs typeface="Arial" pitchFamily="34" charset="0"/>
              </a:rPr>
              <a:t>OREM IPSUM DOLOR SIT AMET,</a:t>
            </a:r>
          </a:p>
          <a:p>
            <a:r>
              <a:rPr lang="en-US" altLang="ko-KR" sz="1400" dirty="0">
                <a:cs typeface="Arial" pitchFamily="34" charset="0"/>
              </a:rPr>
              <a:t>CU USU AGAM INTEGRE IMPEDIT.</a:t>
            </a:r>
            <a:endParaRPr lang="ko-KR" altLang="en-US" sz="1400" dirty="0"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03B6A2-C663-44F8-81B6-FE6503E21BDC}"/>
              </a:ext>
            </a:extLst>
          </p:cNvPr>
          <p:cNvSpPr txBox="1"/>
          <p:nvPr/>
        </p:nvSpPr>
        <p:spPr>
          <a:xfrm>
            <a:off x="6726038" y="400956"/>
            <a:ext cx="3951487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3200" dirty="0">
                <a:solidFill>
                  <a:schemeClr val="accent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3200" dirty="0">
                <a:solidFill>
                  <a:schemeClr val="accent1"/>
                </a:solidFill>
                <a:cs typeface="Arial" pitchFamily="34" charset="0"/>
              </a:rPr>
              <a:t>DOLOR SIT AMET, </a:t>
            </a:r>
            <a:endParaRPr lang="ko-KR" altLang="en-US" sz="3200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B53391DE-CDDD-41B0-9F80-C14723A03FE1}"/>
              </a:ext>
            </a:extLst>
          </p:cNvPr>
          <p:cNvGrpSpPr/>
          <p:nvPr/>
        </p:nvGrpSpPr>
        <p:grpSpPr>
          <a:xfrm>
            <a:off x="7473415" y="2681631"/>
            <a:ext cx="4176391" cy="3670472"/>
            <a:chOff x="7473415" y="2681631"/>
            <a:chExt cx="4176391" cy="3670472"/>
          </a:xfrm>
        </p:grpSpPr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D4D52A88-98DF-4F08-BB0A-6272C6D7A202}"/>
                </a:ext>
              </a:extLst>
            </p:cNvPr>
            <p:cNvGrpSpPr/>
            <p:nvPr/>
          </p:nvGrpSpPr>
          <p:grpSpPr>
            <a:xfrm>
              <a:off x="7473415" y="2681631"/>
              <a:ext cx="4176391" cy="923330"/>
              <a:chOff x="8054440" y="2369864"/>
              <a:chExt cx="4176391" cy="923330"/>
            </a:xfrm>
          </p:grpSpPr>
          <p:grpSp>
            <p:nvGrpSpPr>
              <p:cNvPr id="32" name="Group 24">
                <a:extLst>
                  <a:ext uri="{FF2B5EF4-FFF2-40B4-BE49-F238E27FC236}">
                    <a16:creationId xmlns:a16="http://schemas.microsoft.com/office/drawing/2014/main" id="{5BFABD47-80A5-4D4C-B6E3-DB50722875DF}"/>
                  </a:ext>
                </a:extLst>
              </p:cNvPr>
              <p:cNvGrpSpPr/>
              <p:nvPr/>
            </p:nvGrpSpPr>
            <p:grpSpPr>
              <a:xfrm>
                <a:off x="8514791" y="2369864"/>
                <a:ext cx="3716040" cy="923330"/>
                <a:chOff x="2551704" y="4283314"/>
                <a:chExt cx="2827460" cy="923330"/>
              </a:xfrm>
            </p:grpSpPr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7C2DD30D-7000-4677-9D68-F9545470A44D}"/>
                    </a:ext>
                  </a:extLst>
                </p:cNvPr>
                <p:cNvSpPr txBox="1"/>
                <p:nvPr/>
              </p:nvSpPr>
              <p:spPr>
                <a:xfrm>
                  <a:off x="2551706" y="4560313"/>
                  <a:ext cx="282745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You can simply impress your audience and add a unique zing and appeal to your Presentations. Easy to change colors, photos and Text. </a:t>
                  </a:r>
                  <a:endParaRPr lang="ko-KR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8ACC7DC7-2F71-44C7-BF7A-AD12FB022DD4}"/>
                    </a:ext>
                  </a:extLst>
                </p:cNvPr>
                <p:cNvSpPr txBox="1"/>
                <p:nvPr/>
              </p:nvSpPr>
              <p:spPr>
                <a:xfrm>
                  <a:off x="2551704" y="4283314"/>
                  <a:ext cx="280342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Your Text Here</a:t>
                  </a:r>
                  <a:endParaRPr lang="ko-KR" altLang="en-US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33" name="Chevron 2">
                <a:extLst>
                  <a:ext uri="{FF2B5EF4-FFF2-40B4-BE49-F238E27FC236}">
                    <a16:creationId xmlns:a16="http://schemas.microsoft.com/office/drawing/2014/main" id="{0CD83806-4C09-43D4-BB2F-9CCDFC5BACAD}"/>
                  </a:ext>
                </a:extLst>
              </p:cNvPr>
              <p:cNvSpPr/>
              <p:nvPr/>
            </p:nvSpPr>
            <p:spPr>
              <a:xfrm rot="5400000">
                <a:off x="8052018" y="2468998"/>
                <a:ext cx="383815" cy="378971"/>
              </a:xfrm>
              <a:custGeom>
                <a:avLst/>
                <a:gdLst/>
                <a:ahLst/>
                <a:cxnLst/>
                <a:rect l="l" t="t" r="r" b="b"/>
                <a:pathLst>
                  <a:path w="3830741" h="3782395">
                    <a:moveTo>
                      <a:pt x="272737" y="3782395"/>
                    </a:moveTo>
                    <a:lnTo>
                      <a:pt x="272737" y="1129329"/>
                    </a:lnTo>
                    <a:cubicBezTo>
                      <a:pt x="368718" y="1192933"/>
                      <a:pt x="457831" y="1251924"/>
                      <a:pt x="541946" y="1307175"/>
                    </a:cubicBezTo>
                    <a:lnTo>
                      <a:pt x="541946" y="3513186"/>
                    </a:lnTo>
                    <a:lnTo>
                      <a:pt x="3561532" y="3513186"/>
                    </a:lnTo>
                    <a:lnTo>
                      <a:pt x="3561532" y="1985872"/>
                    </a:lnTo>
                    <a:lnTo>
                      <a:pt x="3590324" y="1967561"/>
                    </a:lnTo>
                    <a:cubicBezTo>
                      <a:pt x="3580733" y="1962993"/>
                      <a:pt x="3571122" y="1958413"/>
                      <a:pt x="3561532" y="1953733"/>
                    </a:cubicBezTo>
                    <a:lnTo>
                      <a:pt x="3561532" y="522839"/>
                    </a:lnTo>
                    <a:lnTo>
                      <a:pt x="881682" y="522839"/>
                    </a:lnTo>
                    <a:cubicBezTo>
                      <a:pt x="739027" y="434224"/>
                      <a:pt x="600115" y="344664"/>
                      <a:pt x="466828" y="253630"/>
                    </a:cubicBezTo>
                    <a:lnTo>
                      <a:pt x="3830741" y="253630"/>
                    </a:lnTo>
                    <a:lnTo>
                      <a:pt x="3830741" y="3782395"/>
                    </a:lnTo>
                    <a:close/>
                    <a:moveTo>
                      <a:pt x="0" y="0"/>
                    </a:moveTo>
                    <a:cubicBezTo>
                      <a:pt x="678168" y="716943"/>
                      <a:pt x="2221880" y="1454406"/>
                      <a:pt x="3416058" y="1983649"/>
                    </a:cubicBezTo>
                    <a:cubicBezTo>
                      <a:pt x="2906515" y="2315100"/>
                      <a:pt x="1976707" y="2643252"/>
                      <a:pt x="1914290" y="3355250"/>
                    </a:cubicBezTo>
                    <a:lnTo>
                      <a:pt x="1318205" y="3154450"/>
                    </a:lnTo>
                    <a:cubicBezTo>
                      <a:pt x="1531531" y="2503259"/>
                      <a:pt x="1765419" y="2324696"/>
                      <a:pt x="2221606" y="1999551"/>
                    </a:cubicBezTo>
                    <a:cubicBezTo>
                      <a:pt x="1369032" y="1616387"/>
                      <a:pt x="1025337" y="1447905"/>
                      <a:pt x="21688" y="786442"/>
                    </a:cubicBezTo>
                    <a:cubicBezTo>
                      <a:pt x="14534" y="524743"/>
                      <a:pt x="14718" y="351758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0E549766-F1F3-47E4-B358-920BB74F3F37}"/>
                </a:ext>
              </a:extLst>
            </p:cNvPr>
            <p:cNvGrpSpPr/>
            <p:nvPr/>
          </p:nvGrpSpPr>
          <p:grpSpPr>
            <a:xfrm>
              <a:off x="7473415" y="4055202"/>
              <a:ext cx="4176391" cy="923330"/>
              <a:chOff x="8054440" y="3887775"/>
              <a:chExt cx="4176391" cy="923330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091C6F10-438D-45C9-AD6A-9F818F1EEC7D}"/>
                  </a:ext>
                </a:extLst>
              </p:cNvPr>
              <p:cNvGrpSpPr/>
              <p:nvPr/>
            </p:nvGrpSpPr>
            <p:grpSpPr>
              <a:xfrm>
                <a:off x="8514791" y="3887775"/>
                <a:ext cx="3716040" cy="923330"/>
                <a:chOff x="2551704" y="4283314"/>
                <a:chExt cx="2827460" cy="923330"/>
              </a:xfrm>
            </p:grpSpPr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EFF54A12-13E1-4966-8C4B-E1E2EBC4D23F}"/>
                    </a:ext>
                  </a:extLst>
                </p:cNvPr>
                <p:cNvSpPr txBox="1"/>
                <p:nvPr/>
              </p:nvSpPr>
              <p:spPr>
                <a:xfrm>
                  <a:off x="2551706" y="4560313"/>
                  <a:ext cx="282745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You can simply impress your audience and add a unique zing and appeal to your Presentations. Easy to change colors, photos and Text. </a:t>
                  </a:r>
                  <a:endParaRPr lang="ko-KR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02F1C398-7A26-46B1-8503-E0EFDDB5E982}"/>
                    </a:ext>
                  </a:extLst>
                </p:cNvPr>
                <p:cNvSpPr txBox="1"/>
                <p:nvPr/>
              </p:nvSpPr>
              <p:spPr>
                <a:xfrm>
                  <a:off x="2551704" y="4283314"/>
                  <a:ext cx="280342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Your Text Here</a:t>
                  </a:r>
                  <a:endParaRPr lang="ko-KR" altLang="en-US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29" name="Chevron 2">
                <a:extLst>
                  <a:ext uri="{FF2B5EF4-FFF2-40B4-BE49-F238E27FC236}">
                    <a16:creationId xmlns:a16="http://schemas.microsoft.com/office/drawing/2014/main" id="{A927D83C-31AC-48E8-8DFA-5AD0C3B5652E}"/>
                  </a:ext>
                </a:extLst>
              </p:cNvPr>
              <p:cNvSpPr/>
              <p:nvPr/>
            </p:nvSpPr>
            <p:spPr>
              <a:xfrm rot="5400000">
                <a:off x="8052018" y="3986909"/>
                <a:ext cx="383815" cy="378971"/>
              </a:xfrm>
              <a:custGeom>
                <a:avLst/>
                <a:gdLst/>
                <a:ahLst/>
                <a:cxnLst/>
                <a:rect l="l" t="t" r="r" b="b"/>
                <a:pathLst>
                  <a:path w="3830741" h="3782395">
                    <a:moveTo>
                      <a:pt x="272737" y="3782395"/>
                    </a:moveTo>
                    <a:lnTo>
                      <a:pt x="272737" y="1129329"/>
                    </a:lnTo>
                    <a:cubicBezTo>
                      <a:pt x="368718" y="1192933"/>
                      <a:pt x="457831" y="1251924"/>
                      <a:pt x="541946" y="1307175"/>
                    </a:cubicBezTo>
                    <a:lnTo>
                      <a:pt x="541946" y="3513186"/>
                    </a:lnTo>
                    <a:lnTo>
                      <a:pt x="3561532" y="3513186"/>
                    </a:lnTo>
                    <a:lnTo>
                      <a:pt x="3561532" y="1985872"/>
                    </a:lnTo>
                    <a:lnTo>
                      <a:pt x="3590324" y="1967561"/>
                    </a:lnTo>
                    <a:cubicBezTo>
                      <a:pt x="3580733" y="1962993"/>
                      <a:pt x="3571122" y="1958413"/>
                      <a:pt x="3561532" y="1953733"/>
                    </a:cubicBezTo>
                    <a:lnTo>
                      <a:pt x="3561532" y="522839"/>
                    </a:lnTo>
                    <a:lnTo>
                      <a:pt x="881682" y="522839"/>
                    </a:lnTo>
                    <a:cubicBezTo>
                      <a:pt x="739027" y="434224"/>
                      <a:pt x="600115" y="344664"/>
                      <a:pt x="466828" y="253630"/>
                    </a:cubicBezTo>
                    <a:lnTo>
                      <a:pt x="3830741" y="253630"/>
                    </a:lnTo>
                    <a:lnTo>
                      <a:pt x="3830741" y="3782395"/>
                    </a:lnTo>
                    <a:close/>
                    <a:moveTo>
                      <a:pt x="0" y="0"/>
                    </a:moveTo>
                    <a:cubicBezTo>
                      <a:pt x="678168" y="716943"/>
                      <a:pt x="2221880" y="1454406"/>
                      <a:pt x="3416058" y="1983649"/>
                    </a:cubicBezTo>
                    <a:cubicBezTo>
                      <a:pt x="2906515" y="2315100"/>
                      <a:pt x="1976707" y="2643252"/>
                      <a:pt x="1914290" y="3355250"/>
                    </a:cubicBezTo>
                    <a:lnTo>
                      <a:pt x="1318205" y="3154450"/>
                    </a:lnTo>
                    <a:cubicBezTo>
                      <a:pt x="1531531" y="2503259"/>
                      <a:pt x="1765419" y="2324696"/>
                      <a:pt x="2221606" y="1999551"/>
                    </a:cubicBezTo>
                    <a:cubicBezTo>
                      <a:pt x="1369032" y="1616387"/>
                      <a:pt x="1025337" y="1447905"/>
                      <a:pt x="21688" y="786442"/>
                    </a:cubicBezTo>
                    <a:cubicBezTo>
                      <a:pt x="14534" y="524743"/>
                      <a:pt x="14718" y="351758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DCA993C2-DE17-43B8-94A6-5321E620CA38}"/>
                </a:ext>
              </a:extLst>
            </p:cNvPr>
            <p:cNvGrpSpPr/>
            <p:nvPr/>
          </p:nvGrpSpPr>
          <p:grpSpPr>
            <a:xfrm>
              <a:off x="7473415" y="5428773"/>
              <a:ext cx="4176391" cy="923330"/>
              <a:chOff x="8054440" y="5405686"/>
              <a:chExt cx="4176391" cy="923330"/>
            </a:xfrm>
          </p:grpSpPr>
          <p:grpSp>
            <p:nvGrpSpPr>
              <p:cNvPr id="24" name="Group 30">
                <a:extLst>
                  <a:ext uri="{FF2B5EF4-FFF2-40B4-BE49-F238E27FC236}">
                    <a16:creationId xmlns:a16="http://schemas.microsoft.com/office/drawing/2014/main" id="{E9EF3C5C-FE19-4CA3-A2EE-A80A92E2A627}"/>
                  </a:ext>
                </a:extLst>
              </p:cNvPr>
              <p:cNvGrpSpPr/>
              <p:nvPr/>
            </p:nvGrpSpPr>
            <p:grpSpPr>
              <a:xfrm>
                <a:off x="8514791" y="5405686"/>
                <a:ext cx="3716040" cy="923330"/>
                <a:chOff x="2551704" y="4283314"/>
                <a:chExt cx="2827460" cy="923330"/>
              </a:xfrm>
            </p:grpSpPr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C6A991E8-E5ED-4DAB-BA25-7500B107109D}"/>
                    </a:ext>
                  </a:extLst>
                </p:cNvPr>
                <p:cNvSpPr txBox="1"/>
                <p:nvPr/>
              </p:nvSpPr>
              <p:spPr>
                <a:xfrm>
                  <a:off x="2551706" y="4560313"/>
                  <a:ext cx="282745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You can simply impress your audience and add a unique zing and appeal to your Presentations. Easy to change colors, photos and Text. </a:t>
                  </a:r>
                  <a:endParaRPr lang="ko-KR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7518A40-4F9C-4A1B-8FAB-20BDBC3D6D6B}"/>
                    </a:ext>
                  </a:extLst>
                </p:cNvPr>
                <p:cNvSpPr txBox="1"/>
                <p:nvPr/>
              </p:nvSpPr>
              <p:spPr>
                <a:xfrm>
                  <a:off x="2551704" y="4283314"/>
                  <a:ext cx="280342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Your Text Here</a:t>
                  </a:r>
                  <a:endParaRPr lang="ko-KR" altLang="en-US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25" name="Chevron 2">
                <a:extLst>
                  <a:ext uri="{FF2B5EF4-FFF2-40B4-BE49-F238E27FC236}">
                    <a16:creationId xmlns:a16="http://schemas.microsoft.com/office/drawing/2014/main" id="{2908D300-049A-4739-BB9C-29AB2ECA156B}"/>
                  </a:ext>
                </a:extLst>
              </p:cNvPr>
              <p:cNvSpPr/>
              <p:nvPr/>
            </p:nvSpPr>
            <p:spPr>
              <a:xfrm rot="5400000">
                <a:off x="8052018" y="5504820"/>
                <a:ext cx="383815" cy="378971"/>
              </a:xfrm>
              <a:custGeom>
                <a:avLst/>
                <a:gdLst/>
                <a:ahLst/>
                <a:cxnLst/>
                <a:rect l="l" t="t" r="r" b="b"/>
                <a:pathLst>
                  <a:path w="3830741" h="3782395">
                    <a:moveTo>
                      <a:pt x="272737" y="3782395"/>
                    </a:moveTo>
                    <a:lnTo>
                      <a:pt x="272737" y="1129329"/>
                    </a:lnTo>
                    <a:cubicBezTo>
                      <a:pt x="368718" y="1192933"/>
                      <a:pt x="457831" y="1251924"/>
                      <a:pt x="541946" y="1307175"/>
                    </a:cubicBezTo>
                    <a:lnTo>
                      <a:pt x="541946" y="3513186"/>
                    </a:lnTo>
                    <a:lnTo>
                      <a:pt x="3561532" y="3513186"/>
                    </a:lnTo>
                    <a:lnTo>
                      <a:pt x="3561532" y="1985872"/>
                    </a:lnTo>
                    <a:lnTo>
                      <a:pt x="3590324" y="1967561"/>
                    </a:lnTo>
                    <a:cubicBezTo>
                      <a:pt x="3580733" y="1962993"/>
                      <a:pt x="3571122" y="1958413"/>
                      <a:pt x="3561532" y="1953733"/>
                    </a:cubicBezTo>
                    <a:lnTo>
                      <a:pt x="3561532" y="522839"/>
                    </a:lnTo>
                    <a:lnTo>
                      <a:pt x="881682" y="522839"/>
                    </a:lnTo>
                    <a:cubicBezTo>
                      <a:pt x="739027" y="434224"/>
                      <a:pt x="600115" y="344664"/>
                      <a:pt x="466828" y="253630"/>
                    </a:cubicBezTo>
                    <a:lnTo>
                      <a:pt x="3830741" y="253630"/>
                    </a:lnTo>
                    <a:lnTo>
                      <a:pt x="3830741" y="3782395"/>
                    </a:lnTo>
                    <a:close/>
                    <a:moveTo>
                      <a:pt x="0" y="0"/>
                    </a:moveTo>
                    <a:cubicBezTo>
                      <a:pt x="678168" y="716943"/>
                      <a:pt x="2221880" y="1454406"/>
                      <a:pt x="3416058" y="1983649"/>
                    </a:cubicBezTo>
                    <a:cubicBezTo>
                      <a:pt x="2906515" y="2315100"/>
                      <a:pt x="1976707" y="2643252"/>
                      <a:pt x="1914290" y="3355250"/>
                    </a:cubicBezTo>
                    <a:lnTo>
                      <a:pt x="1318205" y="3154450"/>
                    </a:lnTo>
                    <a:cubicBezTo>
                      <a:pt x="1531531" y="2503259"/>
                      <a:pt x="1765419" y="2324696"/>
                      <a:pt x="2221606" y="1999551"/>
                    </a:cubicBezTo>
                    <a:cubicBezTo>
                      <a:pt x="1369032" y="1616387"/>
                      <a:pt x="1025337" y="1447905"/>
                      <a:pt x="21688" y="786442"/>
                    </a:cubicBezTo>
                    <a:cubicBezTo>
                      <a:pt x="14534" y="524743"/>
                      <a:pt x="14718" y="351758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직사각형 1">
            <a:extLst>
              <a:ext uri="{FF2B5EF4-FFF2-40B4-BE49-F238E27FC236}">
                <a16:creationId xmlns:a16="http://schemas.microsoft.com/office/drawing/2014/main" id="{B1348D4F-73DF-4DFE-8A28-1F52774403DB}"/>
              </a:ext>
            </a:extLst>
          </p:cNvPr>
          <p:cNvSpPr/>
          <p:nvPr/>
        </p:nvSpPr>
        <p:spPr>
          <a:xfrm>
            <a:off x="2086175" y="4214828"/>
            <a:ext cx="1036890" cy="5835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" name="Rectangle 38">
            <a:extLst>
              <a:ext uri="{FF2B5EF4-FFF2-40B4-BE49-F238E27FC236}">
                <a16:creationId xmlns:a16="http://schemas.microsoft.com/office/drawing/2014/main" id="{5240A503-71DB-4711-9B13-D043B5005F60}"/>
              </a:ext>
            </a:extLst>
          </p:cNvPr>
          <p:cNvSpPr/>
          <p:nvPr/>
        </p:nvSpPr>
        <p:spPr>
          <a:xfrm>
            <a:off x="2093994" y="4048017"/>
            <a:ext cx="1188000" cy="169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" name="Rectangle 39">
            <a:extLst>
              <a:ext uri="{FF2B5EF4-FFF2-40B4-BE49-F238E27FC236}">
                <a16:creationId xmlns:a16="http://schemas.microsoft.com/office/drawing/2014/main" id="{41E84D97-C933-4580-952B-A94BA87D2EC1}"/>
              </a:ext>
            </a:extLst>
          </p:cNvPr>
          <p:cNvSpPr/>
          <p:nvPr/>
        </p:nvSpPr>
        <p:spPr>
          <a:xfrm>
            <a:off x="3123068" y="4054337"/>
            <a:ext cx="169101" cy="7440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" name="Rectangle 40">
            <a:extLst>
              <a:ext uri="{FF2B5EF4-FFF2-40B4-BE49-F238E27FC236}">
                <a16:creationId xmlns:a16="http://schemas.microsoft.com/office/drawing/2014/main" id="{62FE10DE-44C1-47D5-BE9C-F7195341DBC3}"/>
              </a:ext>
            </a:extLst>
          </p:cNvPr>
          <p:cNvSpPr/>
          <p:nvPr/>
        </p:nvSpPr>
        <p:spPr>
          <a:xfrm>
            <a:off x="3123066" y="4629282"/>
            <a:ext cx="1188000" cy="169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" name="Rectangle 41">
            <a:extLst>
              <a:ext uri="{FF2B5EF4-FFF2-40B4-BE49-F238E27FC236}">
                <a16:creationId xmlns:a16="http://schemas.microsoft.com/office/drawing/2014/main" id="{777E103D-5838-4860-860C-4A1B40274A2A}"/>
              </a:ext>
            </a:extLst>
          </p:cNvPr>
          <p:cNvSpPr/>
          <p:nvPr/>
        </p:nvSpPr>
        <p:spPr>
          <a:xfrm>
            <a:off x="4166045" y="4635603"/>
            <a:ext cx="169101" cy="7440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" name="Rectangle 42">
            <a:extLst>
              <a:ext uri="{FF2B5EF4-FFF2-40B4-BE49-F238E27FC236}">
                <a16:creationId xmlns:a16="http://schemas.microsoft.com/office/drawing/2014/main" id="{5176ADAF-0FA9-4F12-AB3E-7BB1C15F014F}"/>
              </a:ext>
            </a:extLst>
          </p:cNvPr>
          <p:cNvSpPr/>
          <p:nvPr/>
        </p:nvSpPr>
        <p:spPr>
          <a:xfrm>
            <a:off x="4166042" y="5210546"/>
            <a:ext cx="1188000" cy="169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9" name="Rectangle 43">
            <a:extLst>
              <a:ext uri="{FF2B5EF4-FFF2-40B4-BE49-F238E27FC236}">
                <a16:creationId xmlns:a16="http://schemas.microsoft.com/office/drawing/2014/main" id="{19A9F010-9B5D-4A1B-AA79-B98B0B849266}"/>
              </a:ext>
            </a:extLst>
          </p:cNvPr>
          <p:cNvSpPr/>
          <p:nvPr/>
        </p:nvSpPr>
        <p:spPr>
          <a:xfrm>
            <a:off x="5199090" y="5210544"/>
            <a:ext cx="169101" cy="7503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" name="Rectangle 44">
            <a:extLst>
              <a:ext uri="{FF2B5EF4-FFF2-40B4-BE49-F238E27FC236}">
                <a16:creationId xmlns:a16="http://schemas.microsoft.com/office/drawing/2014/main" id="{5ECBAD03-3118-4AA9-944F-832C6825BC0D}"/>
              </a:ext>
            </a:extLst>
          </p:cNvPr>
          <p:cNvSpPr/>
          <p:nvPr/>
        </p:nvSpPr>
        <p:spPr>
          <a:xfrm>
            <a:off x="5199086" y="5791810"/>
            <a:ext cx="1188000" cy="169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" name="Rectangle 45">
            <a:extLst>
              <a:ext uri="{FF2B5EF4-FFF2-40B4-BE49-F238E27FC236}">
                <a16:creationId xmlns:a16="http://schemas.microsoft.com/office/drawing/2014/main" id="{36072516-0A08-482D-B5B4-9988992A1B2D}"/>
              </a:ext>
            </a:extLst>
          </p:cNvPr>
          <p:cNvSpPr/>
          <p:nvPr/>
        </p:nvSpPr>
        <p:spPr>
          <a:xfrm>
            <a:off x="6233542" y="5791812"/>
            <a:ext cx="169101" cy="6764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2" name="Rectangle 46">
            <a:extLst>
              <a:ext uri="{FF2B5EF4-FFF2-40B4-BE49-F238E27FC236}">
                <a16:creationId xmlns:a16="http://schemas.microsoft.com/office/drawing/2014/main" id="{105A7C17-CEA1-4153-8D06-28F4EE97CFE9}"/>
              </a:ext>
            </a:extLst>
          </p:cNvPr>
          <p:cNvSpPr/>
          <p:nvPr/>
        </p:nvSpPr>
        <p:spPr>
          <a:xfrm>
            <a:off x="6233539" y="6373077"/>
            <a:ext cx="2952000" cy="169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3" name="Rectangle 47">
            <a:extLst>
              <a:ext uri="{FF2B5EF4-FFF2-40B4-BE49-F238E27FC236}">
                <a16:creationId xmlns:a16="http://schemas.microsoft.com/office/drawing/2014/main" id="{2F9FECED-8F59-4C28-87FC-62DB49FCE5F7}"/>
              </a:ext>
            </a:extLst>
          </p:cNvPr>
          <p:cNvSpPr/>
          <p:nvPr/>
        </p:nvSpPr>
        <p:spPr>
          <a:xfrm>
            <a:off x="9016442" y="4817347"/>
            <a:ext cx="169101" cy="17248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4" name="Rectangle 48">
            <a:extLst>
              <a:ext uri="{FF2B5EF4-FFF2-40B4-BE49-F238E27FC236}">
                <a16:creationId xmlns:a16="http://schemas.microsoft.com/office/drawing/2014/main" id="{952AD9BA-1E5D-443E-ACC0-FAA028C3D0F6}"/>
              </a:ext>
            </a:extLst>
          </p:cNvPr>
          <p:cNvSpPr/>
          <p:nvPr/>
        </p:nvSpPr>
        <p:spPr>
          <a:xfrm>
            <a:off x="9040892" y="4817349"/>
            <a:ext cx="1285166" cy="169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5" name="Rectangle 49">
            <a:extLst>
              <a:ext uri="{FF2B5EF4-FFF2-40B4-BE49-F238E27FC236}">
                <a16:creationId xmlns:a16="http://schemas.microsoft.com/office/drawing/2014/main" id="{9CE79593-210F-46D0-A411-41F6E03D3CF9}"/>
              </a:ext>
            </a:extLst>
          </p:cNvPr>
          <p:cNvSpPr/>
          <p:nvPr/>
        </p:nvSpPr>
        <p:spPr>
          <a:xfrm>
            <a:off x="10216594" y="4817347"/>
            <a:ext cx="169101" cy="17248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6" name="Rectangle 50">
            <a:extLst>
              <a:ext uri="{FF2B5EF4-FFF2-40B4-BE49-F238E27FC236}">
                <a16:creationId xmlns:a16="http://schemas.microsoft.com/office/drawing/2014/main" id="{5B36BE67-FD64-45F6-BA20-37FABAB4F280}"/>
              </a:ext>
            </a:extLst>
          </p:cNvPr>
          <p:cNvSpPr/>
          <p:nvPr/>
        </p:nvSpPr>
        <p:spPr>
          <a:xfrm>
            <a:off x="10216590" y="6373077"/>
            <a:ext cx="1980000" cy="169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7" name="Oval 51">
            <a:extLst>
              <a:ext uri="{FF2B5EF4-FFF2-40B4-BE49-F238E27FC236}">
                <a16:creationId xmlns:a16="http://schemas.microsoft.com/office/drawing/2014/main" id="{511B5EEA-9FA4-4547-84DD-E62FC74D5F9A}"/>
              </a:ext>
            </a:extLst>
          </p:cNvPr>
          <p:cNvSpPr/>
          <p:nvPr/>
        </p:nvSpPr>
        <p:spPr>
          <a:xfrm>
            <a:off x="9317678" y="5724696"/>
            <a:ext cx="134234" cy="134234"/>
          </a:xfrm>
          <a:prstGeom prst="ellipse">
            <a:avLst/>
          </a:prstGeom>
          <a:noFill/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8" name="Group 54">
            <a:extLst>
              <a:ext uri="{FF2B5EF4-FFF2-40B4-BE49-F238E27FC236}">
                <a16:creationId xmlns:a16="http://schemas.microsoft.com/office/drawing/2014/main" id="{C7D2E0A3-E6EE-4F16-AB49-8C2162D8925E}"/>
              </a:ext>
            </a:extLst>
          </p:cNvPr>
          <p:cNvGrpSpPr/>
          <p:nvPr/>
        </p:nvGrpSpPr>
        <p:grpSpPr>
          <a:xfrm>
            <a:off x="4379897" y="2221706"/>
            <a:ext cx="4099254" cy="660686"/>
            <a:chOff x="2113657" y="4283314"/>
            <a:chExt cx="3647460" cy="70327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4B1D00B-9BD6-4BBF-AADF-502B08ED81E7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491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7018923-28A3-44DD-99C2-AECFE12FC599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94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57">
            <a:extLst>
              <a:ext uri="{FF2B5EF4-FFF2-40B4-BE49-F238E27FC236}">
                <a16:creationId xmlns:a16="http://schemas.microsoft.com/office/drawing/2014/main" id="{5B548A6C-55B3-441A-9CE2-499769D0ECFE}"/>
              </a:ext>
            </a:extLst>
          </p:cNvPr>
          <p:cNvGrpSpPr/>
          <p:nvPr/>
        </p:nvGrpSpPr>
        <p:grpSpPr>
          <a:xfrm>
            <a:off x="5396646" y="2828031"/>
            <a:ext cx="4099254" cy="660686"/>
            <a:chOff x="2113657" y="4283314"/>
            <a:chExt cx="3647460" cy="70327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76822F4-4445-4610-89AF-CAEA82C1A236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491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D31648A-80A2-4673-A569-6E1AAC1E1F05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94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60">
            <a:extLst>
              <a:ext uri="{FF2B5EF4-FFF2-40B4-BE49-F238E27FC236}">
                <a16:creationId xmlns:a16="http://schemas.microsoft.com/office/drawing/2014/main" id="{E322CA48-E69E-4A30-935B-86B31EB51B55}"/>
              </a:ext>
            </a:extLst>
          </p:cNvPr>
          <p:cNvGrpSpPr/>
          <p:nvPr/>
        </p:nvGrpSpPr>
        <p:grpSpPr>
          <a:xfrm>
            <a:off x="6413393" y="3434356"/>
            <a:ext cx="4099254" cy="660686"/>
            <a:chOff x="2113657" y="4283314"/>
            <a:chExt cx="3647460" cy="70327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36F8C0F-D68B-4D62-9D60-F4904083DE43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491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9B37A6B-FFB4-4532-91A1-4CAE02ED9FF6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94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63">
            <a:extLst>
              <a:ext uri="{FF2B5EF4-FFF2-40B4-BE49-F238E27FC236}">
                <a16:creationId xmlns:a16="http://schemas.microsoft.com/office/drawing/2014/main" id="{A84EFE55-CA5D-490A-A0F4-960D4DD7DBBA}"/>
              </a:ext>
            </a:extLst>
          </p:cNvPr>
          <p:cNvGrpSpPr/>
          <p:nvPr/>
        </p:nvGrpSpPr>
        <p:grpSpPr>
          <a:xfrm>
            <a:off x="7430140" y="4040682"/>
            <a:ext cx="4099254" cy="660686"/>
            <a:chOff x="2113657" y="4283314"/>
            <a:chExt cx="3647460" cy="70327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8EAA29B-57AA-4882-B95E-B432A759890F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491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AA88085-65AF-4A8D-B1F3-CF3E7F9CE328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94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Freeform 57">
            <a:extLst>
              <a:ext uri="{FF2B5EF4-FFF2-40B4-BE49-F238E27FC236}">
                <a16:creationId xmlns:a16="http://schemas.microsoft.com/office/drawing/2014/main" id="{79D10350-FABE-4E28-A8DB-900F9F3FAFF5}"/>
              </a:ext>
            </a:extLst>
          </p:cNvPr>
          <p:cNvSpPr/>
          <p:nvPr/>
        </p:nvSpPr>
        <p:spPr>
          <a:xfrm>
            <a:off x="3002944" y="2524205"/>
            <a:ext cx="1179941" cy="977486"/>
          </a:xfrm>
          <a:custGeom>
            <a:avLst/>
            <a:gdLst>
              <a:gd name="connsiteX0" fmla="*/ 0 w 819150"/>
              <a:gd name="connsiteY0" fmla="*/ 1209675 h 1209675"/>
              <a:gd name="connsiteX1" fmla="*/ 514350 w 819150"/>
              <a:gd name="connsiteY1" fmla="*/ 0 h 1209675"/>
              <a:gd name="connsiteX2" fmla="*/ 819150 w 819150"/>
              <a:gd name="connsiteY2" fmla="*/ 0 h 120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9150" h="1209675">
                <a:moveTo>
                  <a:pt x="0" y="1209675"/>
                </a:moveTo>
                <a:lnTo>
                  <a:pt x="514350" y="0"/>
                </a:lnTo>
                <a:lnTo>
                  <a:pt x="819150" y="0"/>
                </a:lnTo>
              </a:path>
            </a:pathLst>
          </a:custGeom>
          <a:ln w="19050">
            <a:solidFill>
              <a:schemeClr val="accent1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1" name="Freeform 59">
            <a:extLst>
              <a:ext uri="{FF2B5EF4-FFF2-40B4-BE49-F238E27FC236}">
                <a16:creationId xmlns:a16="http://schemas.microsoft.com/office/drawing/2014/main" id="{627E43B7-A44F-4408-AA3F-436DFE636296}"/>
              </a:ext>
            </a:extLst>
          </p:cNvPr>
          <p:cNvSpPr/>
          <p:nvPr/>
        </p:nvSpPr>
        <p:spPr>
          <a:xfrm>
            <a:off x="4041152" y="3133915"/>
            <a:ext cx="1179941" cy="977486"/>
          </a:xfrm>
          <a:custGeom>
            <a:avLst/>
            <a:gdLst>
              <a:gd name="connsiteX0" fmla="*/ 0 w 819150"/>
              <a:gd name="connsiteY0" fmla="*/ 1209675 h 1209675"/>
              <a:gd name="connsiteX1" fmla="*/ 514350 w 819150"/>
              <a:gd name="connsiteY1" fmla="*/ 0 h 1209675"/>
              <a:gd name="connsiteX2" fmla="*/ 819150 w 819150"/>
              <a:gd name="connsiteY2" fmla="*/ 0 h 120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9150" h="1209675">
                <a:moveTo>
                  <a:pt x="0" y="1209675"/>
                </a:moveTo>
                <a:lnTo>
                  <a:pt x="514350" y="0"/>
                </a:lnTo>
                <a:lnTo>
                  <a:pt x="819150" y="0"/>
                </a:lnTo>
              </a:path>
            </a:pathLst>
          </a:custGeom>
          <a:ln w="19050">
            <a:solidFill>
              <a:schemeClr val="accent3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2" name="Freeform 60">
            <a:extLst>
              <a:ext uri="{FF2B5EF4-FFF2-40B4-BE49-F238E27FC236}">
                <a16:creationId xmlns:a16="http://schemas.microsoft.com/office/drawing/2014/main" id="{AFE81540-546D-4430-8428-B0C3DB3B3F6B}"/>
              </a:ext>
            </a:extLst>
          </p:cNvPr>
          <p:cNvSpPr/>
          <p:nvPr/>
        </p:nvSpPr>
        <p:spPr>
          <a:xfrm>
            <a:off x="5079360" y="3743627"/>
            <a:ext cx="1179941" cy="977486"/>
          </a:xfrm>
          <a:custGeom>
            <a:avLst/>
            <a:gdLst>
              <a:gd name="connsiteX0" fmla="*/ 0 w 819150"/>
              <a:gd name="connsiteY0" fmla="*/ 1209675 h 1209675"/>
              <a:gd name="connsiteX1" fmla="*/ 514350 w 819150"/>
              <a:gd name="connsiteY1" fmla="*/ 0 h 1209675"/>
              <a:gd name="connsiteX2" fmla="*/ 819150 w 819150"/>
              <a:gd name="connsiteY2" fmla="*/ 0 h 120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9150" h="1209675">
                <a:moveTo>
                  <a:pt x="0" y="1209675"/>
                </a:moveTo>
                <a:lnTo>
                  <a:pt x="514350" y="0"/>
                </a:lnTo>
                <a:lnTo>
                  <a:pt x="819150" y="0"/>
                </a:lnTo>
              </a:path>
            </a:pathLst>
          </a:custGeom>
          <a:ln w="19050">
            <a:solidFill>
              <a:schemeClr val="accent4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3" name="Freeform 61">
            <a:extLst>
              <a:ext uri="{FF2B5EF4-FFF2-40B4-BE49-F238E27FC236}">
                <a16:creationId xmlns:a16="http://schemas.microsoft.com/office/drawing/2014/main" id="{02A46505-D25D-4083-8B8F-9FAD29152819}"/>
              </a:ext>
            </a:extLst>
          </p:cNvPr>
          <p:cNvSpPr/>
          <p:nvPr/>
        </p:nvSpPr>
        <p:spPr>
          <a:xfrm>
            <a:off x="6117568" y="4353337"/>
            <a:ext cx="1179941" cy="977486"/>
          </a:xfrm>
          <a:custGeom>
            <a:avLst/>
            <a:gdLst>
              <a:gd name="connsiteX0" fmla="*/ 0 w 819150"/>
              <a:gd name="connsiteY0" fmla="*/ 1209675 h 1209675"/>
              <a:gd name="connsiteX1" fmla="*/ 514350 w 819150"/>
              <a:gd name="connsiteY1" fmla="*/ 0 h 1209675"/>
              <a:gd name="connsiteX2" fmla="*/ 819150 w 819150"/>
              <a:gd name="connsiteY2" fmla="*/ 0 h 120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9150" h="1209675">
                <a:moveTo>
                  <a:pt x="0" y="1209675"/>
                </a:moveTo>
                <a:lnTo>
                  <a:pt x="514350" y="0"/>
                </a:lnTo>
                <a:lnTo>
                  <a:pt x="819150" y="0"/>
                </a:lnTo>
              </a:path>
            </a:pathLst>
          </a:custGeom>
          <a:ln w="19050">
            <a:solidFill>
              <a:schemeClr val="accent5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4" name="직사각형 52">
            <a:extLst>
              <a:ext uri="{FF2B5EF4-FFF2-40B4-BE49-F238E27FC236}">
                <a16:creationId xmlns:a16="http://schemas.microsoft.com/office/drawing/2014/main" id="{09B296EA-7F19-43C3-9860-425E2EF517B1}"/>
              </a:ext>
            </a:extLst>
          </p:cNvPr>
          <p:cNvSpPr/>
          <p:nvPr/>
        </p:nvSpPr>
        <p:spPr>
          <a:xfrm>
            <a:off x="2093993" y="4797310"/>
            <a:ext cx="2072050" cy="58233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5" name="직사각형 53">
            <a:extLst>
              <a:ext uri="{FF2B5EF4-FFF2-40B4-BE49-F238E27FC236}">
                <a16:creationId xmlns:a16="http://schemas.microsoft.com/office/drawing/2014/main" id="{1151C33B-F98A-42D4-8F2D-BE2934E257B1}"/>
              </a:ext>
            </a:extLst>
          </p:cNvPr>
          <p:cNvSpPr/>
          <p:nvPr/>
        </p:nvSpPr>
        <p:spPr>
          <a:xfrm>
            <a:off x="2093994" y="5379645"/>
            <a:ext cx="3108494" cy="5812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6" name="직사각형 54">
            <a:extLst>
              <a:ext uri="{FF2B5EF4-FFF2-40B4-BE49-F238E27FC236}">
                <a16:creationId xmlns:a16="http://schemas.microsoft.com/office/drawing/2014/main" id="{E1A818AB-5543-4D2D-828A-9D91A206DA0B}"/>
              </a:ext>
            </a:extLst>
          </p:cNvPr>
          <p:cNvSpPr/>
          <p:nvPr/>
        </p:nvSpPr>
        <p:spPr>
          <a:xfrm>
            <a:off x="2093994" y="5953639"/>
            <a:ext cx="4139546" cy="5875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4463EF6-C107-40D7-AED1-095A903CE354}"/>
              </a:ext>
            </a:extLst>
          </p:cNvPr>
          <p:cNvSpPr txBox="1"/>
          <p:nvPr/>
        </p:nvSpPr>
        <p:spPr>
          <a:xfrm>
            <a:off x="3384750" y="4791013"/>
            <a:ext cx="676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BE46604-8D3C-40D6-AC13-064733DFB30D}"/>
              </a:ext>
            </a:extLst>
          </p:cNvPr>
          <p:cNvSpPr txBox="1"/>
          <p:nvPr/>
        </p:nvSpPr>
        <p:spPr>
          <a:xfrm>
            <a:off x="5454812" y="5974211"/>
            <a:ext cx="676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04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4A02521-1567-49E4-BBB0-599A2156EA91}"/>
              </a:ext>
            </a:extLst>
          </p:cNvPr>
          <p:cNvSpPr txBox="1"/>
          <p:nvPr/>
        </p:nvSpPr>
        <p:spPr>
          <a:xfrm>
            <a:off x="4419781" y="5364907"/>
            <a:ext cx="676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03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40" name="Group 83">
            <a:extLst>
              <a:ext uri="{FF2B5EF4-FFF2-40B4-BE49-F238E27FC236}">
                <a16:creationId xmlns:a16="http://schemas.microsoft.com/office/drawing/2014/main" id="{896FCAD7-57C4-4B33-9DAB-54F3AB46DAA2}"/>
              </a:ext>
            </a:extLst>
          </p:cNvPr>
          <p:cNvGrpSpPr/>
          <p:nvPr/>
        </p:nvGrpSpPr>
        <p:grpSpPr>
          <a:xfrm rot="2218954">
            <a:off x="4688925" y="4670964"/>
            <a:ext cx="224382" cy="495978"/>
            <a:chOff x="9501391" y="4122779"/>
            <a:chExt cx="922752" cy="2039667"/>
          </a:xfrm>
          <a:solidFill>
            <a:schemeClr val="accent4"/>
          </a:solidFill>
        </p:grpSpPr>
        <p:sp>
          <p:nvSpPr>
            <p:cNvPr id="41" name="Freeform: Shape 84">
              <a:extLst>
                <a:ext uri="{FF2B5EF4-FFF2-40B4-BE49-F238E27FC236}">
                  <a16:creationId xmlns:a16="http://schemas.microsoft.com/office/drawing/2014/main" id="{4F24ABAB-CF5B-4C91-81E3-D2AC5877D430}"/>
                </a:ext>
              </a:extLst>
            </p:cNvPr>
            <p:cNvSpPr/>
            <p:nvPr/>
          </p:nvSpPr>
          <p:spPr>
            <a:xfrm>
              <a:off x="9501391" y="4122779"/>
              <a:ext cx="922752" cy="999648"/>
            </a:xfrm>
            <a:custGeom>
              <a:avLst/>
              <a:gdLst>
                <a:gd name="connsiteX0" fmla="*/ 907614 w 922752"/>
                <a:gd name="connsiteY0" fmla="*/ 924915 h 999648"/>
                <a:gd name="connsiteX1" fmla="*/ 898002 w 922752"/>
                <a:gd name="connsiteY1" fmla="*/ 957596 h 999648"/>
                <a:gd name="connsiteX2" fmla="*/ 842252 w 922752"/>
                <a:gd name="connsiteY2" fmla="*/ 986432 h 999648"/>
                <a:gd name="connsiteX3" fmla="*/ 94438 w 922752"/>
                <a:gd name="connsiteY3" fmla="*/ 986432 h 999648"/>
                <a:gd name="connsiteX4" fmla="*/ 38688 w 922752"/>
                <a:gd name="connsiteY4" fmla="*/ 957596 h 999648"/>
                <a:gd name="connsiteX5" fmla="*/ 29076 w 922752"/>
                <a:gd name="connsiteY5" fmla="*/ 924915 h 999648"/>
                <a:gd name="connsiteX6" fmla="*/ 34843 w 922752"/>
                <a:gd name="connsiteY6" fmla="*/ 898001 h 999648"/>
                <a:gd name="connsiteX7" fmla="*/ 407789 w 922752"/>
                <a:gd name="connsiteY7" fmla="*/ 65602 h 999648"/>
                <a:gd name="connsiteX8" fmla="*/ 467383 w 922752"/>
                <a:gd name="connsiteY8" fmla="*/ 29076 h 999648"/>
                <a:gd name="connsiteX9" fmla="*/ 526979 w 922752"/>
                <a:gd name="connsiteY9" fmla="*/ 65602 h 999648"/>
                <a:gd name="connsiteX10" fmla="*/ 899924 w 922752"/>
                <a:gd name="connsiteY10" fmla="*/ 898001 h 999648"/>
                <a:gd name="connsiteX11" fmla="*/ 907614 w 922752"/>
                <a:gd name="connsiteY11" fmla="*/ 924915 h 99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2752" h="999648">
                  <a:moveTo>
                    <a:pt x="907614" y="924915"/>
                  </a:moveTo>
                  <a:cubicBezTo>
                    <a:pt x="907614" y="936449"/>
                    <a:pt x="903769" y="947984"/>
                    <a:pt x="898002" y="957596"/>
                  </a:cubicBezTo>
                  <a:cubicBezTo>
                    <a:pt x="886466" y="974897"/>
                    <a:pt x="865321" y="986432"/>
                    <a:pt x="842252" y="986432"/>
                  </a:cubicBezTo>
                  <a:lnTo>
                    <a:pt x="94438" y="986432"/>
                  </a:lnTo>
                  <a:cubicBezTo>
                    <a:pt x="71369" y="986432"/>
                    <a:pt x="52145" y="974897"/>
                    <a:pt x="38688" y="957596"/>
                  </a:cubicBezTo>
                  <a:cubicBezTo>
                    <a:pt x="32921" y="947984"/>
                    <a:pt x="29076" y="936449"/>
                    <a:pt x="29076" y="924915"/>
                  </a:cubicBezTo>
                  <a:cubicBezTo>
                    <a:pt x="29076" y="915303"/>
                    <a:pt x="30999" y="905691"/>
                    <a:pt x="34843" y="898001"/>
                  </a:cubicBezTo>
                  <a:lnTo>
                    <a:pt x="407789" y="65602"/>
                  </a:lnTo>
                  <a:cubicBezTo>
                    <a:pt x="419323" y="44456"/>
                    <a:pt x="442392" y="29076"/>
                    <a:pt x="467383" y="29076"/>
                  </a:cubicBezTo>
                  <a:cubicBezTo>
                    <a:pt x="492374" y="29076"/>
                    <a:pt x="515443" y="42533"/>
                    <a:pt x="526979" y="65602"/>
                  </a:cubicBezTo>
                  <a:lnTo>
                    <a:pt x="899924" y="898001"/>
                  </a:lnTo>
                  <a:cubicBezTo>
                    <a:pt x="905690" y="905691"/>
                    <a:pt x="907614" y="915303"/>
                    <a:pt x="907614" y="924915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85">
              <a:extLst>
                <a:ext uri="{FF2B5EF4-FFF2-40B4-BE49-F238E27FC236}">
                  <a16:creationId xmlns:a16="http://schemas.microsoft.com/office/drawing/2014/main" id="{09597FB7-7E15-4095-BFB0-B20DA54DBDF0}"/>
                </a:ext>
              </a:extLst>
            </p:cNvPr>
            <p:cNvSpPr/>
            <p:nvPr/>
          </p:nvSpPr>
          <p:spPr>
            <a:xfrm>
              <a:off x="9912785" y="4907118"/>
              <a:ext cx="115344" cy="480600"/>
            </a:xfrm>
            <a:custGeom>
              <a:avLst/>
              <a:gdLst>
                <a:gd name="connsiteX0" fmla="*/ 29076 w 115344"/>
                <a:gd name="connsiteY0" fmla="*/ 57912 h 480600"/>
                <a:gd name="connsiteX1" fmla="*/ 29076 w 115344"/>
                <a:gd name="connsiteY1" fmla="*/ 457772 h 480600"/>
                <a:gd name="connsiteX2" fmla="*/ 88671 w 115344"/>
                <a:gd name="connsiteY2" fmla="*/ 457772 h 480600"/>
                <a:gd name="connsiteX3" fmla="*/ 88671 w 115344"/>
                <a:gd name="connsiteY3" fmla="*/ 57912 h 480600"/>
                <a:gd name="connsiteX4" fmla="*/ 59835 w 115344"/>
                <a:gd name="connsiteY4" fmla="*/ 29076 h 480600"/>
                <a:gd name="connsiteX5" fmla="*/ 29076 w 115344"/>
                <a:gd name="connsiteY5" fmla="*/ 57912 h 48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344" h="480600">
                  <a:moveTo>
                    <a:pt x="29076" y="57912"/>
                  </a:moveTo>
                  <a:lnTo>
                    <a:pt x="29076" y="457772"/>
                  </a:lnTo>
                  <a:lnTo>
                    <a:pt x="88671" y="457772"/>
                  </a:lnTo>
                  <a:lnTo>
                    <a:pt x="88671" y="57912"/>
                  </a:lnTo>
                  <a:cubicBezTo>
                    <a:pt x="88671" y="42533"/>
                    <a:pt x="75214" y="29076"/>
                    <a:pt x="59835" y="29076"/>
                  </a:cubicBezTo>
                  <a:cubicBezTo>
                    <a:pt x="40611" y="29076"/>
                    <a:pt x="29076" y="42533"/>
                    <a:pt x="29076" y="57912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86">
              <a:extLst>
                <a:ext uri="{FF2B5EF4-FFF2-40B4-BE49-F238E27FC236}">
                  <a16:creationId xmlns:a16="http://schemas.microsoft.com/office/drawing/2014/main" id="{4F6F2485-0921-4F08-82EC-8E2E489F86EE}"/>
                </a:ext>
              </a:extLst>
            </p:cNvPr>
            <p:cNvSpPr/>
            <p:nvPr/>
          </p:nvSpPr>
          <p:spPr>
            <a:xfrm>
              <a:off x="9839425" y="5355038"/>
              <a:ext cx="249912" cy="807408"/>
            </a:xfrm>
            <a:custGeom>
              <a:avLst/>
              <a:gdLst>
                <a:gd name="connsiteX0" fmla="*/ 233159 w 249912"/>
                <a:gd name="connsiteY0" fmla="*/ 86748 h 807408"/>
                <a:gd name="connsiteX1" fmla="*/ 200478 w 249912"/>
                <a:gd name="connsiteY1" fmla="*/ 29076 h 807408"/>
                <a:gd name="connsiteX2" fmla="*/ 131272 w 249912"/>
                <a:gd name="connsiteY2" fmla="*/ 29076 h 807408"/>
                <a:gd name="connsiteX3" fmla="*/ 62065 w 249912"/>
                <a:gd name="connsiteY3" fmla="*/ 29076 h 807408"/>
                <a:gd name="connsiteX4" fmla="*/ 29385 w 249912"/>
                <a:gd name="connsiteY4" fmla="*/ 86748 h 807408"/>
                <a:gd name="connsiteX5" fmla="*/ 35152 w 249912"/>
                <a:gd name="connsiteY5" fmla="*/ 698072 h 807408"/>
                <a:gd name="connsiteX6" fmla="*/ 131272 w 249912"/>
                <a:gd name="connsiteY6" fmla="*/ 778812 h 807408"/>
                <a:gd name="connsiteX7" fmla="*/ 227392 w 249912"/>
                <a:gd name="connsiteY7" fmla="*/ 698072 h 807408"/>
                <a:gd name="connsiteX8" fmla="*/ 233159 w 249912"/>
                <a:gd name="connsiteY8" fmla="*/ 86748 h 80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9912" h="807408">
                  <a:moveTo>
                    <a:pt x="233159" y="86748"/>
                  </a:moveTo>
                  <a:cubicBezTo>
                    <a:pt x="229314" y="52145"/>
                    <a:pt x="210090" y="29076"/>
                    <a:pt x="200478" y="29076"/>
                  </a:cubicBezTo>
                  <a:lnTo>
                    <a:pt x="131272" y="29076"/>
                  </a:lnTo>
                  <a:lnTo>
                    <a:pt x="62065" y="29076"/>
                  </a:lnTo>
                  <a:cubicBezTo>
                    <a:pt x="52453" y="29076"/>
                    <a:pt x="33229" y="52145"/>
                    <a:pt x="29385" y="86748"/>
                  </a:cubicBezTo>
                  <a:cubicBezTo>
                    <a:pt x="27462" y="113662"/>
                    <a:pt x="35152" y="673080"/>
                    <a:pt x="35152" y="698072"/>
                  </a:cubicBezTo>
                  <a:cubicBezTo>
                    <a:pt x="35152" y="749976"/>
                    <a:pt x="42841" y="778812"/>
                    <a:pt x="131272" y="778812"/>
                  </a:cubicBezTo>
                  <a:cubicBezTo>
                    <a:pt x="221624" y="778812"/>
                    <a:pt x="227392" y="749976"/>
                    <a:pt x="227392" y="698072"/>
                  </a:cubicBezTo>
                  <a:cubicBezTo>
                    <a:pt x="227392" y="673080"/>
                    <a:pt x="235081" y="111740"/>
                    <a:pt x="233159" y="86748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87">
              <a:extLst>
                <a:ext uri="{FF2B5EF4-FFF2-40B4-BE49-F238E27FC236}">
                  <a16:creationId xmlns:a16="http://schemas.microsoft.com/office/drawing/2014/main" id="{770A7766-15C6-4DC4-9A8F-DC940D816D8C}"/>
                </a:ext>
              </a:extLst>
            </p:cNvPr>
            <p:cNvSpPr/>
            <p:nvPr/>
          </p:nvSpPr>
          <p:spPr>
            <a:xfrm>
              <a:off x="9882026" y="5308900"/>
              <a:ext cx="173016" cy="96120"/>
            </a:xfrm>
            <a:custGeom>
              <a:avLst/>
              <a:gdLst>
                <a:gd name="connsiteX0" fmla="*/ 148265 w 173016"/>
                <a:gd name="connsiteY0" fmla="*/ 44456 h 96120"/>
                <a:gd name="connsiteX1" fmla="*/ 132886 w 173016"/>
                <a:gd name="connsiteY1" fmla="*/ 29076 h 96120"/>
                <a:gd name="connsiteX2" fmla="*/ 88671 w 173016"/>
                <a:gd name="connsiteY2" fmla="*/ 29076 h 96120"/>
                <a:gd name="connsiteX3" fmla="*/ 44456 w 173016"/>
                <a:gd name="connsiteY3" fmla="*/ 29076 h 96120"/>
                <a:gd name="connsiteX4" fmla="*/ 29076 w 173016"/>
                <a:gd name="connsiteY4" fmla="*/ 44456 h 96120"/>
                <a:gd name="connsiteX5" fmla="*/ 29076 w 173016"/>
                <a:gd name="connsiteY5" fmla="*/ 67524 h 96120"/>
                <a:gd name="connsiteX6" fmla="*/ 88671 w 173016"/>
                <a:gd name="connsiteY6" fmla="*/ 67524 h 96120"/>
                <a:gd name="connsiteX7" fmla="*/ 148265 w 173016"/>
                <a:gd name="connsiteY7" fmla="*/ 67524 h 96120"/>
                <a:gd name="connsiteX8" fmla="*/ 148265 w 173016"/>
                <a:gd name="connsiteY8" fmla="*/ 44456 h 9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016" h="96120">
                  <a:moveTo>
                    <a:pt x="148265" y="44456"/>
                  </a:moveTo>
                  <a:cubicBezTo>
                    <a:pt x="148265" y="36766"/>
                    <a:pt x="142498" y="29076"/>
                    <a:pt x="132886" y="29076"/>
                  </a:cubicBezTo>
                  <a:lnTo>
                    <a:pt x="88671" y="29076"/>
                  </a:lnTo>
                  <a:lnTo>
                    <a:pt x="44456" y="29076"/>
                  </a:lnTo>
                  <a:cubicBezTo>
                    <a:pt x="36766" y="29076"/>
                    <a:pt x="29076" y="34844"/>
                    <a:pt x="29076" y="44456"/>
                  </a:cubicBezTo>
                  <a:lnTo>
                    <a:pt x="29076" y="67524"/>
                  </a:lnTo>
                  <a:lnTo>
                    <a:pt x="88671" y="67524"/>
                  </a:lnTo>
                  <a:lnTo>
                    <a:pt x="148265" y="67524"/>
                  </a:lnTo>
                  <a:lnTo>
                    <a:pt x="148265" y="44456"/>
                  </a:ln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88">
              <a:extLst>
                <a:ext uri="{FF2B5EF4-FFF2-40B4-BE49-F238E27FC236}">
                  <a16:creationId xmlns:a16="http://schemas.microsoft.com/office/drawing/2014/main" id="{9EF01478-F00E-412F-BC4E-BE25B744502C}"/>
                </a:ext>
              </a:extLst>
            </p:cNvPr>
            <p:cNvSpPr/>
            <p:nvPr/>
          </p:nvSpPr>
          <p:spPr>
            <a:xfrm>
              <a:off x="9882026" y="5328124"/>
              <a:ext cx="173016" cy="96120"/>
            </a:xfrm>
            <a:custGeom>
              <a:avLst/>
              <a:gdLst>
                <a:gd name="connsiteX0" fmla="*/ 148265 w 173016"/>
                <a:gd name="connsiteY0" fmla="*/ 44456 h 96120"/>
                <a:gd name="connsiteX1" fmla="*/ 132886 w 173016"/>
                <a:gd name="connsiteY1" fmla="*/ 29076 h 96120"/>
                <a:gd name="connsiteX2" fmla="*/ 88671 w 173016"/>
                <a:gd name="connsiteY2" fmla="*/ 29076 h 96120"/>
                <a:gd name="connsiteX3" fmla="*/ 44456 w 173016"/>
                <a:gd name="connsiteY3" fmla="*/ 29076 h 96120"/>
                <a:gd name="connsiteX4" fmla="*/ 29076 w 173016"/>
                <a:gd name="connsiteY4" fmla="*/ 44456 h 96120"/>
                <a:gd name="connsiteX5" fmla="*/ 29076 w 173016"/>
                <a:gd name="connsiteY5" fmla="*/ 67524 h 96120"/>
                <a:gd name="connsiteX6" fmla="*/ 88671 w 173016"/>
                <a:gd name="connsiteY6" fmla="*/ 67524 h 96120"/>
                <a:gd name="connsiteX7" fmla="*/ 148265 w 173016"/>
                <a:gd name="connsiteY7" fmla="*/ 67524 h 96120"/>
                <a:gd name="connsiteX8" fmla="*/ 148265 w 173016"/>
                <a:gd name="connsiteY8" fmla="*/ 44456 h 9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016" h="96120">
                  <a:moveTo>
                    <a:pt x="148265" y="44456"/>
                  </a:moveTo>
                  <a:cubicBezTo>
                    <a:pt x="148265" y="36766"/>
                    <a:pt x="142498" y="29076"/>
                    <a:pt x="132886" y="29076"/>
                  </a:cubicBezTo>
                  <a:lnTo>
                    <a:pt x="88671" y="29076"/>
                  </a:lnTo>
                  <a:lnTo>
                    <a:pt x="44456" y="29076"/>
                  </a:lnTo>
                  <a:cubicBezTo>
                    <a:pt x="36766" y="29076"/>
                    <a:pt x="29076" y="34844"/>
                    <a:pt x="29076" y="44456"/>
                  </a:cubicBezTo>
                  <a:lnTo>
                    <a:pt x="29076" y="67524"/>
                  </a:lnTo>
                  <a:lnTo>
                    <a:pt x="88671" y="67524"/>
                  </a:lnTo>
                  <a:lnTo>
                    <a:pt x="148265" y="67524"/>
                  </a:lnTo>
                  <a:lnTo>
                    <a:pt x="148265" y="44456"/>
                  </a:ln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89">
              <a:extLst>
                <a:ext uri="{FF2B5EF4-FFF2-40B4-BE49-F238E27FC236}">
                  <a16:creationId xmlns:a16="http://schemas.microsoft.com/office/drawing/2014/main" id="{245FF0EA-2700-467B-A83F-E81B73193BFD}"/>
                </a:ext>
              </a:extLst>
            </p:cNvPr>
            <p:cNvSpPr/>
            <p:nvPr/>
          </p:nvSpPr>
          <p:spPr>
            <a:xfrm>
              <a:off x="9882026" y="5308900"/>
              <a:ext cx="173016" cy="96120"/>
            </a:xfrm>
            <a:custGeom>
              <a:avLst/>
              <a:gdLst>
                <a:gd name="connsiteX0" fmla="*/ 148265 w 173016"/>
                <a:gd name="connsiteY0" fmla="*/ 44456 h 96120"/>
                <a:gd name="connsiteX1" fmla="*/ 132886 w 173016"/>
                <a:gd name="connsiteY1" fmla="*/ 29076 h 96120"/>
                <a:gd name="connsiteX2" fmla="*/ 88671 w 173016"/>
                <a:gd name="connsiteY2" fmla="*/ 29076 h 96120"/>
                <a:gd name="connsiteX3" fmla="*/ 44456 w 173016"/>
                <a:gd name="connsiteY3" fmla="*/ 29076 h 96120"/>
                <a:gd name="connsiteX4" fmla="*/ 29076 w 173016"/>
                <a:gd name="connsiteY4" fmla="*/ 44456 h 96120"/>
                <a:gd name="connsiteX5" fmla="*/ 29076 w 173016"/>
                <a:gd name="connsiteY5" fmla="*/ 67524 h 96120"/>
                <a:gd name="connsiteX6" fmla="*/ 88671 w 173016"/>
                <a:gd name="connsiteY6" fmla="*/ 67524 h 96120"/>
                <a:gd name="connsiteX7" fmla="*/ 148265 w 173016"/>
                <a:gd name="connsiteY7" fmla="*/ 67524 h 96120"/>
                <a:gd name="connsiteX8" fmla="*/ 148265 w 173016"/>
                <a:gd name="connsiteY8" fmla="*/ 44456 h 9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016" h="96120">
                  <a:moveTo>
                    <a:pt x="148265" y="44456"/>
                  </a:moveTo>
                  <a:cubicBezTo>
                    <a:pt x="148265" y="36766"/>
                    <a:pt x="142498" y="29076"/>
                    <a:pt x="132886" y="29076"/>
                  </a:cubicBezTo>
                  <a:lnTo>
                    <a:pt x="88671" y="29076"/>
                  </a:lnTo>
                  <a:lnTo>
                    <a:pt x="44456" y="29076"/>
                  </a:lnTo>
                  <a:cubicBezTo>
                    <a:pt x="36766" y="29076"/>
                    <a:pt x="29076" y="34844"/>
                    <a:pt x="29076" y="44456"/>
                  </a:cubicBezTo>
                  <a:lnTo>
                    <a:pt x="29076" y="67524"/>
                  </a:lnTo>
                  <a:lnTo>
                    <a:pt x="88671" y="67524"/>
                  </a:lnTo>
                  <a:lnTo>
                    <a:pt x="148265" y="67524"/>
                  </a:lnTo>
                  <a:lnTo>
                    <a:pt x="148265" y="44456"/>
                  </a:ln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7" name="Group 90">
            <a:extLst>
              <a:ext uri="{FF2B5EF4-FFF2-40B4-BE49-F238E27FC236}">
                <a16:creationId xmlns:a16="http://schemas.microsoft.com/office/drawing/2014/main" id="{BD9A8F5A-A57E-4DCE-AD1D-3A00E997E10C}"/>
              </a:ext>
            </a:extLst>
          </p:cNvPr>
          <p:cNvGrpSpPr/>
          <p:nvPr/>
        </p:nvGrpSpPr>
        <p:grpSpPr>
          <a:xfrm rot="2078969">
            <a:off x="5711394" y="5259746"/>
            <a:ext cx="264664" cy="433860"/>
            <a:chOff x="8457528" y="4216977"/>
            <a:chExt cx="1076544" cy="1764763"/>
          </a:xfrm>
          <a:solidFill>
            <a:schemeClr val="accent5"/>
          </a:solidFill>
        </p:grpSpPr>
        <p:sp>
          <p:nvSpPr>
            <p:cNvPr id="48" name="Freeform: Shape 91">
              <a:extLst>
                <a:ext uri="{FF2B5EF4-FFF2-40B4-BE49-F238E27FC236}">
                  <a16:creationId xmlns:a16="http://schemas.microsoft.com/office/drawing/2014/main" id="{B8F3D228-41B5-4DC5-BDB1-EE7B7EB2D37B}"/>
                </a:ext>
              </a:extLst>
            </p:cNvPr>
            <p:cNvSpPr/>
            <p:nvPr/>
          </p:nvSpPr>
          <p:spPr>
            <a:xfrm>
              <a:off x="8457528" y="5212780"/>
              <a:ext cx="1076544" cy="768960"/>
            </a:xfrm>
            <a:custGeom>
              <a:avLst/>
              <a:gdLst>
                <a:gd name="connsiteX0" fmla="*/ 905690 w 1076544"/>
                <a:gd name="connsiteY0" fmla="*/ 29076 h 768960"/>
                <a:gd name="connsiteX1" fmla="*/ 538512 w 1076544"/>
                <a:gd name="connsiteY1" fmla="*/ 29076 h 768960"/>
                <a:gd name="connsiteX2" fmla="*/ 171334 w 1076544"/>
                <a:gd name="connsiteY2" fmla="*/ 29076 h 768960"/>
                <a:gd name="connsiteX3" fmla="*/ 29076 w 1076544"/>
                <a:gd name="connsiteY3" fmla="*/ 755744 h 768960"/>
                <a:gd name="connsiteX4" fmla="*/ 538512 w 1076544"/>
                <a:gd name="connsiteY4" fmla="*/ 755744 h 768960"/>
                <a:gd name="connsiteX5" fmla="*/ 1047949 w 1076544"/>
                <a:gd name="connsiteY5" fmla="*/ 755744 h 768960"/>
                <a:gd name="connsiteX6" fmla="*/ 905690 w 1076544"/>
                <a:gd name="connsiteY6" fmla="*/ 29076 h 76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6544" h="768960">
                  <a:moveTo>
                    <a:pt x="905690" y="29076"/>
                  </a:moveTo>
                  <a:lnTo>
                    <a:pt x="538512" y="29076"/>
                  </a:lnTo>
                  <a:lnTo>
                    <a:pt x="171334" y="29076"/>
                  </a:lnTo>
                  <a:cubicBezTo>
                    <a:pt x="109817" y="159800"/>
                    <a:pt x="29076" y="423168"/>
                    <a:pt x="29076" y="755744"/>
                  </a:cubicBezTo>
                  <a:lnTo>
                    <a:pt x="538512" y="755744"/>
                  </a:lnTo>
                  <a:lnTo>
                    <a:pt x="1047949" y="755744"/>
                  </a:lnTo>
                  <a:cubicBezTo>
                    <a:pt x="1049871" y="423168"/>
                    <a:pt x="967208" y="159800"/>
                    <a:pt x="905690" y="29076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92">
              <a:extLst>
                <a:ext uri="{FF2B5EF4-FFF2-40B4-BE49-F238E27FC236}">
                  <a16:creationId xmlns:a16="http://schemas.microsoft.com/office/drawing/2014/main" id="{EA57B362-1FD9-4F1D-AE1B-EC4F67DBD907}"/>
                </a:ext>
              </a:extLst>
            </p:cNvPr>
            <p:cNvSpPr/>
            <p:nvPr/>
          </p:nvSpPr>
          <p:spPr>
            <a:xfrm>
              <a:off x="8601708" y="4216977"/>
              <a:ext cx="788184" cy="1038096"/>
            </a:xfrm>
            <a:custGeom>
              <a:avLst/>
              <a:gdLst>
                <a:gd name="connsiteX0" fmla="*/ 759589 w 788184"/>
                <a:gd name="connsiteY0" fmla="*/ 1024880 h 1038096"/>
                <a:gd name="connsiteX1" fmla="*/ 394332 w 788184"/>
                <a:gd name="connsiteY1" fmla="*/ 1024880 h 1038096"/>
                <a:gd name="connsiteX2" fmla="*/ 29076 w 788184"/>
                <a:gd name="connsiteY2" fmla="*/ 1024880 h 1038096"/>
                <a:gd name="connsiteX3" fmla="*/ 61757 w 788184"/>
                <a:gd name="connsiteY3" fmla="*/ 899923 h 1038096"/>
                <a:gd name="connsiteX4" fmla="*/ 277066 w 788184"/>
                <a:gd name="connsiteY4" fmla="*/ 849941 h 1038096"/>
                <a:gd name="connsiteX5" fmla="*/ 236695 w 788184"/>
                <a:gd name="connsiteY5" fmla="*/ 436625 h 1038096"/>
                <a:gd name="connsiteX6" fmla="*/ 394332 w 788184"/>
                <a:gd name="connsiteY6" fmla="*/ 29076 h 1038096"/>
                <a:gd name="connsiteX7" fmla="*/ 551969 w 788184"/>
                <a:gd name="connsiteY7" fmla="*/ 436625 h 1038096"/>
                <a:gd name="connsiteX8" fmla="*/ 511598 w 788184"/>
                <a:gd name="connsiteY8" fmla="*/ 849941 h 1038096"/>
                <a:gd name="connsiteX9" fmla="*/ 726907 w 788184"/>
                <a:gd name="connsiteY9" fmla="*/ 899923 h 1038096"/>
                <a:gd name="connsiteX10" fmla="*/ 759589 w 788184"/>
                <a:gd name="connsiteY10" fmla="*/ 1024880 h 1038096"/>
                <a:gd name="connsiteX11" fmla="*/ 394332 w 788184"/>
                <a:gd name="connsiteY11" fmla="*/ 190558 h 1038096"/>
                <a:gd name="connsiteX12" fmla="*/ 332815 w 788184"/>
                <a:gd name="connsiteY12" fmla="*/ 303979 h 1038096"/>
                <a:gd name="connsiteX13" fmla="*/ 400099 w 788184"/>
                <a:gd name="connsiteY13" fmla="*/ 402022 h 1038096"/>
                <a:gd name="connsiteX14" fmla="*/ 457771 w 788184"/>
                <a:gd name="connsiteY14" fmla="*/ 303979 h 1038096"/>
                <a:gd name="connsiteX15" fmla="*/ 394332 w 788184"/>
                <a:gd name="connsiteY15" fmla="*/ 190558 h 1038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88184" h="1038096">
                  <a:moveTo>
                    <a:pt x="759589" y="1024880"/>
                  </a:moveTo>
                  <a:lnTo>
                    <a:pt x="394332" y="1024880"/>
                  </a:lnTo>
                  <a:lnTo>
                    <a:pt x="29076" y="1024880"/>
                  </a:lnTo>
                  <a:cubicBezTo>
                    <a:pt x="29076" y="1024880"/>
                    <a:pt x="29076" y="936449"/>
                    <a:pt x="61757" y="899923"/>
                  </a:cubicBezTo>
                  <a:cubicBezTo>
                    <a:pt x="107894" y="849941"/>
                    <a:pt x="244385" y="884545"/>
                    <a:pt x="277066" y="849941"/>
                  </a:cubicBezTo>
                  <a:cubicBezTo>
                    <a:pt x="309746" y="815338"/>
                    <a:pt x="236695" y="607719"/>
                    <a:pt x="236695" y="436625"/>
                  </a:cubicBezTo>
                  <a:cubicBezTo>
                    <a:pt x="236695" y="265531"/>
                    <a:pt x="240540" y="29076"/>
                    <a:pt x="394332" y="29076"/>
                  </a:cubicBezTo>
                  <a:cubicBezTo>
                    <a:pt x="548124" y="29076"/>
                    <a:pt x="551969" y="265531"/>
                    <a:pt x="551969" y="436625"/>
                  </a:cubicBezTo>
                  <a:cubicBezTo>
                    <a:pt x="551969" y="607719"/>
                    <a:pt x="478918" y="815338"/>
                    <a:pt x="511598" y="849941"/>
                  </a:cubicBezTo>
                  <a:cubicBezTo>
                    <a:pt x="544279" y="884545"/>
                    <a:pt x="680770" y="849941"/>
                    <a:pt x="726907" y="899923"/>
                  </a:cubicBezTo>
                  <a:cubicBezTo>
                    <a:pt x="761510" y="936449"/>
                    <a:pt x="759589" y="1024880"/>
                    <a:pt x="759589" y="1024880"/>
                  </a:cubicBezTo>
                  <a:close/>
                  <a:moveTo>
                    <a:pt x="394332" y="190558"/>
                  </a:moveTo>
                  <a:cubicBezTo>
                    <a:pt x="359729" y="190558"/>
                    <a:pt x="332815" y="221316"/>
                    <a:pt x="332815" y="303979"/>
                  </a:cubicBezTo>
                  <a:cubicBezTo>
                    <a:pt x="332815" y="386643"/>
                    <a:pt x="365496" y="402022"/>
                    <a:pt x="400099" y="402022"/>
                  </a:cubicBezTo>
                  <a:cubicBezTo>
                    <a:pt x="434702" y="402022"/>
                    <a:pt x="457771" y="388565"/>
                    <a:pt x="457771" y="303979"/>
                  </a:cubicBezTo>
                  <a:cubicBezTo>
                    <a:pt x="457771" y="221316"/>
                    <a:pt x="428935" y="190558"/>
                    <a:pt x="394332" y="190558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0" name="Group 96">
            <a:extLst>
              <a:ext uri="{FF2B5EF4-FFF2-40B4-BE49-F238E27FC236}">
                <a16:creationId xmlns:a16="http://schemas.microsoft.com/office/drawing/2014/main" id="{8FE906E1-E2A7-4A91-848E-5F16EC988893}"/>
              </a:ext>
            </a:extLst>
          </p:cNvPr>
          <p:cNvGrpSpPr/>
          <p:nvPr/>
        </p:nvGrpSpPr>
        <p:grpSpPr>
          <a:xfrm rot="18900000">
            <a:off x="3573399" y="4293260"/>
            <a:ext cx="519819" cy="157676"/>
            <a:chOff x="115511" y="1655618"/>
            <a:chExt cx="2541413" cy="770883"/>
          </a:xfrm>
          <a:solidFill>
            <a:schemeClr val="accent3"/>
          </a:solidFill>
        </p:grpSpPr>
        <p:sp>
          <p:nvSpPr>
            <p:cNvPr id="51" name="Freeform: Shape 97">
              <a:extLst>
                <a:ext uri="{FF2B5EF4-FFF2-40B4-BE49-F238E27FC236}">
                  <a16:creationId xmlns:a16="http://schemas.microsoft.com/office/drawing/2014/main" id="{B1714149-12BC-4867-AEFB-39F773C0981C}"/>
                </a:ext>
              </a:extLst>
            </p:cNvPr>
            <p:cNvSpPr/>
            <p:nvPr/>
          </p:nvSpPr>
          <p:spPr>
            <a:xfrm>
              <a:off x="115511" y="1655618"/>
              <a:ext cx="1749384" cy="730512"/>
            </a:xfrm>
            <a:custGeom>
              <a:avLst/>
              <a:gdLst>
                <a:gd name="connsiteX0" fmla="*/ 1575407 w 1749384"/>
                <a:gd name="connsiteY0" fmla="*/ 685336 h 730512"/>
                <a:gd name="connsiteX1" fmla="*/ 1536959 w 1749384"/>
                <a:gd name="connsiteY1" fmla="*/ 641121 h 730512"/>
                <a:gd name="connsiteX2" fmla="*/ 1435072 w 1749384"/>
                <a:gd name="connsiteY2" fmla="*/ 637276 h 730512"/>
                <a:gd name="connsiteX3" fmla="*/ 1427382 w 1749384"/>
                <a:gd name="connsiteY3" fmla="*/ 639198 h 730512"/>
                <a:gd name="connsiteX4" fmla="*/ 1369710 w 1749384"/>
                <a:gd name="connsiteY4" fmla="*/ 689181 h 730512"/>
                <a:gd name="connsiteX5" fmla="*/ 1363943 w 1749384"/>
                <a:gd name="connsiteY5" fmla="*/ 691103 h 730512"/>
                <a:gd name="connsiteX6" fmla="*/ 1358176 w 1749384"/>
                <a:gd name="connsiteY6" fmla="*/ 687258 h 730512"/>
                <a:gd name="connsiteX7" fmla="*/ 1313961 w 1749384"/>
                <a:gd name="connsiteY7" fmla="*/ 627664 h 730512"/>
                <a:gd name="connsiteX8" fmla="*/ 1304349 w 1749384"/>
                <a:gd name="connsiteY8" fmla="*/ 625741 h 730512"/>
                <a:gd name="connsiteX9" fmla="*/ 1238987 w 1749384"/>
                <a:gd name="connsiteY9" fmla="*/ 662267 h 730512"/>
                <a:gd name="connsiteX10" fmla="*/ 1233220 w 1749384"/>
                <a:gd name="connsiteY10" fmla="*/ 662267 h 730512"/>
                <a:gd name="connsiteX11" fmla="*/ 1229375 w 1749384"/>
                <a:gd name="connsiteY11" fmla="*/ 658422 h 730512"/>
                <a:gd name="connsiteX12" fmla="*/ 1135178 w 1749384"/>
                <a:gd name="connsiteY12" fmla="*/ 575759 h 730512"/>
                <a:gd name="connsiteX13" fmla="*/ 1129410 w 1749384"/>
                <a:gd name="connsiteY13" fmla="*/ 571914 h 730512"/>
                <a:gd name="connsiteX14" fmla="*/ 1121721 w 1749384"/>
                <a:gd name="connsiteY14" fmla="*/ 575759 h 730512"/>
                <a:gd name="connsiteX15" fmla="*/ 1033290 w 1749384"/>
                <a:gd name="connsiteY15" fmla="*/ 616129 h 730512"/>
                <a:gd name="connsiteX16" fmla="*/ 1027523 w 1749384"/>
                <a:gd name="connsiteY16" fmla="*/ 619974 h 730512"/>
                <a:gd name="connsiteX17" fmla="*/ 1021756 w 1749384"/>
                <a:gd name="connsiteY17" fmla="*/ 616129 h 730512"/>
                <a:gd name="connsiteX18" fmla="*/ 987153 w 1749384"/>
                <a:gd name="connsiteY18" fmla="*/ 560380 h 730512"/>
                <a:gd name="connsiteX19" fmla="*/ 981385 w 1749384"/>
                <a:gd name="connsiteY19" fmla="*/ 556535 h 730512"/>
                <a:gd name="connsiteX20" fmla="*/ 917946 w 1749384"/>
                <a:gd name="connsiteY20" fmla="*/ 558457 h 730512"/>
                <a:gd name="connsiteX21" fmla="*/ 864119 w 1749384"/>
                <a:gd name="connsiteY21" fmla="*/ 593061 h 730512"/>
                <a:gd name="connsiteX22" fmla="*/ 858352 w 1749384"/>
                <a:gd name="connsiteY22" fmla="*/ 594983 h 730512"/>
                <a:gd name="connsiteX23" fmla="*/ 852585 w 1749384"/>
                <a:gd name="connsiteY23" fmla="*/ 591138 h 730512"/>
                <a:gd name="connsiteX24" fmla="*/ 812214 w 1749384"/>
                <a:gd name="connsiteY24" fmla="*/ 521932 h 730512"/>
                <a:gd name="connsiteX25" fmla="*/ 806447 w 1749384"/>
                <a:gd name="connsiteY25" fmla="*/ 518087 h 730512"/>
                <a:gd name="connsiteX26" fmla="*/ 798757 w 1749384"/>
                <a:gd name="connsiteY26" fmla="*/ 520009 h 730512"/>
                <a:gd name="connsiteX27" fmla="*/ 712249 w 1749384"/>
                <a:gd name="connsiteY27" fmla="*/ 564225 h 730512"/>
                <a:gd name="connsiteX28" fmla="*/ 633431 w 1749384"/>
                <a:gd name="connsiteY28" fmla="*/ 468105 h 730512"/>
                <a:gd name="connsiteX29" fmla="*/ 625741 w 1749384"/>
                <a:gd name="connsiteY29" fmla="*/ 466182 h 730512"/>
                <a:gd name="connsiteX30" fmla="*/ 514242 w 1749384"/>
                <a:gd name="connsiteY30" fmla="*/ 510397 h 730512"/>
                <a:gd name="connsiteX31" fmla="*/ 506553 w 1749384"/>
                <a:gd name="connsiteY31" fmla="*/ 508475 h 730512"/>
                <a:gd name="connsiteX32" fmla="*/ 445036 w 1749384"/>
                <a:gd name="connsiteY32" fmla="*/ 420045 h 730512"/>
                <a:gd name="connsiteX33" fmla="*/ 439269 w 1749384"/>
                <a:gd name="connsiteY33" fmla="*/ 418122 h 730512"/>
                <a:gd name="connsiteX34" fmla="*/ 343149 w 1749384"/>
                <a:gd name="connsiteY34" fmla="*/ 473872 h 730512"/>
                <a:gd name="connsiteX35" fmla="*/ 337381 w 1749384"/>
                <a:gd name="connsiteY35" fmla="*/ 471949 h 730512"/>
                <a:gd name="connsiteX36" fmla="*/ 250873 w 1749384"/>
                <a:gd name="connsiteY36" fmla="*/ 379674 h 730512"/>
                <a:gd name="connsiteX37" fmla="*/ 241261 w 1749384"/>
                <a:gd name="connsiteY37" fmla="*/ 379674 h 730512"/>
                <a:gd name="connsiteX38" fmla="*/ 152831 w 1749384"/>
                <a:gd name="connsiteY38" fmla="*/ 429657 h 730512"/>
                <a:gd name="connsiteX39" fmla="*/ 148986 w 1749384"/>
                <a:gd name="connsiteY39" fmla="*/ 429657 h 730512"/>
                <a:gd name="connsiteX40" fmla="*/ 68245 w 1749384"/>
                <a:gd name="connsiteY40" fmla="*/ 404665 h 730512"/>
                <a:gd name="connsiteX41" fmla="*/ 14418 w 1749384"/>
                <a:gd name="connsiteY41" fmla="*/ 333536 h 730512"/>
                <a:gd name="connsiteX42" fmla="*/ 16340 w 1749384"/>
                <a:gd name="connsiteY42" fmla="*/ 85547 h 730512"/>
                <a:gd name="connsiteX43" fmla="*/ 87469 w 1749384"/>
                <a:gd name="connsiteY43" fmla="*/ 14418 h 730512"/>
                <a:gd name="connsiteX44" fmla="*/ 1665760 w 1749384"/>
                <a:gd name="connsiteY44" fmla="*/ 22108 h 730512"/>
                <a:gd name="connsiteX45" fmla="*/ 1715743 w 1749384"/>
                <a:gd name="connsiteY45" fmla="*/ 43254 h 730512"/>
                <a:gd name="connsiteX46" fmla="*/ 1736889 w 1749384"/>
                <a:gd name="connsiteY46" fmla="*/ 93236 h 730512"/>
                <a:gd name="connsiteX47" fmla="*/ 1733044 w 1749384"/>
                <a:gd name="connsiteY47" fmla="*/ 654577 h 730512"/>
                <a:gd name="connsiteX48" fmla="*/ 1706131 w 1749384"/>
                <a:gd name="connsiteY48" fmla="*/ 710327 h 730512"/>
                <a:gd name="connsiteX49" fmla="*/ 1625390 w 1749384"/>
                <a:gd name="connsiteY49" fmla="*/ 716094 h 73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749384" h="730512">
                  <a:moveTo>
                    <a:pt x="1575407" y="685336"/>
                  </a:moveTo>
                  <a:lnTo>
                    <a:pt x="1536959" y="641121"/>
                  </a:lnTo>
                  <a:cubicBezTo>
                    <a:pt x="1535037" y="639198"/>
                    <a:pt x="1436994" y="637276"/>
                    <a:pt x="1435072" y="637276"/>
                  </a:cubicBezTo>
                  <a:cubicBezTo>
                    <a:pt x="1433150" y="637276"/>
                    <a:pt x="1429305" y="637276"/>
                    <a:pt x="1427382" y="639198"/>
                  </a:cubicBezTo>
                  <a:lnTo>
                    <a:pt x="1369710" y="689181"/>
                  </a:lnTo>
                  <a:cubicBezTo>
                    <a:pt x="1367788" y="691103"/>
                    <a:pt x="1365866" y="691103"/>
                    <a:pt x="1363943" y="691103"/>
                  </a:cubicBezTo>
                  <a:cubicBezTo>
                    <a:pt x="1362021" y="691103"/>
                    <a:pt x="1360098" y="689181"/>
                    <a:pt x="1358176" y="687258"/>
                  </a:cubicBezTo>
                  <a:lnTo>
                    <a:pt x="1313961" y="627664"/>
                  </a:lnTo>
                  <a:cubicBezTo>
                    <a:pt x="1312038" y="623819"/>
                    <a:pt x="1308194" y="623819"/>
                    <a:pt x="1304349" y="625741"/>
                  </a:cubicBezTo>
                  <a:lnTo>
                    <a:pt x="1238987" y="662267"/>
                  </a:lnTo>
                  <a:cubicBezTo>
                    <a:pt x="1237065" y="664189"/>
                    <a:pt x="1235142" y="664189"/>
                    <a:pt x="1233220" y="662267"/>
                  </a:cubicBezTo>
                  <a:cubicBezTo>
                    <a:pt x="1231298" y="662267"/>
                    <a:pt x="1229375" y="660345"/>
                    <a:pt x="1229375" y="658422"/>
                  </a:cubicBezTo>
                  <a:lnTo>
                    <a:pt x="1135178" y="575759"/>
                  </a:lnTo>
                  <a:cubicBezTo>
                    <a:pt x="1117876" y="556535"/>
                    <a:pt x="1142867" y="594983"/>
                    <a:pt x="1129410" y="571914"/>
                  </a:cubicBezTo>
                  <a:cubicBezTo>
                    <a:pt x="1127488" y="569992"/>
                    <a:pt x="1123643" y="573837"/>
                    <a:pt x="1121721" y="575759"/>
                  </a:cubicBezTo>
                  <a:lnTo>
                    <a:pt x="1033290" y="616129"/>
                  </a:lnTo>
                  <a:cubicBezTo>
                    <a:pt x="1031368" y="618052"/>
                    <a:pt x="1029445" y="619974"/>
                    <a:pt x="1027523" y="619974"/>
                  </a:cubicBezTo>
                  <a:cubicBezTo>
                    <a:pt x="1025601" y="619974"/>
                    <a:pt x="1021756" y="618052"/>
                    <a:pt x="1021756" y="616129"/>
                  </a:cubicBezTo>
                  <a:lnTo>
                    <a:pt x="987153" y="560380"/>
                  </a:lnTo>
                  <a:cubicBezTo>
                    <a:pt x="985230" y="558457"/>
                    <a:pt x="983308" y="556535"/>
                    <a:pt x="981385" y="556535"/>
                  </a:cubicBezTo>
                  <a:cubicBezTo>
                    <a:pt x="979463" y="556535"/>
                    <a:pt x="919869" y="556535"/>
                    <a:pt x="917946" y="558457"/>
                  </a:cubicBezTo>
                  <a:lnTo>
                    <a:pt x="864119" y="593061"/>
                  </a:lnTo>
                  <a:cubicBezTo>
                    <a:pt x="862197" y="594983"/>
                    <a:pt x="860274" y="594983"/>
                    <a:pt x="858352" y="594983"/>
                  </a:cubicBezTo>
                  <a:cubicBezTo>
                    <a:pt x="856429" y="594983"/>
                    <a:pt x="854507" y="593061"/>
                    <a:pt x="852585" y="591138"/>
                  </a:cubicBezTo>
                  <a:lnTo>
                    <a:pt x="812214" y="521932"/>
                  </a:lnTo>
                  <a:cubicBezTo>
                    <a:pt x="810292" y="520009"/>
                    <a:pt x="808369" y="518087"/>
                    <a:pt x="806447" y="518087"/>
                  </a:cubicBezTo>
                  <a:cubicBezTo>
                    <a:pt x="804525" y="518087"/>
                    <a:pt x="800680" y="518087"/>
                    <a:pt x="798757" y="520009"/>
                  </a:cubicBezTo>
                  <a:lnTo>
                    <a:pt x="712249" y="564225"/>
                  </a:lnTo>
                  <a:lnTo>
                    <a:pt x="633431" y="468105"/>
                  </a:lnTo>
                  <a:cubicBezTo>
                    <a:pt x="631509" y="466182"/>
                    <a:pt x="629586" y="466182"/>
                    <a:pt x="625741" y="466182"/>
                  </a:cubicBezTo>
                  <a:lnTo>
                    <a:pt x="514242" y="510397"/>
                  </a:lnTo>
                  <a:cubicBezTo>
                    <a:pt x="512320" y="510397"/>
                    <a:pt x="508475" y="510397"/>
                    <a:pt x="506553" y="508475"/>
                  </a:cubicBezTo>
                  <a:lnTo>
                    <a:pt x="445036" y="420045"/>
                  </a:lnTo>
                  <a:cubicBezTo>
                    <a:pt x="443113" y="418122"/>
                    <a:pt x="441191" y="418122"/>
                    <a:pt x="439269" y="418122"/>
                  </a:cubicBezTo>
                  <a:lnTo>
                    <a:pt x="343149" y="473872"/>
                  </a:lnTo>
                  <a:cubicBezTo>
                    <a:pt x="341226" y="473872"/>
                    <a:pt x="337381" y="473872"/>
                    <a:pt x="337381" y="471949"/>
                  </a:cubicBezTo>
                  <a:lnTo>
                    <a:pt x="250873" y="379674"/>
                  </a:lnTo>
                  <a:cubicBezTo>
                    <a:pt x="247028" y="377752"/>
                    <a:pt x="245106" y="377752"/>
                    <a:pt x="241261" y="379674"/>
                  </a:cubicBezTo>
                  <a:lnTo>
                    <a:pt x="152831" y="429657"/>
                  </a:lnTo>
                  <a:cubicBezTo>
                    <a:pt x="150908" y="429657"/>
                    <a:pt x="148986" y="429657"/>
                    <a:pt x="148986" y="429657"/>
                  </a:cubicBezTo>
                  <a:lnTo>
                    <a:pt x="68245" y="404665"/>
                  </a:lnTo>
                  <a:cubicBezTo>
                    <a:pt x="37487" y="396976"/>
                    <a:pt x="14418" y="368140"/>
                    <a:pt x="14418" y="333536"/>
                  </a:cubicBezTo>
                  <a:lnTo>
                    <a:pt x="16340" y="85547"/>
                  </a:lnTo>
                  <a:cubicBezTo>
                    <a:pt x="16340" y="47099"/>
                    <a:pt x="49021" y="14418"/>
                    <a:pt x="87469" y="14418"/>
                  </a:cubicBezTo>
                  <a:lnTo>
                    <a:pt x="1665760" y="22108"/>
                  </a:lnTo>
                  <a:cubicBezTo>
                    <a:pt x="1684984" y="22108"/>
                    <a:pt x="1702286" y="29797"/>
                    <a:pt x="1715743" y="43254"/>
                  </a:cubicBezTo>
                  <a:cubicBezTo>
                    <a:pt x="1729199" y="56711"/>
                    <a:pt x="1736889" y="74012"/>
                    <a:pt x="1736889" y="93236"/>
                  </a:cubicBezTo>
                  <a:lnTo>
                    <a:pt x="1733044" y="654577"/>
                  </a:lnTo>
                  <a:cubicBezTo>
                    <a:pt x="1733044" y="675724"/>
                    <a:pt x="1723432" y="696870"/>
                    <a:pt x="1706131" y="710327"/>
                  </a:cubicBezTo>
                  <a:cubicBezTo>
                    <a:pt x="1688829" y="723784"/>
                    <a:pt x="1646536" y="721861"/>
                    <a:pt x="1625390" y="716094"/>
                  </a:cubicBezTo>
                </a:path>
              </a:pathLst>
            </a:custGeom>
            <a:grpFill/>
            <a:ln w="19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98">
              <a:extLst>
                <a:ext uri="{FF2B5EF4-FFF2-40B4-BE49-F238E27FC236}">
                  <a16:creationId xmlns:a16="http://schemas.microsoft.com/office/drawing/2014/main" id="{B0059DAA-C186-4240-9C0D-C4D331D8224C}"/>
                </a:ext>
              </a:extLst>
            </p:cNvPr>
            <p:cNvSpPr/>
            <p:nvPr/>
          </p:nvSpPr>
          <p:spPr>
            <a:xfrm>
              <a:off x="1830292" y="1657541"/>
              <a:ext cx="826632" cy="768960"/>
            </a:xfrm>
            <a:custGeom>
              <a:avLst/>
              <a:gdLst>
                <a:gd name="connsiteX0" fmla="*/ 750697 w 826632"/>
                <a:gd name="connsiteY0" fmla="*/ 18263 h 768960"/>
                <a:gd name="connsiteX1" fmla="*/ 93237 w 826632"/>
                <a:gd name="connsiteY1" fmla="*/ 14418 h 768960"/>
                <a:gd name="connsiteX2" fmla="*/ 41332 w 826632"/>
                <a:gd name="connsiteY2" fmla="*/ 35564 h 768960"/>
                <a:gd name="connsiteX3" fmla="*/ 18263 w 826632"/>
                <a:gd name="connsiteY3" fmla="*/ 87469 h 768960"/>
                <a:gd name="connsiteX4" fmla="*/ 14418 w 826632"/>
                <a:gd name="connsiteY4" fmla="*/ 693025 h 768960"/>
                <a:gd name="connsiteX5" fmla="*/ 35565 w 826632"/>
                <a:gd name="connsiteY5" fmla="*/ 744930 h 768960"/>
                <a:gd name="connsiteX6" fmla="*/ 87469 w 826632"/>
                <a:gd name="connsiteY6" fmla="*/ 767999 h 768960"/>
                <a:gd name="connsiteX7" fmla="*/ 744930 w 826632"/>
                <a:gd name="connsiteY7" fmla="*/ 771844 h 768960"/>
                <a:gd name="connsiteX8" fmla="*/ 744930 w 826632"/>
                <a:gd name="connsiteY8" fmla="*/ 771844 h 768960"/>
                <a:gd name="connsiteX9" fmla="*/ 819904 w 826632"/>
                <a:gd name="connsiteY9" fmla="*/ 696870 h 768960"/>
                <a:gd name="connsiteX10" fmla="*/ 823749 w 826632"/>
                <a:gd name="connsiteY10" fmla="*/ 91314 h 768960"/>
                <a:gd name="connsiteX11" fmla="*/ 750697 w 826632"/>
                <a:gd name="connsiteY11" fmla="*/ 18263 h 768960"/>
                <a:gd name="connsiteX12" fmla="*/ 671879 w 826632"/>
                <a:gd name="connsiteY12" fmla="*/ 623819 h 768960"/>
                <a:gd name="connsiteX13" fmla="*/ 435424 w 826632"/>
                <a:gd name="connsiteY13" fmla="*/ 621897 h 768960"/>
                <a:gd name="connsiteX14" fmla="*/ 437346 w 826632"/>
                <a:gd name="connsiteY14" fmla="*/ 164365 h 768960"/>
                <a:gd name="connsiteX15" fmla="*/ 673801 w 826632"/>
                <a:gd name="connsiteY15" fmla="*/ 166288 h 768960"/>
                <a:gd name="connsiteX16" fmla="*/ 671879 w 826632"/>
                <a:gd name="connsiteY16" fmla="*/ 623819 h 76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26632" h="768960">
                  <a:moveTo>
                    <a:pt x="750697" y="18263"/>
                  </a:moveTo>
                  <a:lnTo>
                    <a:pt x="93237" y="14418"/>
                  </a:lnTo>
                  <a:cubicBezTo>
                    <a:pt x="74013" y="14418"/>
                    <a:pt x="54789" y="22108"/>
                    <a:pt x="41332" y="35564"/>
                  </a:cubicBezTo>
                  <a:cubicBezTo>
                    <a:pt x="27875" y="49021"/>
                    <a:pt x="20185" y="68245"/>
                    <a:pt x="18263" y="87469"/>
                  </a:cubicBezTo>
                  <a:lnTo>
                    <a:pt x="14418" y="693025"/>
                  </a:lnTo>
                  <a:cubicBezTo>
                    <a:pt x="14418" y="712249"/>
                    <a:pt x="22108" y="731473"/>
                    <a:pt x="35565" y="744930"/>
                  </a:cubicBezTo>
                  <a:cubicBezTo>
                    <a:pt x="49021" y="758387"/>
                    <a:pt x="68245" y="766077"/>
                    <a:pt x="87469" y="767999"/>
                  </a:cubicBezTo>
                  <a:lnTo>
                    <a:pt x="744930" y="771844"/>
                  </a:lnTo>
                  <a:cubicBezTo>
                    <a:pt x="744930" y="771844"/>
                    <a:pt x="744930" y="771844"/>
                    <a:pt x="744930" y="771844"/>
                  </a:cubicBezTo>
                  <a:cubicBezTo>
                    <a:pt x="785301" y="771844"/>
                    <a:pt x="819904" y="739163"/>
                    <a:pt x="819904" y="696870"/>
                  </a:cubicBezTo>
                  <a:lnTo>
                    <a:pt x="823749" y="91314"/>
                  </a:lnTo>
                  <a:cubicBezTo>
                    <a:pt x="825671" y="52866"/>
                    <a:pt x="791068" y="18263"/>
                    <a:pt x="750697" y="18263"/>
                  </a:cubicBezTo>
                  <a:close/>
                  <a:moveTo>
                    <a:pt x="671879" y="623819"/>
                  </a:moveTo>
                  <a:lnTo>
                    <a:pt x="435424" y="621897"/>
                  </a:lnTo>
                  <a:lnTo>
                    <a:pt x="437346" y="164365"/>
                  </a:lnTo>
                  <a:lnTo>
                    <a:pt x="673801" y="166288"/>
                  </a:lnTo>
                  <a:lnTo>
                    <a:pt x="671879" y="623819"/>
                  </a:lnTo>
                  <a:close/>
                </a:path>
              </a:pathLst>
            </a:custGeom>
            <a:grpFill/>
            <a:ln w="190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3" name="Group 99">
            <a:extLst>
              <a:ext uri="{FF2B5EF4-FFF2-40B4-BE49-F238E27FC236}">
                <a16:creationId xmlns:a16="http://schemas.microsoft.com/office/drawing/2014/main" id="{FE0DDF07-616D-49F1-838F-363D8B4E9CDF}"/>
              </a:ext>
            </a:extLst>
          </p:cNvPr>
          <p:cNvGrpSpPr/>
          <p:nvPr/>
        </p:nvGrpSpPr>
        <p:grpSpPr>
          <a:xfrm>
            <a:off x="7957856" y="4749704"/>
            <a:ext cx="926451" cy="1707923"/>
            <a:chOff x="433001" y="1399349"/>
            <a:chExt cx="2505075" cy="4618131"/>
          </a:xfrm>
        </p:grpSpPr>
        <p:sp>
          <p:nvSpPr>
            <p:cNvPr id="54" name="Freeform: Shape 100">
              <a:extLst>
                <a:ext uri="{FF2B5EF4-FFF2-40B4-BE49-F238E27FC236}">
                  <a16:creationId xmlns:a16="http://schemas.microsoft.com/office/drawing/2014/main" id="{BFF1C5FA-2AF7-45E6-AC4D-DC860AF6278E}"/>
                </a:ext>
              </a:extLst>
            </p:cNvPr>
            <p:cNvSpPr/>
            <p:nvPr/>
          </p:nvSpPr>
          <p:spPr>
            <a:xfrm flipH="1">
              <a:off x="433001" y="1407380"/>
              <a:ext cx="2505075" cy="4610100"/>
            </a:xfrm>
            <a:custGeom>
              <a:avLst/>
              <a:gdLst>
                <a:gd name="connsiteX0" fmla="*/ 2506574 w 2505075"/>
                <a:gd name="connsiteY0" fmla="*/ 1319831 h 4610100"/>
                <a:gd name="connsiteX1" fmla="*/ 2419896 w 2505075"/>
                <a:gd name="connsiteY1" fmla="*/ 1597008 h 4610100"/>
                <a:gd name="connsiteX2" fmla="*/ 2297024 w 2505075"/>
                <a:gd name="connsiteY2" fmla="*/ 1953243 h 4610100"/>
                <a:gd name="connsiteX3" fmla="*/ 2223681 w 2505075"/>
                <a:gd name="connsiteY3" fmla="*/ 1977056 h 4610100"/>
                <a:gd name="connsiteX4" fmla="*/ 2181771 w 2505075"/>
                <a:gd name="connsiteY4" fmla="*/ 1967531 h 4610100"/>
                <a:gd name="connsiteX5" fmla="*/ 2192249 w 2505075"/>
                <a:gd name="connsiteY5" fmla="*/ 2057066 h 4610100"/>
                <a:gd name="connsiteX6" fmla="*/ 2197964 w 2505075"/>
                <a:gd name="connsiteY6" fmla="*/ 2281856 h 4610100"/>
                <a:gd name="connsiteX7" fmla="*/ 2174151 w 2505075"/>
                <a:gd name="connsiteY7" fmla="*/ 2359961 h 4610100"/>
                <a:gd name="connsiteX8" fmla="*/ 2148434 w 2505075"/>
                <a:gd name="connsiteY8" fmla="*/ 2443781 h 4610100"/>
                <a:gd name="connsiteX9" fmla="*/ 2158911 w 2505075"/>
                <a:gd name="connsiteY9" fmla="*/ 2773346 h 4610100"/>
                <a:gd name="connsiteX10" fmla="*/ 2195106 w 2505075"/>
                <a:gd name="connsiteY10" fmla="*/ 3105768 h 4610100"/>
                <a:gd name="connsiteX11" fmla="*/ 2199869 w 2505075"/>
                <a:gd name="connsiteY11" fmla="*/ 3123866 h 4610100"/>
                <a:gd name="connsiteX12" fmla="*/ 2271306 w 2505075"/>
                <a:gd name="connsiteY12" fmla="*/ 3309603 h 4610100"/>
                <a:gd name="connsiteX13" fmla="*/ 2389416 w 2505075"/>
                <a:gd name="connsiteY13" fmla="*/ 3806808 h 4610100"/>
                <a:gd name="connsiteX14" fmla="*/ 2400846 w 2505075"/>
                <a:gd name="connsiteY14" fmla="*/ 4025883 h 4610100"/>
                <a:gd name="connsiteX15" fmla="*/ 2428469 w 2505075"/>
                <a:gd name="connsiteY15" fmla="*/ 4251626 h 4610100"/>
                <a:gd name="connsiteX16" fmla="*/ 2451329 w 2505075"/>
                <a:gd name="connsiteY16" fmla="*/ 4492608 h 4610100"/>
                <a:gd name="connsiteX17" fmla="*/ 2413229 w 2505075"/>
                <a:gd name="connsiteY17" fmla="*/ 4541186 h 4610100"/>
                <a:gd name="connsiteX18" fmla="*/ 2241779 w 2505075"/>
                <a:gd name="connsiteY18" fmla="*/ 4529756 h 4610100"/>
                <a:gd name="connsiteX19" fmla="*/ 2136051 w 2505075"/>
                <a:gd name="connsiteY19" fmla="*/ 4560236 h 4610100"/>
                <a:gd name="connsiteX20" fmla="*/ 1966506 w 2505075"/>
                <a:gd name="connsiteY20" fmla="*/ 4604051 h 4610100"/>
                <a:gd name="connsiteX21" fmla="*/ 1729334 w 2505075"/>
                <a:gd name="connsiteY21" fmla="*/ 4564998 h 4610100"/>
                <a:gd name="connsiteX22" fmla="*/ 1660753 w 2505075"/>
                <a:gd name="connsiteY22" fmla="*/ 4506896 h 4610100"/>
                <a:gd name="connsiteX23" fmla="*/ 1734096 w 2505075"/>
                <a:gd name="connsiteY23" fmla="*/ 4407836 h 4610100"/>
                <a:gd name="connsiteX24" fmla="*/ 1886496 w 2505075"/>
                <a:gd name="connsiteY24" fmla="*/ 4358306 h 4610100"/>
                <a:gd name="connsiteX25" fmla="*/ 1980794 w 2505075"/>
                <a:gd name="connsiteY25" fmla="*/ 4264961 h 4610100"/>
                <a:gd name="connsiteX26" fmla="*/ 1989366 w 2505075"/>
                <a:gd name="connsiteY26" fmla="*/ 4249721 h 4610100"/>
                <a:gd name="connsiteX27" fmla="*/ 2080806 w 2505075"/>
                <a:gd name="connsiteY27" fmla="*/ 4107798 h 4610100"/>
                <a:gd name="connsiteX28" fmla="*/ 2096998 w 2505075"/>
                <a:gd name="connsiteY28" fmla="*/ 4062078 h 4610100"/>
                <a:gd name="connsiteX29" fmla="*/ 1957934 w 2505075"/>
                <a:gd name="connsiteY29" fmla="*/ 3826811 h 4610100"/>
                <a:gd name="connsiteX30" fmla="*/ 1895069 w 2505075"/>
                <a:gd name="connsiteY30" fmla="*/ 3535346 h 4610100"/>
                <a:gd name="connsiteX31" fmla="*/ 1867446 w 2505075"/>
                <a:gd name="connsiteY31" fmla="*/ 3420093 h 4610100"/>
                <a:gd name="connsiteX32" fmla="*/ 1754098 w 2505075"/>
                <a:gd name="connsiteY32" fmla="*/ 3091481 h 4610100"/>
                <a:gd name="connsiteX33" fmla="*/ 1736001 w 2505075"/>
                <a:gd name="connsiteY33" fmla="*/ 3229593 h 4610100"/>
                <a:gd name="connsiteX34" fmla="*/ 1749336 w 2505075"/>
                <a:gd name="connsiteY34" fmla="*/ 3292458 h 4610100"/>
                <a:gd name="connsiteX35" fmla="*/ 1694091 w 2505075"/>
                <a:gd name="connsiteY35" fmla="*/ 3704891 h 4610100"/>
                <a:gd name="connsiteX36" fmla="*/ 1691234 w 2505075"/>
                <a:gd name="connsiteY36" fmla="*/ 3723941 h 4610100"/>
                <a:gd name="connsiteX37" fmla="*/ 1696948 w 2505075"/>
                <a:gd name="connsiteY37" fmla="*/ 4043981 h 4610100"/>
                <a:gd name="connsiteX38" fmla="*/ 1709331 w 2505075"/>
                <a:gd name="connsiteY38" fmla="*/ 4361163 h 4610100"/>
                <a:gd name="connsiteX39" fmla="*/ 1676946 w 2505075"/>
                <a:gd name="connsiteY39" fmla="*/ 4403073 h 4610100"/>
                <a:gd name="connsiteX40" fmla="*/ 1531214 w 2505075"/>
                <a:gd name="connsiteY40" fmla="*/ 4415456 h 4610100"/>
                <a:gd name="connsiteX41" fmla="*/ 1507401 w 2505075"/>
                <a:gd name="connsiteY41" fmla="*/ 4398311 h 4610100"/>
                <a:gd name="connsiteX42" fmla="*/ 1443584 w 2505075"/>
                <a:gd name="connsiteY42" fmla="*/ 4370688 h 4610100"/>
                <a:gd name="connsiteX43" fmla="*/ 1330236 w 2505075"/>
                <a:gd name="connsiteY43" fmla="*/ 4422123 h 4610100"/>
                <a:gd name="connsiteX44" fmla="*/ 1224509 w 2505075"/>
                <a:gd name="connsiteY44" fmla="*/ 4439268 h 4610100"/>
                <a:gd name="connsiteX45" fmla="*/ 1021626 w 2505075"/>
                <a:gd name="connsiteY45" fmla="*/ 4407836 h 4610100"/>
                <a:gd name="connsiteX46" fmla="*/ 957808 w 2505075"/>
                <a:gd name="connsiteY46" fmla="*/ 4350686 h 4610100"/>
                <a:gd name="connsiteX47" fmla="*/ 1040676 w 2505075"/>
                <a:gd name="connsiteY47" fmla="*/ 4261151 h 4610100"/>
                <a:gd name="connsiteX48" fmla="*/ 1143546 w 2505075"/>
                <a:gd name="connsiteY48" fmla="*/ 4244958 h 4610100"/>
                <a:gd name="connsiteX49" fmla="*/ 1253084 w 2505075"/>
                <a:gd name="connsiteY49" fmla="*/ 4174473 h 4610100"/>
                <a:gd name="connsiteX50" fmla="*/ 1324521 w 2505075"/>
                <a:gd name="connsiteY50" fmla="*/ 4105893 h 4610100"/>
                <a:gd name="connsiteX51" fmla="*/ 1391196 w 2505075"/>
                <a:gd name="connsiteY51" fmla="*/ 4005881 h 4610100"/>
                <a:gd name="connsiteX52" fmla="*/ 1395006 w 2505075"/>
                <a:gd name="connsiteY52" fmla="*/ 3998261 h 4610100"/>
                <a:gd name="connsiteX53" fmla="*/ 1400721 w 2505075"/>
                <a:gd name="connsiteY53" fmla="*/ 3828716 h 4610100"/>
                <a:gd name="connsiteX54" fmla="*/ 1386434 w 2505075"/>
                <a:gd name="connsiteY54" fmla="*/ 3644883 h 4610100"/>
                <a:gd name="connsiteX55" fmla="*/ 1354048 w 2505075"/>
                <a:gd name="connsiteY55" fmla="*/ 3254358 h 4610100"/>
                <a:gd name="connsiteX56" fmla="*/ 1377861 w 2505075"/>
                <a:gd name="connsiteY56" fmla="*/ 3072431 h 4610100"/>
                <a:gd name="connsiteX57" fmla="*/ 1424534 w 2505075"/>
                <a:gd name="connsiteY57" fmla="*/ 2639996 h 4610100"/>
                <a:gd name="connsiteX58" fmla="*/ 1406436 w 2505075"/>
                <a:gd name="connsiteY58" fmla="*/ 2529506 h 4610100"/>
                <a:gd name="connsiteX59" fmla="*/ 1377861 w 2505075"/>
                <a:gd name="connsiteY59" fmla="*/ 2347578 h 4610100"/>
                <a:gd name="connsiteX60" fmla="*/ 1215936 w 2505075"/>
                <a:gd name="connsiteY60" fmla="*/ 2223753 h 4610100"/>
                <a:gd name="connsiteX61" fmla="*/ 1086396 w 2505075"/>
                <a:gd name="connsiteY61" fmla="*/ 2184701 h 4610100"/>
                <a:gd name="connsiteX62" fmla="*/ 986383 w 2505075"/>
                <a:gd name="connsiteY62" fmla="*/ 2132313 h 4610100"/>
                <a:gd name="connsiteX63" fmla="*/ 962571 w 2505075"/>
                <a:gd name="connsiteY63" fmla="*/ 2106596 h 4610100"/>
                <a:gd name="connsiteX64" fmla="*/ 943521 w 2505075"/>
                <a:gd name="connsiteY64" fmla="*/ 2053256 h 4610100"/>
                <a:gd name="connsiteX65" fmla="*/ 900658 w 2505075"/>
                <a:gd name="connsiteY65" fmla="*/ 2005631 h 4610100"/>
                <a:gd name="connsiteX66" fmla="*/ 872083 w 2505075"/>
                <a:gd name="connsiteY66" fmla="*/ 1971341 h 4610100"/>
                <a:gd name="connsiteX67" fmla="*/ 328206 w 2505075"/>
                <a:gd name="connsiteY67" fmla="*/ 1569386 h 4610100"/>
                <a:gd name="connsiteX68" fmla="*/ 57696 w 2505075"/>
                <a:gd name="connsiteY68" fmla="*/ 1357931 h 4610100"/>
                <a:gd name="connsiteX69" fmla="*/ 13881 w 2505075"/>
                <a:gd name="connsiteY69" fmla="*/ 1227438 h 4610100"/>
                <a:gd name="connsiteX70" fmla="*/ 80556 w 2505075"/>
                <a:gd name="connsiteY70" fmla="*/ 1016936 h 4610100"/>
                <a:gd name="connsiteX71" fmla="*/ 122466 w 2505075"/>
                <a:gd name="connsiteY71" fmla="*/ 955023 h 4610100"/>
                <a:gd name="connsiteX72" fmla="*/ 173901 w 2505075"/>
                <a:gd name="connsiteY72" fmla="*/ 856916 h 4610100"/>
                <a:gd name="connsiteX73" fmla="*/ 238671 w 2505075"/>
                <a:gd name="connsiteY73" fmla="*/ 852153 h 4610100"/>
                <a:gd name="connsiteX74" fmla="*/ 484416 w 2505075"/>
                <a:gd name="connsiteY74" fmla="*/ 1050273 h 4610100"/>
                <a:gd name="connsiteX75" fmla="*/ 823506 w 2505075"/>
                <a:gd name="connsiteY75" fmla="*/ 1307448 h 4610100"/>
                <a:gd name="connsiteX76" fmla="*/ 878751 w 2505075"/>
                <a:gd name="connsiteY76" fmla="*/ 1341738 h 4610100"/>
                <a:gd name="connsiteX77" fmla="*/ 903516 w 2505075"/>
                <a:gd name="connsiteY77" fmla="*/ 1341738 h 4610100"/>
                <a:gd name="connsiteX78" fmla="*/ 958761 w 2505075"/>
                <a:gd name="connsiteY78" fmla="*/ 1327451 h 4610100"/>
                <a:gd name="connsiteX79" fmla="*/ 1323569 w 2505075"/>
                <a:gd name="connsiteY79" fmla="*/ 1350311 h 4610100"/>
                <a:gd name="connsiteX80" fmla="*/ 1364526 w 2505075"/>
                <a:gd name="connsiteY80" fmla="*/ 1333166 h 4610100"/>
                <a:gd name="connsiteX81" fmla="*/ 1507401 w 2505075"/>
                <a:gd name="connsiteY81" fmla="*/ 1305543 h 4610100"/>
                <a:gd name="connsiteX82" fmla="*/ 1575028 w 2505075"/>
                <a:gd name="connsiteY82" fmla="*/ 1295066 h 4610100"/>
                <a:gd name="connsiteX83" fmla="*/ 1603603 w 2505075"/>
                <a:gd name="connsiteY83" fmla="*/ 1249346 h 4610100"/>
                <a:gd name="connsiteX84" fmla="*/ 1627416 w 2505075"/>
                <a:gd name="connsiteY84" fmla="*/ 1203626 h 4610100"/>
                <a:gd name="connsiteX85" fmla="*/ 1640751 w 2505075"/>
                <a:gd name="connsiteY85" fmla="*/ 1134093 h 4610100"/>
                <a:gd name="connsiteX86" fmla="*/ 1663611 w 2505075"/>
                <a:gd name="connsiteY86" fmla="*/ 1080753 h 4610100"/>
                <a:gd name="connsiteX87" fmla="*/ 1724571 w 2505075"/>
                <a:gd name="connsiteY87" fmla="*/ 1004553 h 4610100"/>
                <a:gd name="connsiteX88" fmla="*/ 1882686 w 2505075"/>
                <a:gd name="connsiteY88" fmla="*/ 815006 h 4610100"/>
                <a:gd name="connsiteX89" fmla="*/ 1795056 w 2505075"/>
                <a:gd name="connsiteY89" fmla="*/ 694991 h 4610100"/>
                <a:gd name="connsiteX90" fmla="*/ 1750289 w 2505075"/>
                <a:gd name="connsiteY90" fmla="*/ 562593 h 4610100"/>
                <a:gd name="connsiteX91" fmla="*/ 1640751 w 2505075"/>
                <a:gd name="connsiteY91" fmla="*/ 574023 h 4610100"/>
                <a:gd name="connsiteX92" fmla="*/ 1596936 w 2505075"/>
                <a:gd name="connsiteY92" fmla="*/ 552116 h 4610100"/>
                <a:gd name="connsiteX93" fmla="*/ 1616939 w 2505075"/>
                <a:gd name="connsiteY93" fmla="*/ 517826 h 4610100"/>
                <a:gd name="connsiteX94" fmla="*/ 1655991 w 2505075"/>
                <a:gd name="connsiteY94" fmla="*/ 376856 h 4610100"/>
                <a:gd name="connsiteX95" fmla="*/ 1740764 w 2505075"/>
                <a:gd name="connsiteY95" fmla="*/ 93963 h 4610100"/>
                <a:gd name="connsiteX96" fmla="*/ 1922691 w 2505075"/>
                <a:gd name="connsiteY96" fmla="*/ 10143 h 4610100"/>
                <a:gd name="connsiteX97" fmla="*/ 2188439 w 2505075"/>
                <a:gd name="connsiteY97" fmla="*/ 176831 h 4610100"/>
                <a:gd name="connsiteX98" fmla="*/ 2235111 w 2505075"/>
                <a:gd name="connsiteY98" fmla="*/ 248268 h 4610100"/>
                <a:gd name="connsiteX99" fmla="*/ 2247494 w 2505075"/>
                <a:gd name="connsiteY99" fmla="*/ 243506 h 4610100"/>
                <a:gd name="connsiteX100" fmla="*/ 2219871 w 2505075"/>
                <a:gd name="connsiteY100" fmla="*/ 305418 h 4610100"/>
                <a:gd name="connsiteX101" fmla="*/ 2249399 w 2505075"/>
                <a:gd name="connsiteY101" fmla="*/ 325421 h 4610100"/>
                <a:gd name="connsiteX102" fmla="*/ 2239874 w 2505075"/>
                <a:gd name="connsiteY102" fmla="*/ 371141 h 4610100"/>
                <a:gd name="connsiteX103" fmla="*/ 2223681 w 2505075"/>
                <a:gd name="connsiteY103" fmla="*/ 434958 h 4610100"/>
                <a:gd name="connsiteX104" fmla="*/ 2216061 w 2505075"/>
                <a:gd name="connsiteY104" fmla="*/ 522588 h 4610100"/>
                <a:gd name="connsiteX105" fmla="*/ 2250351 w 2505075"/>
                <a:gd name="connsiteY105" fmla="*/ 594026 h 4610100"/>
                <a:gd name="connsiteX106" fmla="*/ 2282736 w 2505075"/>
                <a:gd name="connsiteY106" fmla="*/ 631173 h 4610100"/>
                <a:gd name="connsiteX107" fmla="*/ 2335124 w 2505075"/>
                <a:gd name="connsiteY107" fmla="*/ 739758 h 4610100"/>
                <a:gd name="connsiteX108" fmla="*/ 2486571 w 2505075"/>
                <a:gd name="connsiteY108" fmla="*/ 1071228 h 4610100"/>
                <a:gd name="connsiteX109" fmla="*/ 2503716 w 2505075"/>
                <a:gd name="connsiteY109" fmla="*/ 1097898 h 4610100"/>
                <a:gd name="connsiteX110" fmla="*/ 2506574 w 2505075"/>
                <a:gd name="connsiteY110" fmla="*/ 1319831 h 4610100"/>
                <a:gd name="connsiteX111" fmla="*/ 1273086 w 2505075"/>
                <a:gd name="connsiteY111" fmla="*/ 1638918 h 4610100"/>
                <a:gd name="connsiteX112" fmla="*/ 1242606 w 2505075"/>
                <a:gd name="connsiteY112" fmla="*/ 1746551 h 4610100"/>
                <a:gd name="connsiteX113" fmla="*/ 1279753 w 2505075"/>
                <a:gd name="connsiteY113" fmla="*/ 1919906 h 4610100"/>
                <a:gd name="connsiteX114" fmla="*/ 1308328 w 2505075"/>
                <a:gd name="connsiteY114" fmla="*/ 1942766 h 4610100"/>
                <a:gd name="connsiteX115" fmla="*/ 1478826 w 2505075"/>
                <a:gd name="connsiteY115" fmla="*/ 1882758 h 4610100"/>
                <a:gd name="connsiteX116" fmla="*/ 1497876 w 2505075"/>
                <a:gd name="connsiteY116" fmla="*/ 1593198 h 4610100"/>
                <a:gd name="connsiteX117" fmla="*/ 1435964 w 2505075"/>
                <a:gd name="connsiteY117" fmla="*/ 1557956 h 4610100"/>
                <a:gd name="connsiteX118" fmla="*/ 1208316 w 2505075"/>
                <a:gd name="connsiteY118" fmla="*/ 1484613 h 4610100"/>
                <a:gd name="connsiteX119" fmla="*/ 1161644 w 2505075"/>
                <a:gd name="connsiteY119" fmla="*/ 1471278 h 4610100"/>
                <a:gd name="connsiteX120" fmla="*/ 1078776 w 2505075"/>
                <a:gd name="connsiteY120" fmla="*/ 1483661 h 4610100"/>
                <a:gd name="connsiteX121" fmla="*/ 1273086 w 2505075"/>
                <a:gd name="connsiteY121" fmla="*/ 1638918 h 4610100"/>
                <a:gd name="connsiteX122" fmla="*/ 1464539 w 2505075"/>
                <a:gd name="connsiteY122" fmla="*/ 2075163 h 4610100"/>
                <a:gd name="connsiteX123" fmla="*/ 1359764 w 2505075"/>
                <a:gd name="connsiteY123" fmla="*/ 2097071 h 4610100"/>
                <a:gd name="connsiteX124" fmla="*/ 1322616 w 2505075"/>
                <a:gd name="connsiteY124" fmla="*/ 2169461 h 4610100"/>
                <a:gd name="connsiteX125" fmla="*/ 1340714 w 2505075"/>
                <a:gd name="connsiteY125" fmla="*/ 2215181 h 4610100"/>
                <a:gd name="connsiteX126" fmla="*/ 1420723 w 2505075"/>
                <a:gd name="connsiteY126" fmla="*/ 2246613 h 4610100"/>
                <a:gd name="connsiteX127" fmla="*/ 1455014 w 2505075"/>
                <a:gd name="connsiteY127" fmla="*/ 2304716 h 4610100"/>
                <a:gd name="connsiteX128" fmla="*/ 1459776 w 2505075"/>
                <a:gd name="connsiteY128" fmla="*/ 2237088 h 4610100"/>
                <a:gd name="connsiteX129" fmla="*/ 1464539 w 2505075"/>
                <a:gd name="connsiteY129" fmla="*/ 2075163 h 46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2505075" h="4610100">
                  <a:moveTo>
                    <a:pt x="2506574" y="1319831"/>
                  </a:moveTo>
                  <a:cubicBezTo>
                    <a:pt x="2448471" y="1403651"/>
                    <a:pt x="2446566" y="1500806"/>
                    <a:pt x="2419896" y="1597008"/>
                  </a:cubicBezTo>
                  <a:cubicBezTo>
                    <a:pt x="2385606" y="1717976"/>
                    <a:pt x="2339886" y="1835133"/>
                    <a:pt x="2297024" y="1953243"/>
                  </a:cubicBezTo>
                  <a:cubicBezTo>
                    <a:pt x="2284641" y="1986581"/>
                    <a:pt x="2257971" y="1996106"/>
                    <a:pt x="2223681" y="1977056"/>
                  </a:cubicBezTo>
                  <a:cubicBezTo>
                    <a:pt x="2211299" y="1970388"/>
                    <a:pt x="2195106" y="1970388"/>
                    <a:pt x="2181771" y="1967531"/>
                  </a:cubicBezTo>
                  <a:cubicBezTo>
                    <a:pt x="2185581" y="2000868"/>
                    <a:pt x="2190344" y="2028491"/>
                    <a:pt x="2192249" y="2057066"/>
                  </a:cubicBezTo>
                  <a:cubicBezTo>
                    <a:pt x="2195106" y="2132313"/>
                    <a:pt x="2198916" y="2207561"/>
                    <a:pt x="2197964" y="2281856"/>
                  </a:cubicBezTo>
                  <a:cubicBezTo>
                    <a:pt x="2197964" y="2308526"/>
                    <a:pt x="2192249" y="2344721"/>
                    <a:pt x="2174151" y="2359961"/>
                  </a:cubicBezTo>
                  <a:cubicBezTo>
                    <a:pt x="2144624" y="2385678"/>
                    <a:pt x="2147481" y="2412348"/>
                    <a:pt x="2148434" y="2443781"/>
                  </a:cubicBezTo>
                  <a:cubicBezTo>
                    <a:pt x="2152244" y="2553318"/>
                    <a:pt x="2151291" y="2663808"/>
                    <a:pt x="2158911" y="2773346"/>
                  </a:cubicBezTo>
                  <a:cubicBezTo>
                    <a:pt x="2166531" y="2884788"/>
                    <a:pt x="2182724" y="2995278"/>
                    <a:pt x="2195106" y="3105768"/>
                  </a:cubicBezTo>
                  <a:cubicBezTo>
                    <a:pt x="2196059" y="3111483"/>
                    <a:pt x="2196059" y="3120056"/>
                    <a:pt x="2199869" y="3123866"/>
                  </a:cubicBezTo>
                  <a:cubicBezTo>
                    <a:pt x="2257971" y="3172443"/>
                    <a:pt x="2257019" y="3242928"/>
                    <a:pt x="2271306" y="3309603"/>
                  </a:cubicBezTo>
                  <a:cubicBezTo>
                    <a:pt x="2307501" y="3476291"/>
                    <a:pt x="2344649" y="3642978"/>
                    <a:pt x="2389416" y="3806808"/>
                  </a:cubicBezTo>
                  <a:cubicBezTo>
                    <a:pt x="2409419" y="3881103"/>
                    <a:pt x="2395131" y="3952541"/>
                    <a:pt x="2400846" y="4025883"/>
                  </a:cubicBezTo>
                  <a:cubicBezTo>
                    <a:pt x="2406561" y="4101131"/>
                    <a:pt x="2419896" y="4176378"/>
                    <a:pt x="2428469" y="4251626"/>
                  </a:cubicBezTo>
                  <a:cubicBezTo>
                    <a:pt x="2437041" y="4331636"/>
                    <a:pt x="2442756" y="4412598"/>
                    <a:pt x="2451329" y="4492608"/>
                  </a:cubicBezTo>
                  <a:cubicBezTo>
                    <a:pt x="2454186" y="4522136"/>
                    <a:pt x="2441804" y="4536423"/>
                    <a:pt x="2413229" y="4541186"/>
                  </a:cubicBezTo>
                  <a:cubicBezTo>
                    <a:pt x="2355126" y="4551663"/>
                    <a:pt x="2300834" y="4573571"/>
                    <a:pt x="2241779" y="4529756"/>
                  </a:cubicBezTo>
                  <a:cubicBezTo>
                    <a:pt x="2222729" y="4515468"/>
                    <a:pt x="2160816" y="4536423"/>
                    <a:pt x="2136051" y="4560236"/>
                  </a:cubicBezTo>
                  <a:cubicBezTo>
                    <a:pt x="2084616" y="4609766"/>
                    <a:pt x="2023656" y="4606908"/>
                    <a:pt x="1966506" y="4604051"/>
                  </a:cubicBezTo>
                  <a:cubicBezTo>
                    <a:pt x="1886496" y="4600241"/>
                    <a:pt x="1807439" y="4582143"/>
                    <a:pt x="1729334" y="4564998"/>
                  </a:cubicBezTo>
                  <a:cubicBezTo>
                    <a:pt x="1699806" y="4558331"/>
                    <a:pt x="1658848" y="4555473"/>
                    <a:pt x="1660753" y="4506896"/>
                  </a:cubicBezTo>
                  <a:cubicBezTo>
                    <a:pt x="1662659" y="4455461"/>
                    <a:pt x="1688376" y="4422123"/>
                    <a:pt x="1734096" y="4407836"/>
                  </a:cubicBezTo>
                  <a:cubicBezTo>
                    <a:pt x="1785531" y="4392596"/>
                    <a:pt x="1840776" y="4384023"/>
                    <a:pt x="1886496" y="4358306"/>
                  </a:cubicBezTo>
                  <a:cubicBezTo>
                    <a:pt x="1923644" y="4337351"/>
                    <a:pt x="1950314" y="4297346"/>
                    <a:pt x="1980794" y="4264961"/>
                  </a:cubicBezTo>
                  <a:cubicBezTo>
                    <a:pt x="1984603" y="4261151"/>
                    <a:pt x="1985556" y="4250673"/>
                    <a:pt x="1989366" y="4249721"/>
                  </a:cubicBezTo>
                  <a:cubicBezTo>
                    <a:pt x="2067471" y="4232576"/>
                    <a:pt x="2066519" y="4164948"/>
                    <a:pt x="2080806" y="4107798"/>
                  </a:cubicBezTo>
                  <a:cubicBezTo>
                    <a:pt x="2084616" y="4092558"/>
                    <a:pt x="2091284" y="4078271"/>
                    <a:pt x="2096998" y="4062078"/>
                  </a:cubicBezTo>
                  <a:cubicBezTo>
                    <a:pt x="1999844" y="4015406"/>
                    <a:pt x="1987461" y="3912536"/>
                    <a:pt x="1957934" y="3826811"/>
                  </a:cubicBezTo>
                  <a:cubicBezTo>
                    <a:pt x="1925548" y="3733466"/>
                    <a:pt x="1915071" y="3632501"/>
                    <a:pt x="1895069" y="3535346"/>
                  </a:cubicBezTo>
                  <a:cubicBezTo>
                    <a:pt x="1886496" y="3497246"/>
                    <a:pt x="1879828" y="3458193"/>
                    <a:pt x="1867446" y="3420093"/>
                  </a:cubicBezTo>
                  <a:cubicBezTo>
                    <a:pt x="1831251" y="3311508"/>
                    <a:pt x="1793151" y="3202923"/>
                    <a:pt x="1754098" y="3091481"/>
                  </a:cubicBezTo>
                  <a:cubicBezTo>
                    <a:pt x="1722666" y="3134343"/>
                    <a:pt x="1702664" y="3176253"/>
                    <a:pt x="1736001" y="3229593"/>
                  </a:cubicBezTo>
                  <a:cubicBezTo>
                    <a:pt x="1746478" y="3246738"/>
                    <a:pt x="1752194" y="3272456"/>
                    <a:pt x="1749336" y="3292458"/>
                  </a:cubicBezTo>
                  <a:cubicBezTo>
                    <a:pt x="1732191" y="3430571"/>
                    <a:pt x="1713141" y="3567731"/>
                    <a:pt x="1694091" y="3704891"/>
                  </a:cubicBezTo>
                  <a:cubicBezTo>
                    <a:pt x="1693139" y="3711558"/>
                    <a:pt x="1690281" y="3717273"/>
                    <a:pt x="1691234" y="3723941"/>
                  </a:cubicBezTo>
                  <a:cubicBezTo>
                    <a:pt x="1693139" y="3830621"/>
                    <a:pt x="1693139" y="3937301"/>
                    <a:pt x="1696948" y="4043981"/>
                  </a:cubicBezTo>
                  <a:cubicBezTo>
                    <a:pt x="1699806" y="4149708"/>
                    <a:pt x="1704569" y="4255436"/>
                    <a:pt x="1709331" y="4361163"/>
                  </a:cubicBezTo>
                  <a:cubicBezTo>
                    <a:pt x="1710284" y="4386881"/>
                    <a:pt x="1701711" y="4401168"/>
                    <a:pt x="1676946" y="4403073"/>
                  </a:cubicBezTo>
                  <a:cubicBezTo>
                    <a:pt x="1628369" y="4407836"/>
                    <a:pt x="1579791" y="4412598"/>
                    <a:pt x="1531214" y="4415456"/>
                  </a:cubicBezTo>
                  <a:cubicBezTo>
                    <a:pt x="1523594" y="4415456"/>
                    <a:pt x="1510259" y="4405931"/>
                    <a:pt x="1507401" y="4398311"/>
                  </a:cubicBezTo>
                  <a:cubicBezTo>
                    <a:pt x="1496923" y="4363068"/>
                    <a:pt x="1470253" y="4360211"/>
                    <a:pt x="1443584" y="4370688"/>
                  </a:cubicBezTo>
                  <a:cubicBezTo>
                    <a:pt x="1404531" y="4384976"/>
                    <a:pt x="1369289" y="4408788"/>
                    <a:pt x="1330236" y="4422123"/>
                  </a:cubicBezTo>
                  <a:cubicBezTo>
                    <a:pt x="1296898" y="4433553"/>
                    <a:pt x="1259751" y="4442126"/>
                    <a:pt x="1224509" y="4439268"/>
                  </a:cubicBezTo>
                  <a:cubicBezTo>
                    <a:pt x="1155929" y="4433553"/>
                    <a:pt x="1088301" y="4423076"/>
                    <a:pt x="1021626" y="4407836"/>
                  </a:cubicBezTo>
                  <a:cubicBezTo>
                    <a:pt x="994004" y="4402121"/>
                    <a:pt x="954951" y="4395453"/>
                    <a:pt x="957808" y="4350686"/>
                  </a:cubicBezTo>
                  <a:cubicBezTo>
                    <a:pt x="960666" y="4304966"/>
                    <a:pt x="997814" y="4267818"/>
                    <a:pt x="1040676" y="4261151"/>
                  </a:cubicBezTo>
                  <a:cubicBezTo>
                    <a:pt x="1074966" y="4256388"/>
                    <a:pt x="1109256" y="4250673"/>
                    <a:pt x="1143546" y="4244958"/>
                  </a:cubicBezTo>
                  <a:cubicBezTo>
                    <a:pt x="1190219" y="4237338"/>
                    <a:pt x="1227366" y="4219241"/>
                    <a:pt x="1253084" y="4174473"/>
                  </a:cubicBezTo>
                  <a:cubicBezTo>
                    <a:pt x="1268323" y="4146851"/>
                    <a:pt x="1303566" y="4131611"/>
                    <a:pt x="1324521" y="4105893"/>
                  </a:cubicBezTo>
                  <a:cubicBezTo>
                    <a:pt x="1349286" y="4075413"/>
                    <a:pt x="1369289" y="4039218"/>
                    <a:pt x="1391196" y="4005881"/>
                  </a:cubicBezTo>
                  <a:cubicBezTo>
                    <a:pt x="1393101" y="4003023"/>
                    <a:pt x="1395959" y="3998261"/>
                    <a:pt x="1395006" y="3998261"/>
                  </a:cubicBezTo>
                  <a:cubicBezTo>
                    <a:pt x="1330236" y="3941111"/>
                    <a:pt x="1417866" y="3888723"/>
                    <a:pt x="1400721" y="3828716"/>
                  </a:cubicBezTo>
                  <a:cubicBezTo>
                    <a:pt x="1383576" y="3770613"/>
                    <a:pt x="1383576" y="3705843"/>
                    <a:pt x="1386434" y="3644883"/>
                  </a:cubicBezTo>
                  <a:cubicBezTo>
                    <a:pt x="1394053" y="3512486"/>
                    <a:pt x="1378814" y="3383898"/>
                    <a:pt x="1354048" y="3254358"/>
                  </a:cubicBezTo>
                  <a:cubicBezTo>
                    <a:pt x="1343571" y="3197208"/>
                    <a:pt x="1367384" y="3133391"/>
                    <a:pt x="1377861" y="3072431"/>
                  </a:cubicBezTo>
                  <a:cubicBezTo>
                    <a:pt x="1404531" y="2929556"/>
                    <a:pt x="1420723" y="2785728"/>
                    <a:pt x="1424534" y="2639996"/>
                  </a:cubicBezTo>
                  <a:cubicBezTo>
                    <a:pt x="1425486" y="2604753"/>
                    <a:pt x="1413103" y="2569511"/>
                    <a:pt x="1406436" y="2529506"/>
                  </a:cubicBezTo>
                  <a:cubicBezTo>
                    <a:pt x="1451203" y="2481881"/>
                    <a:pt x="1438821" y="2392346"/>
                    <a:pt x="1377861" y="2347578"/>
                  </a:cubicBezTo>
                  <a:cubicBezTo>
                    <a:pt x="1322616" y="2307573"/>
                    <a:pt x="1267371" y="2268521"/>
                    <a:pt x="1215936" y="2223753"/>
                  </a:cubicBezTo>
                  <a:cubicBezTo>
                    <a:pt x="1176884" y="2189463"/>
                    <a:pt x="1133069" y="2173271"/>
                    <a:pt x="1086396" y="2184701"/>
                  </a:cubicBezTo>
                  <a:cubicBezTo>
                    <a:pt x="1033056" y="2197083"/>
                    <a:pt x="1021626" y="2144696"/>
                    <a:pt x="986383" y="2132313"/>
                  </a:cubicBezTo>
                  <a:cubicBezTo>
                    <a:pt x="976858" y="2129456"/>
                    <a:pt x="967333" y="2117073"/>
                    <a:pt x="962571" y="2106596"/>
                  </a:cubicBezTo>
                  <a:cubicBezTo>
                    <a:pt x="954951" y="2091356"/>
                    <a:pt x="951141" y="2074211"/>
                    <a:pt x="943521" y="2053256"/>
                  </a:cubicBezTo>
                  <a:cubicBezTo>
                    <a:pt x="912089" y="2063733"/>
                    <a:pt x="887323" y="2058018"/>
                    <a:pt x="900658" y="2005631"/>
                  </a:cubicBezTo>
                  <a:cubicBezTo>
                    <a:pt x="902564" y="1997058"/>
                    <a:pt x="884466" y="1979913"/>
                    <a:pt x="872083" y="1971341"/>
                  </a:cubicBezTo>
                  <a:cubicBezTo>
                    <a:pt x="691108" y="1837038"/>
                    <a:pt x="508228" y="1703688"/>
                    <a:pt x="328206" y="1569386"/>
                  </a:cubicBezTo>
                  <a:cubicBezTo>
                    <a:pt x="231051" y="1496996"/>
                    <a:pt x="155803" y="1429368"/>
                    <a:pt x="57696" y="1357931"/>
                  </a:cubicBezTo>
                  <a:cubicBezTo>
                    <a:pt x="10071" y="1322688"/>
                    <a:pt x="-2312" y="1280778"/>
                    <a:pt x="13881" y="1227438"/>
                  </a:cubicBezTo>
                  <a:cubicBezTo>
                    <a:pt x="34836" y="1156953"/>
                    <a:pt x="55791" y="1085516"/>
                    <a:pt x="80556" y="1016936"/>
                  </a:cubicBezTo>
                  <a:cubicBezTo>
                    <a:pt x="88176" y="994076"/>
                    <a:pt x="110083" y="976931"/>
                    <a:pt x="122466" y="955023"/>
                  </a:cubicBezTo>
                  <a:cubicBezTo>
                    <a:pt x="140563" y="923591"/>
                    <a:pt x="156756" y="889301"/>
                    <a:pt x="173901" y="856916"/>
                  </a:cubicBezTo>
                  <a:cubicBezTo>
                    <a:pt x="192951" y="823578"/>
                    <a:pt x="213906" y="832151"/>
                    <a:pt x="238671" y="852153"/>
                  </a:cubicBezTo>
                  <a:cubicBezTo>
                    <a:pt x="326301" y="921686"/>
                    <a:pt x="394881" y="981693"/>
                    <a:pt x="484416" y="1050273"/>
                  </a:cubicBezTo>
                  <a:cubicBezTo>
                    <a:pt x="594906" y="1137903"/>
                    <a:pt x="709206" y="1222676"/>
                    <a:pt x="823506" y="1307448"/>
                  </a:cubicBezTo>
                  <a:cubicBezTo>
                    <a:pt x="840651" y="1320783"/>
                    <a:pt x="859701" y="1332213"/>
                    <a:pt x="878751" y="1341738"/>
                  </a:cubicBezTo>
                  <a:cubicBezTo>
                    <a:pt x="885418" y="1345548"/>
                    <a:pt x="895896" y="1343643"/>
                    <a:pt x="903516" y="1341738"/>
                  </a:cubicBezTo>
                  <a:cubicBezTo>
                    <a:pt x="922566" y="1337928"/>
                    <a:pt x="940664" y="1326498"/>
                    <a:pt x="958761" y="1327451"/>
                  </a:cubicBezTo>
                  <a:cubicBezTo>
                    <a:pt x="1080681" y="1334118"/>
                    <a:pt x="1201648" y="1343643"/>
                    <a:pt x="1323569" y="1350311"/>
                  </a:cubicBezTo>
                  <a:cubicBezTo>
                    <a:pt x="1336903" y="1351263"/>
                    <a:pt x="1351191" y="1338881"/>
                    <a:pt x="1364526" y="1333166"/>
                  </a:cubicBezTo>
                  <a:cubicBezTo>
                    <a:pt x="1410246" y="1314116"/>
                    <a:pt x="1450251" y="1278873"/>
                    <a:pt x="1507401" y="1305543"/>
                  </a:cubicBezTo>
                  <a:cubicBezTo>
                    <a:pt x="1524546" y="1314116"/>
                    <a:pt x="1555026" y="1305543"/>
                    <a:pt x="1575028" y="1295066"/>
                  </a:cubicBezTo>
                  <a:cubicBezTo>
                    <a:pt x="1588364" y="1288398"/>
                    <a:pt x="1595031" y="1265538"/>
                    <a:pt x="1603603" y="1249346"/>
                  </a:cubicBezTo>
                  <a:cubicBezTo>
                    <a:pt x="1612176" y="1234106"/>
                    <a:pt x="1622653" y="1219818"/>
                    <a:pt x="1627416" y="1203626"/>
                  </a:cubicBezTo>
                  <a:cubicBezTo>
                    <a:pt x="1634084" y="1180766"/>
                    <a:pt x="1635036" y="1156953"/>
                    <a:pt x="1640751" y="1134093"/>
                  </a:cubicBezTo>
                  <a:cubicBezTo>
                    <a:pt x="1645514" y="1115996"/>
                    <a:pt x="1652181" y="1095993"/>
                    <a:pt x="1663611" y="1080753"/>
                  </a:cubicBezTo>
                  <a:cubicBezTo>
                    <a:pt x="1681709" y="1054083"/>
                    <a:pt x="1710284" y="1033128"/>
                    <a:pt x="1724571" y="1004553"/>
                  </a:cubicBezTo>
                  <a:cubicBezTo>
                    <a:pt x="1760766" y="929306"/>
                    <a:pt x="1796961" y="855963"/>
                    <a:pt x="1882686" y="815006"/>
                  </a:cubicBezTo>
                  <a:cubicBezTo>
                    <a:pt x="1852206" y="771191"/>
                    <a:pt x="1833156" y="708326"/>
                    <a:pt x="1795056" y="694991"/>
                  </a:cubicBezTo>
                  <a:cubicBezTo>
                    <a:pt x="1712189" y="665463"/>
                    <a:pt x="1756003" y="608313"/>
                    <a:pt x="1750289" y="562593"/>
                  </a:cubicBezTo>
                  <a:cubicBezTo>
                    <a:pt x="1712189" y="567356"/>
                    <a:pt x="1676946" y="573071"/>
                    <a:pt x="1640751" y="574023"/>
                  </a:cubicBezTo>
                  <a:cubicBezTo>
                    <a:pt x="1626464" y="574023"/>
                    <a:pt x="1612176" y="559736"/>
                    <a:pt x="1596936" y="552116"/>
                  </a:cubicBezTo>
                  <a:cubicBezTo>
                    <a:pt x="1603603" y="540686"/>
                    <a:pt x="1608366" y="526398"/>
                    <a:pt x="1616939" y="517826"/>
                  </a:cubicBezTo>
                  <a:cubicBezTo>
                    <a:pt x="1657896" y="477821"/>
                    <a:pt x="1669326" y="434958"/>
                    <a:pt x="1655991" y="376856"/>
                  </a:cubicBezTo>
                  <a:cubicBezTo>
                    <a:pt x="1632178" y="269223"/>
                    <a:pt x="1644561" y="163496"/>
                    <a:pt x="1740764" y="93963"/>
                  </a:cubicBezTo>
                  <a:cubicBezTo>
                    <a:pt x="1794103" y="54911"/>
                    <a:pt x="1858873" y="24431"/>
                    <a:pt x="1922691" y="10143"/>
                  </a:cubicBezTo>
                  <a:cubicBezTo>
                    <a:pt x="2017941" y="-10812"/>
                    <a:pt x="2150339" y="81581"/>
                    <a:pt x="2188439" y="176831"/>
                  </a:cubicBezTo>
                  <a:cubicBezTo>
                    <a:pt x="2198916" y="202548"/>
                    <a:pt x="2219871" y="224456"/>
                    <a:pt x="2235111" y="248268"/>
                  </a:cubicBezTo>
                  <a:cubicBezTo>
                    <a:pt x="2238921" y="246363"/>
                    <a:pt x="2243684" y="245411"/>
                    <a:pt x="2247494" y="243506"/>
                  </a:cubicBezTo>
                  <a:cubicBezTo>
                    <a:pt x="2237969" y="265413"/>
                    <a:pt x="2228444" y="288273"/>
                    <a:pt x="2219871" y="305418"/>
                  </a:cubicBezTo>
                  <a:cubicBezTo>
                    <a:pt x="2232254" y="313991"/>
                    <a:pt x="2249399" y="318753"/>
                    <a:pt x="2249399" y="325421"/>
                  </a:cubicBezTo>
                  <a:cubicBezTo>
                    <a:pt x="2250351" y="340661"/>
                    <a:pt x="2249399" y="364473"/>
                    <a:pt x="2239874" y="371141"/>
                  </a:cubicBezTo>
                  <a:cubicBezTo>
                    <a:pt x="2212251" y="390191"/>
                    <a:pt x="2217014" y="407336"/>
                    <a:pt x="2223681" y="434958"/>
                  </a:cubicBezTo>
                  <a:cubicBezTo>
                    <a:pt x="2230349" y="462581"/>
                    <a:pt x="2222729" y="494013"/>
                    <a:pt x="2216061" y="522588"/>
                  </a:cubicBezTo>
                  <a:cubicBezTo>
                    <a:pt x="2208441" y="557831"/>
                    <a:pt x="2205584" y="583548"/>
                    <a:pt x="2250351" y="594026"/>
                  </a:cubicBezTo>
                  <a:cubicBezTo>
                    <a:pt x="2263686" y="596883"/>
                    <a:pt x="2275116" y="616886"/>
                    <a:pt x="2282736" y="631173"/>
                  </a:cubicBezTo>
                  <a:cubicBezTo>
                    <a:pt x="2301786" y="666416"/>
                    <a:pt x="2313216" y="706421"/>
                    <a:pt x="2335124" y="739758"/>
                  </a:cubicBezTo>
                  <a:cubicBezTo>
                    <a:pt x="2401799" y="845486"/>
                    <a:pt x="2458949" y="945498"/>
                    <a:pt x="2486571" y="1071228"/>
                  </a:cubicBezTo>
                  <a:cubicBezTo>
                    <a:pt x="2488476" y="1080753"/>
                    <a:pt x="2498001" y="1089326"/>
                    <a:pt x="2503716" y="1097898"/>
                  </a:cubicBezTo>
                  <a:cubicBezTo>
                    <a:pt x="2506574" y="1174098"/>
                    <a:pt x="2506574" y="1246488"/>
                    <a:pt x="2506574" y="1319831"/>
                  </a:cubicBezTo>
                  <a:close/>
                  <a:moveTo>
                    <a:pt x="1273086" y="1638918"/>
                  </a:moveTo>
                  <a:cubicBezTo>
                    <a:pt x="1260703" y="1678923"/>
                    <a:pt x="1240701" y="1713213"/>
                    <a:pt x="1242606" y="1746551"/>
                  </a:cubicBezTo>
                  <a:cubicBezTo>
                    <a:pt x="1247369" y="1804653"/>
                    <a:pt x="1264514" y="1862756"/>
                    <a:pt x="1279753" y="1919906"/>
                  </a:cubicBezTo>
                  <a:cubicBezTo>
                    <a:pt x="1282611" y="1929431"/>
                    <a:pt x="1301661" y="1944671"/>
                    <a:pt x="1308328" y="1942766"/>
                  </a:cubicBezTo>
                  <a:cubicBezTo>
                    <a:pt x="1365478" y="1924668"/>
                    <a:pt x="1420723" y="1903713"/>
                    <a:pt x="1478826" y="1882758"/>
                  </a:cubicBezTo>
                  <a:cubicBezTo>
                    <a:pt x="1432153" y="1777031"/>
                    <a:pt x="1483589" y="1684638"/>
                    <a:pt x="1497876" y="1593198"/>
                  </a:cubicBezTo>
                  <a:cubicBezTo>
                    <a:pt x="1474064" y="1579863"/>
                    <a:pt x="1451203" y="1573196"/>
                    <a:pt x="1435964" y="1557956"/>
                  </a:cubicBezTo>
                  <a:cubicBezTo>
                    <a:pt x="1372146" y="1493186"/>
                    <a:pt x="1285469" y="1505568"/>
                    <a:pt x="1208316" y="1484613"/>
                  </a:cubicBezTo>
                  <a:cubicBezTo>
                    <a:pt x="1193076" y="1480803"/>
                    <a:pt x="1176884" y="1476041"/>
                    <a:pt x="1161644" y="1471278"/>
                  </a:cubicBezTo>
                  <a:cubicBezTo>
                    <a:pt x="1133069" y="1461753"/>
                    <a:pt x="1103541" y="1450323"/>
                    <a:pt x="1078776" y="1483661"/>
                  </a:cubicBezTo>
                  <a:cubicBezTo>
                    <a:pt x="1146404" y="1537001"/>
                    <a:pt x="1211173" y="1588436"/>
                    <a:pt x="1273086" y="1638918"/>
                  </a:cubicBezTo>
                  <a:close/>
                  <a:moveTo>
                    <a:pt x="1464539" y="2075163"/>
                  </a:moveTo>
                  <a:cubicBezTo>
                    <a:pt x="1427391" y="2082783"/>
                    <a:pt x="1393101" y="2089451"/>
                    <a:pt x="1359764" y="2097071"/>
                  </a:cubicBezTo>
                  <a:cubicBezTo>
                    <a:pt x="1318806" y="2106596"/>
                    <a:pt x="1305471" y="2129456"/>
                    <a:pt x="1322616" y="2169461"/>
                  </a:cubicBezTo>
                  <a:cubicBezTo>
                    <a:pt x="1329284" y="2184701"/>
                    <a:pt x="1334998" y="2199941"/>
                    <a:pt x="1340714" y="2215181"/>
                  </a:cubicBezTo>
                  <a:cubicBezTo>
                    <a:pt x="1396911" y="2194226"/>
                    <a:pt x="1396911" y="2194226"/>
                    <a:pt x="1420723" y="2246613"/>
                  </a:cubicBezTo>
                  <a:cubicBezTo>
                    <a:pt x="1428344" y="2262806"/>
                    <a:pt x="1438821" y="2278046"/>
                    <a:pt x="1455014" y="2304716"/>
                  </a:cubicBezTo>
                  <a:cubicBezTo>
                    <a:pt x="1456919" y="2271378"/>
                    <a:pt x="1451203" y="2248518"/>
                    <a:pt x="1459776" y="2237088"/>
                  </a:cubicBezTo>
                  <a:cubicBezTo>
                    <a:pt x="1499781" y="2183748"/>
                    <a:pt x="1503591" y="2132313"/>
                    <a:pt x="1464539" y="207516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101">
              <a:extLst>
                <a:ext uri="{FF2B5EF4-FFF2-40B4-BE49-F238E27FC236}">
                  <a16:creationId xmlns:a16="http://schemas.microsoft.com/office/drawing/2014/main" id="{73E393D2-C95B-43C4-A10F-A54790005F4A}"/>
                </a:ext>
              </a:extLst>
            </p:cNvPr>
            <p:cNvSpPr/>
            <p:nvPr/>
          </p:nvSpPr>
          <p:spPr>
            <a:xfrm flipH="1">
              <a:off x="700577" y="1399349"/>
              <a:ext cx="647458" cy="566880"/>
            </a:xfrm>
            <a:custGeom>
              <a:avLst/>
              <a:gdLst>
                <a:gd name="connsiteX0" fmla="*/ 325755 w 647458"/>
                <a:gd name="connsiteY0" fmla="*/ 3000 h 566880"/>
                <a:gd name="connsiteX1" fmla="*/ 143828 w 647458"/>
                <a:gd name="connsiteY1" fmla="*/ 86820 h 566880"/>
                <a:gd name="connsiteX2" fmla="*/ 59055 w 647458"/>
                <a:gd name="connsiteY2" fmla="*/ 369713 h 566880"/>
                <a:gd name="connsiteX3" fmla="*/ 20003 w 647458"/>
                <a:gd name="connsiteY3" fmla="*/ 510683 h 566880"/>
                <a:gd name="connsiteX4" fmla="*/ 0 w 647458"/>
                <a:gd name="connsiteY4" fmla="*/ 544973 h 566880"/>
                <a:gd name="connsiteX5" fmla="*/ 43815 w 647458"/>
                <a:gd name="connsiteY5" fmla="*/ 566880 h 566880"/>
                <a:gd name="connsiteX6" fmla="*/ 65495 w 647458"/>
                <a:gd name="connsiteY6" fmla="*/ 564618 h 566880"/>
                <a:gd name="connsiteX7" fmla="*/ 178721 w 647458"/>
                <a:gd name="connsiteY7" fmla="*/ 530129 h 566880"/>
                <a:gd name="connsiteX8" fmla="*/ 603774 w 647458"/>
                <a:gd name="connsiteY8" fmla="*/ 274215 h 566880"/>
                <a:gd name="connsiteX9" fmla="*/ 647458 w 647458"/>
                <a:gd name="connsiteY9" fmla="*/ 237555 h 566880"/>
                <a:gd name="connsiteX10" fmla="*/ 638175 w 647458"/>
                <a:gd name="connsiteY10" fmla="*/ 241125 h 566880"/>
                <a:gd name="connsiteX11" fmla="*/ 591503 w 647458"/>
                <a:gd name="connsiteY11" fmla="*/ 169688 h 566880"/>
                <a:gd name="connsiteX12" fmla="*/ 325755 w 647458"/>
                <a:gd name="connsiteY12" fmla="*/ 3000 h 566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7458" h="566880">
                  <a:moveTo>
                    <a:pt x="325755" y="3000"/>
                  </a:moveTo>
                  <a:cubicBezTo>
                    <a:pt x="261937" y="17288"/>
                    <a:pt x="197167" y="47768"/>
                    <a:pt x="143828" y="86820"/>
                  </a:cubicBezTo>
                  <a:cubicBezTo>
                    <a:pt x="47625" y="156353"/>
                    <a:pt x="35242" y="262080"/>
                    <a:pt x="59055" y="369713"/>
                  </a:cubicBezTo>
                  <a:cubicBezTo>
                    <a:pt x="72390" y="427815"/>
                    <a:pt x="60960" y="470678"/>
                    <a:pt x="20003" y="510683"/>
                  </a:cubicBezTo>
                  <a:cubicBezTo>
                    <a:pt x="11430" y="519255"/>
                    <a:pt x="6667" y="533543"/>
                    <a:pt x="0" y="544973"/>
                  </a:cubicBezTo>
                  <a:cubicBezTo>
                    <a:pt x="15240" y="552593"/>
                    <a:pt x="29528" y="566880"/>
                    <a:pt x="43815" y="566880"/>
                  </a:cubicBezTo>
                  <a:lnTo>
                    <a:pt x="65495" y="564618"/>
                  </a:lnTo>
                  <a:lnTo>
                    <a:pt x="178721" y="530129"/>
                  </a:lnTo>
                  <a:cubicBezTo>
                    <a:pt x="449670" y="395635"/>
                    <a:pt x="455226" y="398414"/>
                    <a:pt x="603774" y="274215"/>
                  </a:cubicBezTo>
                  <a:lnTo>
                    <a:pt x="647458" y="237555"/>
                  </a:lnTo>
                  <a:lnTo>
                    <a:pt x="638175" y="241125"/>
                  </a:lnTo>
                  <a:cubicBezTo>
                    <a:pt x="622935" y="217313"/>
                    <a:pt x="601980" y="195405"/>
                    <a:pt x="591503" y="169688"/>
                  </a:cubicBezTo>
                  <a:cubicBezTo>
                    <a:pt x="553403" y="74438"/>
                    <a:pt x="421005" y="-17955"/>
                    <a:pt x="325755" y="3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6" name="Group 285">
            <a:extLst>
              <a:ext uri="{FF2B5EF4-FFF2-40B4-BE49-F238E27FC236}">
                <a16:creationId xmlns:a16="http://schemas.microsoft.com/office/drawing/2014/main" id="{05861FE7-E4E6-4B22-807E-40024A160E58}"/>
              </a:ext>
            </a:extLst>
          </p:cNvPr>
          <p:cNvGrpSpPr/>
          <p:nvPr/>
        </p:nvGrpSpPr>
        <p:grpSpPr>
          <a:xfrm>
            <a:off x="375790" y="1201483"/>
            <a:ext cx="7334134" cy="5433699"/>
            <a:chOff x="362343" y="1201483"/>
            <a:chExt cx="7334134" cy="5433699"/>
          </a:xfrm>
        </p:grpSpPr>
        <p:sp>
          <p:nvSpPr>
            <p:cNvPr id="57" name="Rectangle 33">
              <a:extLst>
                <a:ext uri="{FF2B5EF4-FFF2-40B4-BE49-F238E27FC236}">
                  <a16:creationId xmlns:a16="http://schemas.microsoft.com/office/drawing/2014/main" id="{54D41DB8-ABD4-4042-ABB5-35A03DDA20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1395" y="2101967"/>
              <a:ext cx="46865" cy="103438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34">
              <a:extLst>
                <a:ext uri="{FF2B5EF4-FFF2-40B4-BE49-F238E27FC236}">
                  <a16:creationId xmlns:a16="http://schemas.microsoft.com/office/drawing/2014/main" id="{71EF38D4-604A-4D70-9501-B409230486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7437" y="2101967"/>
              <a:ext cx="56908" cy="103438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8">
              <a:extLst>
                <a:ext uri="{FF2B5EF4-FFF2-40B4-BE49-F238E27FC236}">
                  <a16:creationId xmlns:a16="http://schemas.microsoft.com/office/drawing/2014/main" id="{8E884BFA-21F4-40E1-88A7-9BAA76F550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1395" y="2336294"/>
              <a:ext cx="289562" cy="5021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0" name="Group 284">
              <a:extLst>
                <a:ext uri="{FF2B5EF4-FFF2-40B4-BE49-F238E27FC236}">
                  <a16:creationId xmlns:a16="http://schemas.microsoft.com/office/drawing/2014/main" id="{6AF5B71A-2E98-4363-A356-EC570D6320BD}"/>
                </a:ext>
              </a:extLst>
            </p:cNvPr>
            <p:cNvGrpSpPr/>
            <p:nvPr/>
          </p:nvGrpSpPr>
          <p:grpSpPr>
            <a:xfrm>
              <a:off x="362343" y="1201483"/>
              <a:ext cx="7334134" cy="5433699"/>
              <a:chOff x="362343" y="1201483"/>
              <a:chExt cx="7334134" cy="5433699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305972E-6DEE-4E08-964D-12147DDD63D7}"/>
                  </a:ext>
                </a:extLst>
              </p:cNvPr>
              <p:cNvSpPr txBox="1"/>
              <p:nvPr/>
            </p:nvSpPr>
            <p:spPr>
              <a:xfrm>
                <a:off x="2349719" y="4217119"/>
                <a:ext cx="67655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3200" b="1" dirty="0">
                    <a:ln w="12700">
                      <a:solidFill>
                        <a:schemeClr val="bg1"/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01</a:t>
                </a:r>
                <a:endParaRPr lang="ko-KR" altLang="en-US" sz="3200" b="1" dirty="0">
                  <a:ln w="12700">
                    <a:solidFill>
                      <a:schemeClr val="bg1"/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62" name="Oval 21">
                <a:extLst>
                  <a:ext uri="{FF2B5EF4-FFF2-40B4-BE49-F238E27FC236}">
                    <a16:creationId xmlns:a16="http://schemas.microsoft.com/office/drawing/2014/main" id="{B5AE35BB-4208-4290-AFA9-5F57C784474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91338" y="3482701"/>
                <a:ext cx="393317" cy="396602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3" name="Rectangle 5">
                <a:extLst>
                  <a:ext uri="{FF2B5EF4-FFF2-40B4-BE49-F238E27FC236}">
                    <a16:creationId xmlns:a16="http://schemas.microsoft.com/office/drawing/2014/main" id="{4DD33B88-A47D-4EE5-B5FA-E5035D3493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4402" y="4395022"/>
                <a:ext cx="103773" cy="1409308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Rectangle 6">
                <a:extLst>
                  <a:ext uri="{FF2B5EF4-FFF2-40B4-BE49-F238E27FC236}">
                    <a16:creationId xmlns:a16="http://schemas.microsoft.com/office/drawing/2014/main" id="{0D3C00F0-A9FF-4520-872E-4AE852449F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7608" y="4395022"/>
                <a:ext cx="90383" cy="1409308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Rectangle 7">
                <a:extLst>
                  <a:ext uri="{FF2B5EF4-FFF2-40B4-BE49-F238E27FC236}">
                    <a16:creationId xmlns:a16="http://schemas.microsoft.com/office/drawing/2014/main" id="{AD72F199-2188-43C3-BB14-16BEB05596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7920" y="4451930"/>
                <a:ext cx="376597" cy="66951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8">
                <a:extLst>
                  <a:ext uri="{FF2B5EF4-FFF2-40B4-BE49-F238E27FC236}">
                    <a16:creationId xmlns:a16="http://schemas.microsoft.com/office/drawing/2014/main" id="{28FB5312-DF7B-47E8-9082-E41D136B3F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700" y="4482058"/>
                <a:ext cx="323037" cy="323036"/>
              </a:xfrm>
              <a:custGeom>
                <a:avLst/>
                <a:gdLst>
                  <a:gd name="T0" fmla="*/ 175 w 193"/>
                  <a:gd name="T1" fmla="*/ 193 h 193"/>
                  <a:gd name="T2" fmla="*/ 0 w 193"/>
                  <a:gd name="T3" fmla="*/ 18 h 193"/>
                  <a:gd name="T4" fmla="*/ 18 w 193"/>
                  <a:gd name="T5" fmla="*/ 0 h 193"/>
                  <a:gd name="T6" fmla="*/ 193 w 193"/>
                  <a:gd name="T7" fmla="*/ 175 h 193"/>
                  <a:gd name="T8" fmla="*/ 175 w 193"/>
                  <a:gd name="T9" fmla="*/ 19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175" y="193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193" y="175"/>
                    </a:lnTo>
                    <a:lnTo>
                      <a:pt x="175" y="193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9">
                <a:extLst>
                  <a:ext uri="{FF2B5EF4-FFF2-40B4-BE49-F238E27FC236}">
                    <a16:creationId xmlns:a16="http://schemas.microsoft.com/office/drawing/2014/main" id="{C49ABE36-9601-4BF3-8724-BEF791ECCE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700" y="4482058"/>
                <a:ext cx="323037" cy="323036"/>
              </a:xfrm>
              <a:custGeom>
                <a:avLst/>
                <a:gdLst>
                  <a:gd name="T0" fmla="*/ 0 w 193"/>
                  <a:gd name="T1" fmla="*/ 175 h 193"/>
                  <a:gd name="T2" fmla="*/ 175 w 193"/>
                  <a:gd name="T3" fmla="*/ 0 h 193"/>
                  <a:gd name="T4" fmla="*/ 193 w 193"/>
                  <a:gd name="T5" fmla="*/ 18 h 193"/>
                  <a:gd name="T6" fmla="*/ 18 w 193"/>
                  <a:gd name="T7" fmla="*/ 193 h 193"/>
                  <a:gd name="T8" fmla="*/ 0 w 193"/>
                  <a:gd name="T9" fmla="*/ 17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0" y="175"/>
                    </a:moveTo>
                    <a:lnTo>
                      <a:pt x="175" y="0"/>
                    </a:lnTo>
                    <a:lnTo>
                      <a:pt x="193" y="18"/>
                    </a:lnTo>
                    <a:lnTo>
                      <a:pt x="18" y="193"/>
                    </a:lnTo>
                    <a:lnTo>
                      <a:pt x="0" y="175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Rectangle 10">
                <a:extLst>
                  <a:ext uri="{FF2B5EF4-FFF2-40B4-BE49-F238E27FC236}">
                    <a16:creationId xmlns:a16="http://schemas.microsoft.com/office/drawing/2014/main" id="{A5D40AFF-9CA3-4CED-9BB0-48D7B2D4BA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7920" y="4761576"/>
                <a:ext cx="376597" cy="66951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1">
                <a:extLst>
                  <a:ext uri="{FF2B5EF4-FFF2-40B4-BE49-F238E27FC236}">
                    <a16:creationId xmlns:a16="http://schemas.microsoft.com/office/drawing/2014/main" id="{CF20C1A8-6A36-4432-A0D1-B204C74AA6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700" y="4791703"/>
                <a:ext cx="323037" cy="321362"/>
              </a:xfrm>
              <a:custGeom>
                <a:avLst/>
                <a:gdLst>
                  <a:gd name="T0" fmla="*/ 175 w 193"/>
                  <a:gd name="T1" fmla="*/ 192 h 192"/>
                  <a:gd name="T2" fmla="*/ 0 w 193"/>
                  <a:gd name="T3" fmla="*/ 18 h 192"/>
                  <a:gd name="T4" fmla="*/ 18 w 193"/>
                  <a:gd name="T5" fmla="*/ 0 h 192"/>
                  <a:gd name="T6" fmla="*/ 193 w 193"/>
                  <a:gd name="T7" fmla="*/ 174 h 192"/>
                  <a:gd name="T8" fmla="*/ 175 w 193"/>
                  <a:gd name="T9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2">
                    <a:moveTo>
                      <a:pt x="175" y="192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193" y="174"/>
                    </a:lnTo>
                    <a:lnTo>
                      <a:pt x="175" y="19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2">
                <a:extLst>
                  <a:ext uri="{FF2B5EF4-FFF2-40B4-BE49-F238E27FC236}">
                    <a16:creationId xmlns:a16="http://schemas.microsoft.com/office/drawing/2014/main" id="{D50AAF76-FE5F-4F45-8F26-5C23F25DD9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700" y="4791703"/>
                <a:ext cx="323037" cy="321362"/>
              </a:xfrm>
              <a:custGeom>
                <a:avLst/>
                <a:gdLst>
                  <a:gd name="T0" fmla="*/ 0 w 193"/>
                  <a:gd name="T1" fmla="*/ 174 h 192"/>
                  <a:gd name="T2" fmla="*/ 175 w 193"/>
                  <a:gd name="T3" fmla="*/ 0 h 192"/>
                  <a:gd name="T4" fmla="*/ 193 w 193"/>
                  <a:gd name="T5" fmla="*/ 18 h 192"/>
                  <a:gd name="T6" fmla="*/ 18 w 193"/>
                  <a:gd name="T7" fmla="*/ 192 h 192"/>
                  <a:gd name="T8" fmla="*/ 0 w 193"/>
                  <a:gd name="T9" fmla="*/ 17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2">
                    <a:moveTo>
                      <a:pt x="0" y="174"/>
                    </a:moveTo>
                    <a:lnTo>
                      <a:pt x="175" y="0"/>
                    </a:lnTo>
                    <a:lnTo>
                      <a:pt x="193" y="18"/>
                    </a:lnTo>
                    <a:lnTo>
                      <a:pt x="18" y="192"/>
                    </a:lnTo>
                    <a:lnTo>
                      <a:pt x="0" y="17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Rectangle 13">
                <a:extLst>
                  <a:ext uri="{FF2B5EF4-FFF2-40B4-BE49-F238E27FC236}">
                    <a16:creationId xmlns:a16="http://schemas.microsoft.com/office/drawing/2014/main" id="{DB9B901F-A8C5-4FCE-9AD8-8136DFEE51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7920" y="5069548"/>
                <a:ext cx="376597" cy="66951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14">
                <a:extLst>
                  <a:ext uri="{FF2B5EF4-FFF2-40B4-BE49-F238E27FC236}">
                    <a16:creationId xmlns:a16="http://schemas.microsoft.com/office/drawing/2014/main" id="{0AC8E65E-6B02-41AB-BB0D-AB410FEDED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700" y="5099676"/>
                <a:ext cx="323037" cy="323036"/>
              </a:xfrm>
              <a:custGeom>
                <a:avLst/>
                <a:gdLst>
                  <a:gd name="T0" fmla="*/ 175 w 193"/>
                  <a:gd name="T1" fmla="*/ 193 h 193"/>
                  <a:gd name="T2" fmla="*/ 0 w 193"/>
                  <a:gd name="T3" fmla="*/ 18 h 193"/>
                  <a:gd name="T4" fmla="*/ 18 w 193"/>
                  <a:gd name="T5" fmla="*/ 0 h 193"/>
                  <a:gd name="T6" fmla="*/ 193 w 193"/>
                  <a:gd name="T7" fmla="*/ 175 h 193"/>
                  <a:gd name="T8" fmla="*/ 175 w 193"/>
                  <a:gd name="T9" fmla="*/ 19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175" y="193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193" y="175"/>
                    </a:lnTo>
                    <a:lnTo>
                      <a:pt x="175" y="193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15">
                <a:extLst>
                  <a:ext uri="{FF2B5EF4-FFF2-40B4-BE49-F238E27FC236}">
                    <a16:creationId xmlns:a16="http://schemas.microsoft.com/office/drawing/2014/main" id="{BD997528-EF8E-4892-906A-7FF7F63A15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700" y="5099676"/>
                <a:ext cx="323037" cy="323036"/>
              </a:xfrm>
              <a:custGeom>
                <a:avLst/>
                <a:gdLst>
                  <a:gd name="T0" fmla="*/ 0 w 193"/>
                  <a:gd name="T1" fmla="*/ 175 h 193"/>
                  <a:gd name="T2" fmla="*/ 175 w 193"/>
                  <a:gd name="T3" fmla="*/ 0 h 193"/>
                  <a:gd name="T4" fmla="*/ 193 w 193"/>
                  <a:gd name="T5" fmla="*/ 18 h 193"/>
                  <a:gd name="T6" fmla="*/ 18 w 193"/>
                  <a:gd name="T7" fmla="*/ 193 h 193"/>
                  <a:gd name="T8" fmla="*/ 0 w 193"/>
                  <a:gd name="T9" fmla="*/ 17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0" y="175"/>
                    </a:moveTo>
                    <a:lnTo>
                      <a:pt x="175" y="0"/>
                    </a:lnTo>
                    <a:lnTo>
                      <a:pt x="193" y="18"/>
                    </a:lnTo>
                    <a:lnTo>
                      <a:pt x="18" y="193"/>
                    </a:lnTo>
                    <a:lnTo>
                      <a:pt x="0" y="175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Rectangle 16">
                <a:extLst>
                  <a:ext uri="{FF2B5EF4-FFF2-40B4-BE49-F238E27FC236}">
                    <a16:creationId xmlns:a16="http://schemas.microsoft.com/office/drawing/2014/main" id="{3152E3E6-1C43-4194-B969-8DAA9AB624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7920" y="5379195"/>
                <a:ext cx="376597" cy="66951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17">
                <a:extLst>
                  <a:ext uri="{FF2B5EF4-FFF2-40B4-BE49-F238E27FC236}">
                    <a16:creationId xmlns:a16="http://schemas.microsoft.com/office/drawing/2014/main" id="{2A194976-492E-422C-A802-B018B4B351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700" y="5409322"/>
                <a:ext cx="323037" cy="321362"/>
              </a:xfrm>
              <a:custGeom>
                <a:avLst/>
                <a:gdLst>
                  <a:gd name="T0" fmla="*/ 175 w 193"/>
                  <a:gd name="T1" fmla="*/ 192 h 192"/>
                  <a:gd name="T2" fmla="*/ 0 w 193"/>
                  <a:gd name="T3" fmla="*/ 18 h 192"/>
                  <a:gd name="T4" fmla="*/ 18 w 193"/>
                  <a:gd name="T5" fmla="*/ 0 h 192"/>
                  <a:gd name="T6" fmla="*/ 193 w 193"/>
                  <a:gd name="T7" fmla="*/ 174 h 192"/>
                  <a:gd name="T8" fmla="*/ 175 w 193"/>
                  <a:gd name="T9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2">
                    <a:moveTo>
                      <a:pt x="175" y="192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193" y="174"/>
                    </a:lnTo>
                    <a:lnTo>
                      <a:pt x="175" y="19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18">
                <a:extLst>
                  <a:ext uri="{FF2B5EF4-FFF2-40B4-BE49-F238E27FC236}">
                    <a16:creationId xmlns:a16="http://schemas.microsoft.com/office/drawing/2014/main" id="{1ADBBE11-6278-40BD-B8DF-A2040BD5CC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700" y="5409322"/>
                <a:ext cx="323037" cy="321362"/>
              </a:xfrm>
              <a:custGeom>
                <a:avLst/>
                <a:gdLst>
                  <a:gd name="T0" fmla="*/ 0 w 193"/>
                  <a:gd name="T1" fmla="*/ 174 h 192"/>
                  <a:gd name="T2" fmla="*/ 175 w 193"/>
                  <a:gd name="T3" fmla="*/ 0 h 192"/>
                  <a:gd name="T4" fmla="*/ 193 w 193"/>
                  <a:gd name="T5" fmla="*/ 18 h 192"/>
                  <a:gd name="T6" fmla="*/ 18 w 193"/>
                  <a:gd name="T7" fmla="*/ 192 h 192"/>
                  <a:gd name="T8" fmla="*/ 0 w 193"/>
                  <a:gd name="T9" fmla="*/ 17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2">
                    <a:moveTo>
                      <a:pt x="0" y="174"/>
                    </a:moveTo>
                    <a:lnTo>
                      <a:pt x="175" y="0"/>
                    </a:lnTo>
                    <a:lnTo>
                      <a:pt x="193" y="18"/>
                    </a:lnTo>
                    <a:lnTo>
                      <a:pt x="18" y="192"/>
                    </a:lnTo>
                    <a:lnTo>
                      <a:pt x="0" y="17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Rectangle 19">
                <a:extLst>
                  <a:ext uri="{FF2B5EF4-FFF2-40B4-BE49-F238E27FC236}">
                    <a16:creationId xmlns:a16="http://schemas.microsoft.com/office/drawing/2014/main" id="{FAEAE387-3578-4566-B23B-DE5DA85E0E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4402" y="3133005"/>
                <a:ext cx="103773" cy="1352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Rectangle 20">
                <a:extLst>
                  <a:ext uri="{FF2B5EF4-FFF2-40B4-BE49-F238E27FC236}">
                    <a16:creationId xmlns:a16="http://schemas.microsoft.com/office/drawing/2014/main" id="{5ABA5D29-D9A4-4E4E-BB5B-FBB1A9EAFA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7608" y="3133005"/>
                <a:ext cx="90383" cy="1352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Rectangle 21">
                <a:extLst>
                  <a:ext uri="{FF2B5EF4-FFF2-40B4-BE49-F238E27FC236}">
                    <a16:creationId xmlns:a16="http://schemas.microsoft.com/office/drawing/2014/main" id="{A0CF90DA-D3E2-4F9E-A9B8-E41390FF89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7920" y="3133005"/>
                <a:ext cx="376597" cy="66951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22">
                <a:extLst>
                  <a:ext uri="{FF2B5EF4-FFF2-40B4-BE49-F238E27FC236}">
                    <a16:creationId xmlns:a16="http://schemas.microsoft.com/office/drawing/2014/main" id="{C74216EF-31B3-4E56-9645-3DD3D37DE3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700" y="3163133"/>
                <a:ext cx="323037" cy="321362"/>
              </a:xfrm>
              <a:custGeom>
                <a:avLst/>
                <a:gdLst>
                  <a:gd name="T0" fmla="*/ 175 w 193"/>
                  <a:gd name="T1" fmla="*/ 192 h 192"/>
                  <a:gd name="T2" fmla="*/ 0 w 193"/>
                  <a:gd name="T3" fmla="*/ 18 h 192"/>
                  <a:gd name="T4" fmla="*/ 18 w 193"/>
                  <a:gd name="T5" fmla="*/ 0 h 192"/>
                  <a:gd name="T6" fmla="*/ 193 w 193"/>
                  <a:gd name="T7" fmla="*/ 174 h 192"/>
                  <a:gd name="T8" fmla="*/ 175 w 193"/>
                  <a:gd name="T9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2">
                    <a:moveTo>
                      <a:pt x="175" y="192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193" y="174"/>
                    </a:lnTo>
                    <a:lnTo>
                      <a:pt x="175" y="19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23">
                <a:extLst>
                  <a:ext uri="{FF2B5EF4-FFF2-40B4-BE49-F238E27FC236}">
                    <a16:creationId xmlns:a16="http://schemas.microsoft.com/office/drawing/2014/main" id="{4E527132-E51D-42AF-8256-F32F7FD48E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700" y="3163133"/>
                <a:ext cx="323037" cy="321362"/>
              </a:xfrm>
              <a:custGeom>
                <a:avLst/>
                <a:gdLst>
                  <a:gd name="T0" fmla="*/ 0 w 193"/>
                  <a:gd name="T1" fmla="*/ 174 h 192"/>
                  <a:gd name="T2" fmla="*/ 175 w 193"/>
                  <a:gd name="T3" fmla="*/ 0 h 192"/>
                  <a:gd name="T4" fmla="*/ 193 w 193"/>
                  <a:gd name="T5" fmla="*/ 18 h 192"/>
                  <a:gd name="T6" fmla="*/ 18 w 193"/>
                  <a:gd name="T7" fmla="*/ 192 h 192"/>
                  <a:gd name="T8" fmla="*/ 0 w 193"/>
                  <a:gd name="T9" fmla="*/ 17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2">
                    <a:moveTo>
                      <a:pt x="0" y="174"/>
                    </a:moveTo>
                    <a:lnTo>
                      <a:pt x="175" y="0"/>
                    </a:lnTo>
                    <a:lnTo>
                      <a:pt x="193" y="18"/>
                    </a:lnTo>
                    <a:lnTo>
                      <a:pt x="18" y="192"/>
                    </a:lnTo>
                    <a:lnTo>
                      <a:pt x="0" y="17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Rectangle 24">
                <a:extLst>
                  <a:ext uri="{FF2B5EF4-FFF2-40B4-BE49-F238E27FC236}">
                    <a16:creationId xmlns:a16="http://schemas.microsoft.com/office/drawing/2014/main" id="{CEF702F2-75C2-4FBC-8B57-ECABE81350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7920" y="3440977"/>
                <a:ext cx="376597" cy="66951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5">
                <a:extLst>
                  <a:ext uri="{FF2B5EF4-FFF2-40B4-BE49-F238E27FC236}">
                    <a16:creationId xmlns:a16="http://schemas.microsoft.com/office/drawing/2014/main" id="{9E8C978A-95A8-4982-9173-7CFFD2FA2C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700" y="3471105"/>
                <a:ext cx="323037" cy="323036"/>
              </a:xfrm>
              <a:custGeom>
                <a:avLst/>
                <a:gdLst>
                  <a:gd name="T0" fmla="*/ 175 w 193"/>
                  <a:gd name="T1" fmla="*/ 193 h 193"/>
                  <a:gd name="T2" fmla="*/ 0 w 193"/>
                  <a:gd name="T3" fmla="*/ 18 h 193"/>
                  <a:gd name="T4" fmla="*/ 18 w 193"/>
                  <a:gd name="T5" fmla="*/ 0 h 193"/>
                  <a:gd name="T6" fmla="*/ 193 w 193"/>
                  <a:gd name="T7" fmla="*/ 175 h 193"/>
                  <a:gd name="T8" fmla="*/ 175 w 193"/>
                  <a:gd name="T9" fmla="*/ 19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175" y="193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193" y="175"/>
                    </a:lnTo>
                    <a:lnTo>
                      <a:pt x="175" y="193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26">
                <a:extLst>
                  <a:ext uri="{FF2B5EF4-FFF2-40B4-BE49-F238E27FC236}">
                    <a16:creationId xmlns:a16="http://schemas.microsoft.com/office/drawing/2014/main" id="{216817B7-373C-4CA9-BBF6-68D9B08461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700" y="3471105"/>
                <a:ext cx="323037" cy="323036"/>
              </a:xfrm>
              <a:custGeom>
                <a:avLst/>
                <a:gdLst>
                  <a:gd name="T0" fmla="*/ 0 w 193"/>
                  <a:gd name="T1" fmla="*/ 175 h 193"/>
                  <a:gd name="T2" fmla="*/ 175 w 193"/>
                  <a:gd name="T3" fmla="*/ 0 h 193"/>
                  <a:gd name="T4" fmla="*/ 193 w 193"/>
                  <a:gd name="T5" fmla="*/ 18 h 193"/>
                  <a:gd name="T6" fmla="*/ 18 w 193"/>
                  <a:gd name="T7" fmla="*/ 193 h 193"/>
                  <a:gd name="T8" fmla="*/ 0 w 193"/>
                  <a:gd name="T9" fmla="*/ 17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0" y="175"/>
                    </a:moveTo>
                    <a:lnTo>
                      <a:pt x="175" y="0"/>
                    </a:lnTo>
                    <a:lnTo>
                      <a:pt x="193" y="18"/>
                    </a:lnTo>
                    <a:lnTo>
                      <a:pt x="18" y="193"/>
                    </a:lnTo>
                    <a:lnTo>
                      <a:pt x="0" y="175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Rectangle 27">
                <a:extLst>
                  <a:ext uri="{FF2B5EF4-FFF2-40B4-BE49-F238E27FC236}">
                    <a16:creationId xmlns:a16="http://schemas.microsoft.com/office/drawing/2014/main" id="{50E6D43F-B34A-4B51-9337-5232B0CA91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7920" y="3750623"/>
                <a:ext cx="376597" cy="66951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28">
                <a:extLst>
                  <a:ext uri="{FF2B5EF4-FFF2-40B4-BE49-F238E27FC236}">
                    <a16:creationId xmlns:a16="http://schemas.microsoft.com/office/drawing/2014/main" id="{7638F5EF-1C40-4106-B5A4-B4E8D36991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700" y="3780751"/>
                <a:ext cx="323037" cy="321362"/>
              </a:xfrm>
              <a:custGeom>
                <a:avLst/>
                <a:gdLst>
                  <a:gd name="T0" fmla="*/ 175 w 193"/>
                  <a:gd name="T1" fmla="*/ 192 h 192"/>
                  <a:gd name="T2" fmla="*/ 0 w 193"/>
                  <a:gd name="T3" fmla="*/ 18 h 192"/>
                  <a:gd name="T4" fmla="*/ 18 w 193"/>
                  <a:gd name="T5" fmla="*/ 0 h 192"/>
                  <a:gd name="T6" fmla="*/ 193 w 193"/>
                  <a:gd name="T7" fmla="*/ 174 h 192"/>
                  <a:gd name="T8" fmla="*/ 175 w 193"/>
                  <a:gd name="T9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2">
                    <a:moveTo>
                      <a:pt x="175" y="192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193" y="174"/>
                    </a:lnTo>
                    <a:lnTo>
                      <a:pt x="175" y="19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9">
                <a:extLst>
                  <a:ext uri="{FF2B5EF4-FFF2-40B4-BE49-F238E27FC236}">
                    <a16:creationId xmlns:a16="http://schemas.microsoft.com/office/drawing/2014/main" id="{29951C16-4AAB-4CAD-9078-3F1B3CBCB8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700" y="3780751"/>
                <a:ext cx="323037" cy="321362"/>
              </a:xfrm>
              <a:custGeom>
                <a:avLst/>
                <a:gdLst>
                  <a:gd name="T0" fmla="*/ 0 w 193"/>
                  <a:gd name="T1" fmla="*/ 174 h 192"/>
                  <a:gd name="T2" fmla="*/ 175 w 193"/>
                  <a:gd name="T3" fmla="*/ 0 h 192"/>
                  <a:gd name="T4" fmla="*/ 193 w 193"/>
                  <a:gd name="T5" fmla="*/ 18 h 192"/>
                  <a:gd name="T6" fmla="*/ 18 w 193"/>
                  <a:gd name="T7" fmla="*/ 192 h 192"/>
                  <a:gd name="T8" fmla="*/ 0 w 193"/>
                  <a:gd name="T9" fmla="*/ 17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2">
                    <a:moveTo>
                      <a:pt x="0" y="174"/>
                    </a:moveTo>
                    <a:lnTo>
                      <a:pt x="175" y="0"/>
                    </a:lnTo>
                    <a:lnTo>
                      <a:pt x="193" y="18"/>
                    </a:lnTo>
                    <a:lnTo>
                      <a:pt x="18" y="192"/>
                    </a:lnTo>
                    <a:lnTo>
                      <a:pt x="0" y="17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Rectangle 30">
                <a:extLst>
                  <a:ext uri="{FF2B5EF4-FFF2-40B4-BE49-F238E27FC236}">
                    <a16:creationId xmlns:a16="http://schemas.microsoft.com/office/drawing/2014/main" id="{A79ADFF1-485B-4CD2-856B-BF5F40B844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7920" y="4058595"/>
                <a:ext cx="376597" cy="66951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31">
                <a:extLst>
                  <a:ext uri="{FF2B5EF4-FFF2-40B4-BE49-F238E27FC236}">
                    <a16:creationId xmlns:a16="http://schemas.microsoft.com/office/drawing/2014/main" id="{C3A79DB8-12E1-4021-A3D9-4177C03E65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700" y="4088723"/>
                <a:ext cx="323037" cy="323036"/>
              </a:xfrm>
              <a:custGeom>
                <a:avLst/>
                <a:gdLst>
                  <a:gd name="T0" fmla="*/ 175 w 193"/>
                  <a:gd name="T1" fmla="*/ 193 h 193"/>
                  <a:gd name="T2" fmla="*/ 0 w 193"/>
                  <a:gd name="T3" fmla="*/ 18 h 193"/>
                  <a:gd name="T4" fmla="*/ 18 w 193"/>
                  <a:gd name="T5" fmla="*/ 0 h 193"/>
                  <a:gd name="T6" fmla="*/ 193 w 193"/>
                  <a:gd name="T7" fmla="*/ 175 h 193"/>
                  <a:gd name="T8" fmla="*/ 175 w 193"/>
                  <a:gd name="T9" fmla="*/ 19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175" y="193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193" y="175"/>
                    </a:lnTo>
                    <a:lnTo>
                      <a:pt x="175" y="193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32">
                <a:extLst>
                  <a:ext uri="{FF2B5EF4-FFF2-40B4-BE49-F238E27FC236}">
                    <a16:creationId xmlns:a16="http://schemas.microsoft.com/office/drawing/2014/main" id="{0CE96D87-EBA9-400E-B0FB-03CB4141D8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700" y="4088723"/>
                <a:ext cx="323037" cy="323036"/>
              </a:xfrm>
              <a:custGeom>
                <a:avLst/>
                <a:gdLst>
                  <a:gd name="T0" fmla="*/ 0 w 193"/>
                  <a:gd name="T1" fmla="*/ 175 h 193"/>
                  <a:gd name="T2" fmla="*/ 175 w 193"/>
                  <a:gd name="T3" fmla="*/ 0 h 193"/>
                  <a:gd name="T4" fmla="*/ 193 w 193"/>
                  <a:gd name="T5" fmla="*/ 18 h 193"/>
                  <a:gd name="T6" fmla="*/ 18 w 193"/>
                  <a:gd name="T7" fmla="*/ 193 h 193"/>
                  <a:gd name="T8" fmla="*/ 0 w 193"/>
                  <a:gd name="T9" fmla="*/ 17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0" y="175"/>
                    </a:moveTo>
                    <a:lnTo>
                      <a:pt x="175" y="0"/>
                    </a:lnTo>
                    <a:lnTo>
                      <a:pt x="193" y="18"/>
                    </a:lnTo>
                    <a:lnTo>
                      <a:pt x="18" y="193"/>
                    </a:lnTo>
                    <a:lnTo>
                      <a:pt x="0" y="175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Rectangle 35">
                <a:extLst>
                  <a:ext uri="{FF2B5EF4-FFF2-40B4-BE49-F238E27FC236}">
                    <a16:creationId xmlns:a16="http://schemas.microsoft.com/office/drawing/2014/main" id="{C4031749-47A7-4E41-852B-87DA256D36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1395" y="2098619"/>
                <a:ext cx="289562" cy="50213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36">
                <a:extLst>
                  <a:ext uri="{FF2B5EF4-FFF2-40B4-BE49-F238E27FC236}">
                    <a16:creationId xmlns:a16="http://schemas.microsoft.com/office/drawing/2014/main" id="{AC5DE33E-5563-4FF2-9237-765A6AFFFF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1480" y="2122052"/>
                <a:ext cx="249391" cy="247717"/>
              </a:xfrm>
              <a:custGeom>
                <a:avLst/>
                <a:gdLst>
                  <a:gd name="T0" fmla="*/ 135 w 149"/>
                  <a:gd name="T1" fmla="*/ 148 h 148"/>
                  <a:gd name="T2" fmla="*/ 0 w 149"/>
                  <a:gd name="T3" fmla="*/ 14 h 148"/>
                  <a:gd name="T4" fmla="*/ 14 w 149"/>
                  <a:gd name="T5" fmla="*/ 0 h 148"/>
                  <a:gd name="T6" fmla="*/ 149 w 149"/>
                  <a:gd name="T7" fmla="*/ 134 h 148"/>
                  <a:gd name="T8" fmla="*/ 135 w 149"/>
                  <a:gd name="T9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8">
                    <a:moveTo>
                      <a:pt x="135" y="148"/>
                    </a:moveTo>
                    <a:lnTo>
                      <a:pt x="0" y="14"/>
                    </a:lnTo>
                    <a:lnTo>
                      <a:pt x="14" y="0"/>
                    </a:lnTo>
                    <a:lnTo>
                      <a:pt x="149" y="134"/>
                    </a:lnTo>
                    <a:lnTo>
                      <a:pt x="135" y="148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37">
                <a:extLst>
                  <a:ext uri="{FF2B5EF4-FFF2-40B4-BE49-F238E27FC236}">
                    <a16:creationId xmlns:a16="http://schemas.microsoft.com/office/drawing/2014/main" id="{A6918AC3-AF22-4368-B8C1-A93B2CEFDE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1480" y="2122052"/>
                <a:ext cx="249391" cy="247717"/>
              </a:xfrm>
              <a:custGeom>
                <a:avLst/>
                <a:gdLst>
                  <a:gd name="T0" fmla="*/ 0 w 149"/>
                  <a:gd name="T1" fmla="*/ 134 h 148"/>
                  <a:gd name="T2" fmla="*/ 135 w 149"/>
                  <a:gd name="T3" fmla="*/ 0 h 148"/>
                  <a:gd name="T4" fmla="*/ 149 w 149"/>
                  <a:gd name="T5" fmla="*/ 14 h 148"/>
                  <a:gd name="T6" fmla="*/ 14 w 149"/>
                  <a:gd name="T7" fmla="*/ 148 h 148"/>
                  <a:gd name="T8" fmla="*/ 0 w 149"/>
                  <a:gd name="T9" fmla="*/ 13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8">
                    <a:moveTo>
                      <a:pt x="0" y="134"/>
                    </a:moveTo>
                    <a:lnTo>
                      <a:pt x="135" y="0"/>
                    </a:lnTo>
                    <a:lnTo>
                      <a:pt x="149" y="14"/>
                    </a:lnTo>
                    <a:lnTo>
                      <a:pt x="14" y="148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9">
                <a:extLst>
                  <a:ext uri="{FF2B5EF4-FFF2-40B4-BE49-F238E27FC236}">
                    <a16:creationId xmlns:a16="http://schemas.microsoft.com/office/drawing/2014/main" id="{6215829F-2120-4B58-803A-9184DAF60F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1480" y="2356379"/>
                <a:ext cx="249391" cy="249390"/>
              </a:xfrm>
              <a:custGeom>
                <a:avLst/>
                <a:gdLst>
                  <a:gd name="T0" fmla="*/ 135 w 149"/>
                  <a:gd name="T1" fmla="*/ 149 h 149"/>
                  <a:gd name="T2" fmla="*/ 0 w 149"/>
                  <a:gd name="T3" fmla="*/ 14 h 149"/>
                  <a:gd name="T4" fmla="*/ 14 w 149"/>
                  <a:gd name="T5" fmla="*/ 0 h 149"/>
                  <a:gd name="T6" fmla="*/ 149 w 149"/>
                  <a:gd name="T7" fmla="*/ 135 h 149"/>
                  <a:gd name="T8" fmla="*/ 135 w 149"/>
                  <a:gd name="T9" fmla="*/ 14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9">
                    <a:moveTo>
                      <a:pt x="135" y="149"/>
                    </a:moveTo>
                    <a:lnTo>
                      <a:pt x="0" y="14"/>
                    </a:lnTo>
                    <a:lnTo>
                      <a:pt x="14" y="0"/>
                    </a:lnTo>
                    <a:lnTo>
                      <a:pt x="149" y="135"/>
                    </a:lnTo>
                    <a:lnTo>
                      <a:pt x="135" y="149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40">
                <a:extLst>
                  <a:ext uri="{FF2B5EF4-FFF2-40B4-BE49-F238E27FC236}">
                    <a16:creationId xmlns:a16="http://schemas.microsoft.com/office/drawing/2014/main" id="{55ED6FA2-0FD1-42A9-AC19-52C775CD36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1480" y="2356379"/>
                <a:ext cx="249391" cy="249390"/>
              </a:xfrm>
              <a:custGeom>
                <a:avLst/>
                <a:gdLst>
                  <a:gd name="T0" fmla="*/ 0 w 149"/>
                  <a:gd name="T1" fmla="*/ 135 h 149"/>
                  <a:gd name="T2" fmla="*/ 135 w 149"/>
                  <a:gd name="T3" fmla="*/ 0 h 149"/>
                  <a:gd name="T4" fmla="*/ 149 w 149"/>
                  <a:gd name="T5" fmla="*/ 14 h 149"/>
                  <a:gd name="T6" fmla="*/ 14 w 149"/>
                  <a:gd name="T7" fmla="*/ 149 h 149"/>
                  <a:gd name="T8" fmla="*/ 0 w 149"/>
                  <a:gd name="T9" fmla="*/ 135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9">
                    <a:moveTo>
                      <a:pt x="0" y="135"/>
                    </a:moveTo>
                    <a:lnTo>
                      <a:pt x="135" y="0"/>
                    </a:lnTo>
                    <a:lnTo>
                      <a:pt x="149" y="14"/>
                    </a:lnTo>
                    <a:lnTo>
                      <a:pt x="14" y="149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Rectangle 41">
                <a:extLst>
                  <a:ext uri="{FF2B5EF4-FFF2-40B4-BE49-F238E27FC236}">
                    <a16:creationId xmlns:a16="http://schemas.microsoft.com/office/drawing/2014/main" id="{24C3F66E-688B-4538-BA86-5F9D24FC6D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1395" y="2572294"/>
                <a:ext cx="289562" cy="50213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42">
                <a:extLst>
                  <a:ext uri="{FF2B5EF4-FFF2-40B4-BE49-F238E27FC236}">
                    <a16:creationId xmlns:a16="http://schemas.microsoft.com/office/drawing/2014/main" id="{CCE6A725-CA26-4C43-91D1-858E2EA730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1480" y="2595726"/>
                <a:ext cx="249391" cy="244369"/>
              </a:xfrm>
              <a:custGeom>
                <a:avLst/>
                <a:gdLst>
                  <a:gd name="T0" fmla="*/ 135 w 149"/>
                  <a:gd name="T1" fmla="*/ 146 h 146"/>
                  <a:gd name="T2" fmla="*/ 0 w 149"/>
                  <a:gd name="T3" fmla="*/ 12 h 146"/>
                  <a:gd name="T4" fmla="*/ 14 w 149"/>
                  <a:gd name="T5" fmla="*/ 0 h 146"/>
                  <a:gd name="T6" fmla="*/ 149 w 149"/>
                  <a:gd name="T7" fmla="*/ 134 h 146"/>
                  <a:gd name="T8" fmla="*/ 135 w 149"/>
                  <a:gd name="T9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6">
                    <a:moveTo>
                      <a:pt x="135" y="146"/>
                    </a:moveTo>
                    <a:lnTo>
                      <a:pt x="0" y="12"/>
                    </a:lnTo>
                    <a:lnTo>
                      <a:pt x="14" y="0"/>
                    </a:lnTo>
                    <a:lnTo>
                      <a:pt x="149" y="134"/>
                    </a:lnTo>
                    <a:lnTo>
                      <a:pt x="135" y="14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43">
                <a:extLst>
                  <a:ext uri="{FF2B5EF4-FFF2-40B4-BE49-F238E27FC236}">
                    <a16:creationId xmlns:a16="http://schemas.microsoft.com/office/drawing/2014/main" id="{F8628FEC-414C-479D-95B1-61C70E4E67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1480" y="2595726"/>
                <a:ext cx="249391" cy="244369"/>
              </a:xfrm>
              <a:custGeom>
                <a:avLst/>
                <a:gdLst>
                  <a:gd name="T0" fmla="*/ 0 w 149"/>
                  <a:gd name="T1" fmla="*/ 134 h 146"/>
                  <a:gd name="T2" fmla="*/ 135 w 149"/>
                  <a:gd name="T3" fmla="*/ 0 h 146"/>
                  <a:gd name="T4" fmla="*/ 149 w 149"/>
                  <a:gd name="T5" fmla="*/ 12 h 146"/>
                  <a:gd name="T6" fmla="*/ 14 w 149"/>
                  <a:gd name="T7" fmla="*/ 146 h 146"/>
                  <a:gd name="T8" fmla="*/ 0 w 149"/>
                  <a:gd name="T9" fmla="*/ 134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6">
                    <a:moveTo>
                      <a:pt x="0" y="134"/>
                    </a:moveTo>
                    <a:lnTo>
                      <a:pt x="135" y="0"/>
                    </a:lnTo>
                    <a:lnTo>
                      <a:pt x="149" y="12"/>
                    </a:lnTo>
                    <a:lnTo>
                      <a:pt x="14" y="146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Rectangle 44">
                <a:extLst>
                  <a:ext uri="{FF2B5EF4-FFF2-40B4-BE49-F238E27FC236}">
                    <a16:creationId xmlns:a16="http://schemas.microsoft.com/office/drawing/2014/main" id="{00432750-B32F-4CE0-AFC5-41A4224690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1395" y="2809968"/>
                <a:ext cx="289562" cy="4686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45">
                <a:extLst>
                  <a:ext uri="{FF2B5EF4-FFF2-40B4-BE49-F238E27FC236}">
                    <a16:creationId xmlns:a16="http://schemas.microsoft.com/office/drawing/2014/main" id="{635650E7-02F7-47CF-A0C9-D90346EB34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1480" y="2830053"/>
                <a:ext cx="249391" cy="249390"/>
              </a:xfrm>
              <a:custGeom>
                <a:avLst/>
                <a:gdLst>
                  <a:gd name="T0" fmla="*/ 135 w 149"/>
                  <a:gd name="T1" fmla="*/ 149 h 149"/>
                  <a:gd name="T2" fmla="*/ 0 w 149"/>
                  <a:gd name="T3" fmla="*/ 14 h 149"/>
                  <a:gd name="T4" fmla="*/ 14 w 149"/>
                  <a:gd name="T5" fmla="*/ 0 h 149"/>
                  <a:gd name="T6" fmla="*/ 149 w 149"/>
                  <a:gd name="T7" fmla="*/ 135 h 149"/>
                  <a:gd name="T8" fmla="*/ 135 w 149"/>
                  <a:gd name="T9" fmla="*/ 14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9">
                    <a:moveTo>
                      <a:pt x="135" y="149"/>
                    </a:moveTo>
                    <a:lnTo>
                      <a:pt x="0" y="14"/>
                    </a:lnTo>
                    <a:lnTo>
                      <a:pt x="14" y="0"/>
                    </a:lnTo>
                    <a:lnTo>
                      <a:pt x="149" y="135"/>
                    </a:lnTo>
                    <a:lnTo>
                      <a:pt x="135" y="149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46">
                <a:extLst>
                  <a:ext uri="{FF2B5EF4-FFF2-40B4-BE49-F238E27FC236}">
                    <a16:creationId xmlns:a16="http://schemas.microsoft.com/office/drawing/2014/main" id="{08E49A00-34B6-4213-A53C-BE40C1F92F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1480" y="2830053"/>
                <a:ext cx="249391" cy="249390"/>
              </a:xfrm>
              <a:custGeom>
                <a:avLst/>
                <a:gdLst>
                  <a:gd name="T0" fmla="*/ 0 w 149"/>
                  <a:gd name="T1" fmla="*/ 135 h 149"/>
                  <a:gd name="T2" fmla="*/ 135 w 149"/>
                  <a:gd name="T3" fmla="*/ 0 h 149"/>
                  <a:gd name="T4" fmla="*/ 149 w 149"/>
                  <a:gd name="T5" fmla="*/ 14 h 149"/>
                  <a:gd name="T6" fmla="*/ 14 w 149"/>
                  <a:gd name="T7" fmla="*/ 149 h 149"/>
                  <a:gd name="T8" fmla="*/ 0 w 149"/>
                  <a:gd name="T9" fmla="*/ 135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9">
                    <a:moveTo>
                      <a:pt x="0" y="135"/>
                    </a:moveTo>
                    <a:lnTo>
                      <a:pt x="135" y="0"/>
                    </a:lnTo>
                    <a:lnTo>
                      <a:pt x="149" y="14"/>
                    </a:lnTo>
                    <a:lnTo>
                      <a:pt x="14" y="149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Rectangle 47">
                <a:extLst>
                  <a:ext uri="{FF2B5EF4-FFF2-40B4-BE49-F238E27FC236}">
                    <a16:creationId xmlns:a16="http://schemas.microsoft.com/office/drawing/2014/main" id="{934FE86B-8F15-4041-BC08-13DBF23102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4742" y="1362164"/>
                <a:ext cx="46865" cy="786669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Rectangle 48">
                <a:extLst>
                  <a:ext uri="{FF2B5EF4-FFF2-40B4-BE49-F238E27FC236}">
                    <a16:creationId xmlns:a16="http://schemas.microsoft.com/office/drawing/2014/main" id="{9A3C89F5-1E3D-4BE6-A423-0FE2B11625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0785" y="1362164"/>
                <a:ext cx="56908" cy="786669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49">
                <a:extLst>
                  <a:ext uri="{FF2B5EF4-FFF2-40B4-BE49-F238E27FC236}">
                    <a16:creationId xmlns:a16="http://schemas.microsoft.com/office/drawing/2014/main" id="{9E0B770A-D217-4F15-84E0-518B1DA032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742" y="1201483"/>
                <a:ext cx="302952" cy="199177"/>
              </a:xfrm>
              <a:custGeom>
                <a:avLst/>
                <a:gdLst>
                  <a:gd name="T0" fmla="*/ 181 w 181"/>
                  <a:gd name="T1" fmla="*/ 119 h 119"/>
                  <a:gd name="T2" fmla="*/ 0 w 181"/>
                  <a:gd name="T3" fmla="*/ 119 h 119"/>
                  <a:gd name="T4" fmla="*/ 0 w 181"/>
                  <a:gd name="T5" fmla="*/ 80 h 119"/>
                  <a:gd name="T6" fmla="*/ 86 w 181"/>
                  <a:gd name="T7" fmla="*/ 0 h 119"/>
                  <a:gd name="T8" fmla="*/ 181 w 181"/>
                  <a:gd name="T9" fmla="*/ 26 h 119"/>
                  <a:gd name="T10" fmla="*/ 181 w 181"/>
                  <a:gd name="T11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" h="119">
                    <a:moveTo>
                      <a:pt x="181" y="119"/>
                    </a:moveTo>
                    <a:lnTo>
                      <a:pt x="0" y="119"/>
                    </a:lnTo>
                    <a:lnTo>
                      <a:pt x="0" y="80"/>
                    </a:lnTo>
                    <a:lnTo>
                      <a:pt x="86" y="0"/>
                    </a:lnTo>
                    <a:lnTo>
                      <a:pt x="181" y="26"/>
                    </a:lnTo>
                    <a:lnTo>
                      <a:pt x="181" y="119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50">
                <a:extLst>
                  <a:ext uri="{FF2B5EF4-FFF2-40B4-BE49-F238E27FC236}">
                    <a16:creationId xmlns:a16="http://schemas.microsoft.com/office/drawing/2014/main" id="{3C94D9C8-3045-4464-AE7F-0DF42B38F3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4827" y="1372206"/>
                <a:ext cx="249391" cy="249390"/>
              </a:xfrm>
              <a:custGeom>
                <a:avLst/>
                <a:gdLst>
                  <a:gd name="T0" fmla="*/ 135 w 149"/>
                  <a:gd name="T1" fmla="*/ 149 h 149"/>
                  <a:gd name="T2" fmla="*/ 0 w 149"/>
                  <a:gd name="T3" fmla="*/ 15 h 149"/>
                  <a:gd name="T4" fmla="*/ 14 w 149"/>
                  <a:gd name="T5" fmla="*/ 0 h 149"/>
                  <a:gd name="T6" fmla="*/ 149 w 149"/>
                  <a:gd name="T7" fmla="*/ 135 h 149"/>
                  <a:gd name="T8" fmla="*/ 135 w 149"/>
                  <a:gd name="T9" fmla="*/ 14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9">
                    <a:moveTo>
                      <a:pt x="135" y="149"/>
                    </a:moveTo>
                    <a:lnTo>
                      <a:pt x="0" y="15"/>
                    </a:lnTo>
                    <a:lnTo>
                      <a:pt x="14" y="0"/>
                    </a:lnTo>
                    <a:lnTo>
                      <a:pt x="149" y="135"/>
                    </a:lnTo>
                    <a:lnTo>
                      <a:pt x="135" y="149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51">
                <a:extLst>
                  <a:ext uri="{FF2B5EF4-FFF2-40B4-BE49-F238E27FC236}">
                    <a16:creationId xmlns:a16="http://schemas.microsoft.com/office/drawing/2014/main" id="{59B5404F-F6D8-4D07-9703-BF3364B0FD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4827" y="1372206"/>
                <a:ext cx="249391" cy="249390"/>
              </a:xfrm>
              <a:custGeom>
                <a:avLst/>
                <a:gdLst>
                  <a:gd name="T0" fmla="*/ 0 w 149"/>
                  <a:gd name="T1" fmla="*/ 135 h 149"/>
                  <a:gd name="T2" fmla="*/ 135 w 149"/>
                  <a:gd name="T3" fmla="*/ 0 h 149"/>
                  <a:gd name="T4" fmla="*/ 149 w 149"/>
                  <a:gd name="T5" fmla="*/ 15 h 149"/>
                  <a:gd name="T6" fmla="*/ 14 w 149"/>
                  <a:gd name="T7" fmla="*/ 149 h 149"/>
                  <a:gd name="T8" fmla="*/ 0 w 149"/>
                  <a:gd name="T9" fmla="*/ 135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9">
                    <a:moveTo>
                      <a:pt x="0" y="135"/>
                    </a:moveTo>
                    <a:lnTo>
                      <a:pt x="135" y="0"/>
                    </a:lnTo>
                    <a:lnTo>
                      <a:pt x="149" y="15"/>
                    </a:lnTo>
                    <a:lnTo>
                      <a:pt x="14" y="149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Rectangle 52">
                <a:extLst>
                  <a:ext uri="{FF2B5EF4-FFF2-40B4-BE49-F238E27FC236}">
                    <a16:creationId xmlns:a16="http://schemas.microsoft.com/office/drawing/2014/main" id="{B876DB6C-5AC2-457F-BE78-3116461263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4742" y="1588121"/>
                <a:ext cx="289562" cy="50213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53">
                <a:extLst>
                  <a:ext uri="{FF2B5EF4-FFF2-40B4-BE49-F238E27FC236}">
                    <a16:creationId xmlns:a16="http://schemas.microsoft.com/office/drawing/2014/main" id="{6E3994E8-122A-4DEA-A931-DFA3026D03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4827" y="1608206"/>
                <a:ext cx="249391" cy="247717"/>
              </a:xfrm>
              <a:custGeom>
                <a:avLst/>
                <a:gdLst>
                  <a:gd name="T0" fmla="*/ 135 w 149"/>
                  <a:gd name="T1" fmla="*/ 148 h 148"/>
                  <a:gd name="T2" fmla="*/ 0 w 149"/>
                  <a:gd name="T3" fmla="*/ 14 h 148"/>
                  <a:gd name="T4" fmla="*/ 14 w 149"/>
                  <a:gd name="T5" fmla="*/ 0 h 148"/>
                  <a:gd name="T6" fmla="*/ 149 w 149"/>
                  <a:gd name="T7" fmla="*/ 134 h 148"/>
                  <a:gd name="T8" fmla="*/ 135 w 149"/>
                  <a:gd name="T9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8">
                    <a:moveTo>
                      <a:pt x="135" y="148"/>
                    </a:moveTo>
                    <a:lnTo>
                      <a:pt x="0" y="14"/>
                    </a:lnTo>
                    <a:lnTo>
                      <a:pt x="14" y="0"/>
                    </a:lnTo>
                    <a:lnTo>
                      <a:pt x="149" y="134"/>
                    </a:lnTo>
                    <a:lnTo>
                      <a:pt x="135" y="148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54">
                <a:extLst>
                  <a:ext uri="{FF2B5EF4-FFF2-40B4-BE49-F238E27FC236}">
                    <a16:creationId xmlns:a16="http://schemas.microsoft.com/office/drawing/2014/main" id="{370730FE-0943-413B-AA29-F0FDC0EF89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4827" y="1608206"/>
                <a:ext cx="249391" cy="247717"/>
              </a:xfrm>
              <a:custGeom>
                <a:avLst/>
                <a:gdLst>
                  <a:gd name="T0" fmla="*/ 0 w 149"/>
                  <a:gd name="T1" fmla="*/ 134 h 148"/>
                  <a:gd name="T2" fmla="*/ 135 w 149"/>
                  <a:gd name="T3" fmla="*/ 0 h 148"/>
                  <a:gd name="T4" fmla="*/ 149 w 149"/>
                  <a:gd name="T5" fmla="*/ 14 h 148"/>
                  <a:gd name="T6" fmla="*/ 14 w 149"/>
                  <a:gd name="T7" fmla="*/ 148 h 148"/>
                  <a:gd name="T8" fmla="*/ 0 w 149"/>
                  <a:gd name="T9" fmla="*/ 13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8">
                    <a:moveTo>
                      <a:pt x="0" y="134"/>
                    </a:moveTo>
                    <a:lnTo>
                      <a:pt x="135" y="0"/>
                    </a:lnTo>
                    <a:lnTo>
                      <a:pt x="149" y="14"/>
                    </a:lnTo>
                    <a:lnTo>
                      <a:pt x="14" y="148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Rectangle 55">
                <a:extLst>
                  <a:ext uri="{FF2B5EF4-FFF2-40B4-BE49-F238E27FC236}">
                    <a16:creationId xmlns:a16="http://schemas.microsoft.com/office/drawing/2014/main" id="{D54A6BCE-1D01-40F3-BAD8-976A7A3145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4742" y="1822448"/>
                <a:ext cx="289562" cy="50213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56">
                <a:extLst>
                  <a:ext uri="{FF2B5EF4-FFF2-40B4-BE49-F238E27FC236}">
                    <a16:creationId xmlns:a16="http://schemas.microsoft.com/office/drawing/2014/main" id="{23488E80-52CE-4F5C-8691-6CDEA10F53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4827" y="1845881"/>
                <a:ext cx="249391" cy="246043"/>
              </a:xfrm>
              <a:custGeom>
                <a:avLst/>
                <a:gdLst>
                  <a:gd name="T0" fmla="*/ 135 w 149"/>
                  <a:gd name="T1" fmla="*/ 147 h 147"/>
                  <a:gd name="T2" fmla="*/ 0 w 149"/>
                  <a:gd name="T3" fmla="*/ 12 h 147"/>
                  <a:gd name="T4" fmla="*/ 14 w 149"/>
                  <a:gd name="T5" fmla="*/ 0 h 147"/>
                  <a:gd name="T6" fmla="*/ 149 w 149"/>
                  <a:gd name="T7" fmla="*/ 135 h 147"/>
                  <a:gd name="T8" fmla="*/ 135 w 149"/>
                  <a:gd name="T9" fmla="*/ 14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7">
                    <a:moveTo>
                      <a:pt x="135" y="147"/>
                    </a:moveTo>
                    <a:lnTo>
                      <a:pt x="0" y="12"/>
                    </a:lnTo>
                    <a:lnTo>
                      <a:pt x="14" y="0"/>
                    </a:lnTo>
                    <a:lnTo>
                      <a:pt x="149" y="135"/>
                    </a:lnTo>
                    <a:lnTo>
                      <a:pt x="135" y="147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57">
                <a:extLst>
                  <a:ext uri="{FF2B5EF4-FFF2-40B4-BE49-F238E27FC236}">
                    <a16:creationId xmlns:a16="http://schemas.microsoft.com/office/drawing/2014/main" id="{6A62E232-F1B9-419E-ACE9-15279B0281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4827" y="1845881"/>
                <a:ext cx="249391" cy="246043"/>
              </a:xfrm>
              <a:custGeom>
                <a:avLst/>
                <a:gdLst>
                  <a:gd name="T0" fmla="*/ 0 w 149"/>
                  <a:gd name="T1" fmla="*/ 135 h 147"/>
                  <a:gd name="T2" fmla="*/ 135 w 149"/>
                  <a:gd name="T3" fmla="*/ 0 h 147"/>
                  <a:gd name="T4" fmla="*/ 149 w 149"/>
                  <a:gd name="T5" fmla="*/ 12 h 147"/>
                  <a:gd name="T6" fmla="*/ 14 w 149"/>
                  <a:gd name="T7" fmla="*/ 147 h 147"/>
                  <a:gd name="T8" fmla="*/ 0 w 149"/>
                  <a:gd name="T9" fmla="*/ 135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7">
                    <a:moveTo>
                      <a:pt x="0" y="135"/>
                    </a:moveTo>
                    <a:lnTo>
                      <a:pt x="135" y="0"/>
                    </a:lnTo>
                    <a:lnTo>
                      <a:pt x="149" y="12"/>
                    </a:lnTo>
                    <a:lnTo>
                      <a:pt x="14" y="147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Rectangle 58">
                <a:extLst>
                  <a:ext uri="{FF2B5EF4-FFF2-40B4-BE49-F238E27FC236}">
                    <a16:creationId xmlns:a16="http://schemas.microsoft.com/office/drawing/2014/main" id="{7EAF73F3-23AC-455D-AC9A-13F71E5533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7903" y="1929569"/>
                <a:ext cx="870357" cy="41844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Rectangle 59">
                <a:extLst>
                  <a:ext uri="{FF2B5EF4-FFF2-40B4-BE49-F238E27FC236}">
                    <a16:creationId xmlns:a16="http://schemas.microsoft.com/office/drawing/2014/main" id="{13E69A1B-1039-45D8-9F05-0938A76BB9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7903" y="2135442"/>
                <a:ext cx="870357" cy="4686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Rectangle 60">
                <a:extLst>
                  <a:ext uri="{FF2B5EF4-FFF2-40B4-BE49-F238E27FC236}">
                    <a16:creationId xmlns:a16="http://schemas.microsoft.com/office/drawing/2014/main" id="{3F25F3CA-F02F-4E48-B564-EBCFC41D13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8090" y="1929569"/>
                <a:ext cx="40170" cy="242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61">
                <a:extLst>
                  <a:ext uri="{FF2B5EF4-FFF2-40B4-BE49-F238E27FC236}">
                    <a16:creationId xmlns:a16="http://schemas.microsoft.com/office/drawing/2014/main" id="{1E429C6C-AC76-4A14-AF86-36BF2E8168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2302" y="1947981"/>
                <a:ext cx="209221" cy="207547"/>
              </a:xfrm>
              <a:custGeom>
                <a:avLst/>
                <a:gdLst>
                  <a:gd name="T0" fmla="*/ 0 w 125"/>
                  <a:gd name="T1" fmla="*/ 112 h 124"/>
                  <a:gd name="T2" fmla="*/ 113 w 125"/>
                  <a:gd name="T3" fmla="*/ 0 h 124"/>
                  <a:gd name="T4" fmla="*/ 125 w 125"/>
                  <a:gd name="T5" fmla="*/ 12 h 124"/>
                  <a:gd name="T6" fmla="*/ 11 w 125"/>
                  <a:gd name="T7" fmla="*/ 124 h 124"/>
                  <a:gd name="T8" fmla="*/ 0 w 125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0" y="112"/>
                    </a:moveTo>
                    <a:lnTo>
                      <a:pt x="113" y="0"/>
                    </a:lnTo>
                    <a:lnTo>
                      <a:pt x="125" y="12"/>
                    </a:lnTo>
                    <a:lnTo>
                      <a:pt x="11" y="124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62">
                <a:extLst>
                  <a:ext uri="{FF2B5EF4-FFF2-40B4-BE49-F238E27FC236}">
                    <a16:creationId xmlns:a16="http://schemas.microsoft.com/office/drawing/2014/main" id="{C79FBF64-119F-4A7F-AB51-D55573503F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2302" y="1947981"/>
                <a:ext cx="209221" cy="207547"/>
              </a:xfrm>
              <a:custGeom>
                <a:avLst/>
                <a:gdLst>
                  <a:gd name="T0" fmla="*/ 11 w 125"/>
                  <a:gd name="T1" fmla="*/ 0 h 124"/>
                  <a:gd name="T2" fmla="*/ 125 w 125"/>
                  <a:gd name="T3" fmla="*/ 112 h 124"/>
                  <a:gd name="T4" fmla="*/ 113 w 125"/>
                  <a:gd name="T5" fmla="*/ 124 h 124"/>
                  <a:gd name="T6" fmla="*/ 0 w 125"/>
                  <a:gd name="T7" fmla="*/ 12 h 124"/>
                  <a:gd name="T8" fmla="*/ 11 w 125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11" y="0"/>
                    </a:moveTo>
                    <a:lnTo>
                      <a:pt x="125" y="112"/>
                    </a:lnTo>
                    <a:lnTo>
                      <a:pt x="113" y="124"/>
                    </a:lnTo>
                    <a:lnTo>
                      <a:pt x="0" y="1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Rectangle 63">
                <a:extLst>
                  <a:ext uri="{FF2B5EF4-FFF2-40B4-BE49-F238E27FC236}">
                    <a16:creationId xmlns:a16="http://schemas.microsoft.com/office/drawing/2014/main" id="{49F4FED0-C367-473C-8168-23FDFF962F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8912" y="1929569"/>
                <a:ext cx="41845" cy="242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64">
                <a:extLst>
                  <a:ext uri="{FF2B5EF4-FFF2-40B4-BE49-F238E27FC236}">
                    <a16:creationId xmlns:a16="http://schemas.microsoft.com/office/drawing/2014/main" id="{8AA4287C-7081-4DF3-9DB0-601F0213E4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1450" y="1947981"/>
                <a:ext cx="212568" cy="207547"/>
              </a:xfrm>
              <a:custGeom>
                <a:avLst/>
                <a:gdLst>
                  <a:gd name="T0" fmla="*/ 0 w 127"/>
                  <a:gd name="T1" fmla="*/ 112 h 124"/>
                  <a:gd name="T2" fmla="*/ 114 w 127"/>
                  <a:gd name="T3" fmla="*/ 0 h 124"/>
                  <a:gd name="T4" fmla="*/ 127 w 127"/>
                  <a:gd name="T5" fmla="*/ 12 h 124"/>
                  <a:gd name="T6" fmla="*/ 12 w 127"/>
                  <a:gd name="T7" fmla="*/ 124 h 124"/>
                  <a:gd name="T8" fmla="*/ 0 w 127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124">
                    <a:moveTo>
                      <a:pt x="0" y="112"/>
                    </a:moveTo>
                    <a:lnTo>
                      <a:pt x="114" y="0"/>
                    </a:lnTo>
                    <a:lnTo>
                      <a:pt x="127" y="12"/>
                    </a:lnTo>
                    <a:lnTo>
                      <a:pt x="12" y="124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65">
                <a:extLst>
                  <a:ext uri="{FF2B5EF4-FFF2-40B4-BE49-F238E27FC236}">
                    <a16:creationId xmlns:a16="http://schemas.microsoft.com/office/drawing/2014/main" id="{A50452B2-51E1-4494-9956-36212FAA1A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1450" y="1947981"/>
                <a:ext cx="212568" cy="207547"/>
              </a:xfrm>
              <a:custGeom>
                <a:avLst/>
                <a:gdLst>
                  <a:gd name="T0" fmla="*/ 12 w 127"/>
                  <a:gd name="T1" fmla="*/ 0 h 124"/>
                  <a:gd name="T2" fmla="*/ 127 w 127"/>
                  <a:gd name="T3" fmla="*/ 112 h 124"/>
                  <a:gd name="T4" fmla="*/ 114 w 127"/>
                  <a:gd name="T5" fmla="*/ 124 h 124"/>
                  <a:gd name="T6" fmla="*/ 0 w 127"/>
                  <a:gd name="T7" fmla="*/ 12 h 124"/>
                  <a:gd name="T8" fmla="*/ 12 w 127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124">
                    <a:moveTo>
                      <a:pt x="12" y="0"/>
                    </a:moveTo>
                    <a:lnTo>
                      <a:pt x="127" y="112"/>
                    </a:lnTo>
                    <a:lnTo>
                      <a:pt x="114" y="1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Rectangle 66">
                <a:extLst>
                  <a:ext uri="{FF2B5EF4-FFF2-40B4-BE49-F238E27FC236}">
                    <a16:creationId xmlns:a16="http://schemas.microsoft.com/office/drawing/2014/main" id="{5549C523-76D0-4FB0-8BF1-5F06CF2A54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8060" y="1929569"/>
                <a:ext cx="43518" cy="242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67">
                <a:extLst>
                  <a:ext uri="{FF2B5EF4-FFF2-40B4-BE49-F238E27FC236}">
                    <a16:creationId xmlns:a16="http://schemas.microsoft.com/office/drawing/2014/main" id="{C0306AFF-6443-466E-BF4F-910451CB71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3946" y="1947981"/>
                <a:ext cx="207547" cy="207547"/>
              </a:xfrm>
              <a:custGeom>
                <a:avLst/>
                <a:gdLst>
                  <a:gd name="T0" fmla="*/ 0 w 124"/>
                  <a:gd name="T1" fmla="*/ 112 h 124"/>
                  <a:gd name="T2" fmla="*/ 114 w 124"/>
                  <a:gd name="T3" fmla="*/ 0 h 124"/>
                  <a:gd name="T4" fmla="*/ 124 w 124"/>
                  <a:gd name="T5" fmla="*/ 12 h 124"/>
                  <a:gd name="T6" fmla="*/ 12 w 124"/>
                  <a:gd name="T7" fmla="*/ 124 h 124"/>
                  <a:gd name="T8" fmla="*/ 0 w 124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24">
                    <a:moveTo>
                      <a:pt x="0" y="112"/>
                    </a:moveTo>
                    <a:lnTo>
                      <a:pt x="114" y="0"/>
                    </a:lnTo>
                    <a:lnTo>
                      <a:pt x="124" y="12"/>
                    </a:lnTo>
                    <a:lnTo>
                      <a:pt x="12" y="124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68">
                <a:extLst>
                  <a:ext uri="{FF2B5EF4-FFF2-40B4-BE49-F238E27FC236}">
                    <a16:creationId xmlns:a16="http://schemas.microsoft.com/office/drawing/2014/main" id="{FDDD7BEC-59FC-480E-9BF4-AB90A79DAF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3946" y="1947981"/>
                <a:ext cx="207547" cy="207547"/>
              </a:xfrm>
              <a:custGeom>
                <a:avLst/>
                <a:gdLst>
                  <a:gd name="T0" fmla="*/ 12 w 124"/>
                  <a:gd name="T1" fmla="*/ 0 h 124"/>
                  <a:gd name="T2" fmla="*/ 124 w 124"/>
                  <a:gd name="T3" fmla="*/ 112 h 124"/>
                  <a:gd name="T4" fmla="*/ 114 w 124"/>
                  <a:gd name="T5" fmla="*/ 124 h 124"/>
                  <a:gd name="T6" fmla="*/ 0 w 124"/>
                  <a:gd name="T7" fmla="*/ 12 h 124"/>
                  <a:gd name="T8" fmla="*/ 12 w 124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24">
                    <a:moveTo>
                      <a:pt x="12" y="0"/>
                    </a:moveTo>
                    <a:lnTo>
                      <a:pt x="124" y="112"/>
                    </a:lnTo>
                    <a:lnTo>
                      <a:pt x="114" y="1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Rectangle 69">
                <a:extLst>
                  <a:ext uri="{FF2B5EF4-FFF2-40B4-BE49-F238E27FC236}">
                    <a16:creationId xmlns:a16="http://schemas.microsoft.com/office/drawing/2014/main" id="{BBD6478F-6F1F-4D16-A315-FECD33C26F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8883" y="1929569"/>
                <a:ext cx="45192" cy="242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70">
                <a:extLst>
                  <a:ext uri="{FF2B5EF4-FFF2-40B4-BE49-F238E27FC236}">
                    <a16:creationId xmlns:a16="http://schemas.microsoft.com/office/drawing/2014/main" id="{83C6B0D0-40C9-496E-91D5-7C1BF99D95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4769" y="1947981"/>
                <a:ext cx="209221" cy="207547"/>
              </a:xfrm>
              <a:custGeom>
                <a:avLst/>
                <a:gdLst>
                  <a:gd name="T0" fmla="*/ 0 w 125"/>
                  <a:gd name="T1" fmla="*/ 112 h 124"/>
                  <a:gd name="T2" fmla="*/ 112 w 125"/>
                  <a:gd name="T3" fmla="*/ 0 h 124"/>
                  <a:gd name="T4" fmla="*/ 125 w 125"/>
                  <a:gd name="T5" fmla="*/ 12 h 124"/>
                  <a:gd name="T6" fmla="*/ 12 w 125"/>
                  <a:gd name="T7" fmla="*/ 124 h 124"/>
                  <a:gd name="T8" fmla="*/ 0 w 125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0" y="112"/>
                    </a:moveTo>
                    <a:lnTo>
                      <a:pt x="112" y="0"/>
                    </a:lnTo>
                    <a:lnTo>
                      <a:pt x="125" y="12"/>
                    </a:lnTo>
                    <a:lnTo>
                      <a:pt x="12" y="124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71">
                <a:extLst>
                  <a:ext uri="{FF2B5EF4-FFF2-40B4-BE49-F238E27FC236}">
                    <a16:creationId xmlns:a16="http://schemas.microsoft.com/office/drawing/2014/main" id="{1BE437BD-E750-4A1A-8980-2988C1E6FF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4769" y="1947981"/>
                <a:ext cx="209221" cy="207547"/>
              </a:xfrm>
              <a:custGeom>
                <a:avLst/>
                <a:gdLst>
                  <a:gd name="T0" fmla="*/ 12 w 125"/>
                  <a:gd name="T1" fmla="*/ 0 h 124"/>
                  <a:gd name="T2" fmla="*/ 125 w 125"/>
                  <a:gd name="T3" fmla="*/ 112 h 124"/>
                  <a:gd name="T4" fmla="*/ 112 w 125"/>
                  <a:gd name="T5" fmla="*/ 124 h 124"/>
                  <a:gd name="T6" fmla="*/ 0 w 125"/>
                  <a:gd name="T7" fmla="*/ 12 h 124"/>
                  <a:gd name="T8" fmla="*/ 12 w 125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12" y="0"/>
                    </a:moveTo>
                    <a:lnTo>
                      <a:pt x="125" y="112"/>
                    </a:lnTo>
                    <a:lnTo>
                      <a:pt x="112" y="1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Rectangle 72">
                <a:extLst>
                  <a:ext uri="{FF2B5EF4-FFF2-40B4-BE49-F238E27FC236}">
                    <a16:creationId xmlns:a16="http://schemas.microsoft.com/office/drawing/2014/main" id="{274F1FB6-6535-4469-A0ED-714BAE7A56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4515" y="1929569"/>
                <a:ext cx="4572000" cy="41844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Rectangle 74">
                <a:extLst>
                  <a:ext uri="{FF2B5EF4-FFF2-40B4-BE49-F238E27FC236}">
                    <a16:creationId xmlns:a16="http://schemas.microsoft.com/office/drawing/2014/main" id="{032B2041-0474-4B35-86DB-B86A0A947A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4702" y="1929569"/>
                <a:ext cx="40170" cy="242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75">
                <a:extLst>
                  <a:ext uri="{FF2B5EF4-FFF2-40B4-BE49-F238E27FC236}">
                    <a16:creationId xmlns:a16="http://schemas.microsoft.com/office/drawing/2014/main" id="{06CA70FB-D799-40A2-BDEF-A69F0A773F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8915" y="1947981"/>
                <a:ext cx="209221" cy="207547"/>
              </a:xfrm>
              <a:custGeom>
                <a:avLst/>
                <a:gdLst>
                  <a:gd name="T0" fmla="*/ 0 w 125"/>
                  <a:gd name="T1" fmla="*/ 112 h 124"/>
                  <a:gd name="T2" fmla="*/ 113 w 125"/>
                  <a:gd name="T3" fmla="*/ 0 h 124"/>
                  <a:gd name="T4" fmla="*/ 125 w 125"/>
                  <a:gd name="T5" fmla="*/ 12 h 124"/>
                  <a:gd name="T6" fmla="*/ 10 w 125"/>
                  <a:gd name="T7" fmla="*/ 124 h 124"/>
                  <a:gd name="T8" fmla="*/ 0 w 125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0" y="112"/>
                    </a:moveTo>
                    <a:lnTo>
                      <a:pt x="113" y="0"/>
                    </a:lnTo>
                    <a:lnTo>
                      <a:pt x="125" y="12"/>
                    </a:lnTo>
                    <a:lnTo>
                      <a:pt x="10" y="124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Freeform 76">
                <a:extLst>
                  <a:ext uri="{FF2B5EF4-FFF2-40B4-BE49-F238E27FC236}">
                    <a16:creationId xmlns:a16="http://schemas.microsoft.com/office/drawing/2014/main" id="{6A7CF593-CDA2-4E01-B730-0B610A0F13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8915" y="1947981"/>
                <a:ext cx="209221" cy="207547"/>
              </a:xfrm>
              <a:custGeom>
                <a:avLst/>
                <a:gdLst>
                  <a:gd name="T0" fmla="*/ 10 w 125"/>
                  <a:gd name="T1" fmla="*/ 0 h 124"/>
                  <a:gd name="T2" fmla="*/ 125 w 125"/>
                  <a:gd name="T3" fmla="*/ 112 h 124"/>
                  <a:gd name="T4" fmla="*/ 113 w 125"/>
                  <a:gd name="T5" fmla="*/ 124 h 124"/>
                  <a:gd name="T6" fmla="*/ 0 w 125"/>
                  <a:gd name="T7" fmla="*/ 12 h 124"/>
                  <a:gd name="T8" fmla="*/ 10 w 125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10" y="0"/>
                    </a:moveTo>
                    <a:lnTo>
                      <a:pt x="125" y="112"/>
                    </a:lnTo>
                    <a:lnTo>
                      <a:pt x="113" y="124"/>
                    </a:lnTo>
                    <a:lnTo>
                      <a:pt x="0" y="1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Rectangle 77">
                <a:extLst>
                  <a:ext uri="{FF2B5EF4-FFF2-40B4-BE49-F238E27FC236}">
                    <a16:creationId xmlns:a16="http://schemas.microsoft.com/office/drawing/2014/main" id="{C49ECA9D-05A9-4200-9221-932D4D0EEC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2177" y="1929569"/>
                <a:ext cx="43518" cy="242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Freeform 78">
                <a:extLst>
                  <a:ext uri="{FF2B5EF4-FFF2-40B4-BE49-F238E27FC236}">
                    <a16:creationId xmlns:a16="http://schemas.microsoft.com/office/drawing/2014/main" id="{CFBAA0D4-A376-4F8E-9ED5-C8329F52AA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8063" y="1947981"/>
                <a:ext cx="210894" cy="207547"/>
              </a:xfrm>
              <a:custGeom>
                <a:avLst/>
                <a:gdLst>
                  <a:gd name="T0" fmla="*/ 0 w 126"/>
                  <a:gd name="T1" fmla="*/ 112 h 124"/>
                  <a:gd name="T2" fmla="*/ 114 w 126"/>
                  <a:gd name="T3" fmla="*/ 0 h 124"/>
                  <a:gd name="T4" fmla="*/ 126 w 126"/>
                  <a:gd name="T5" fmla="*/ 12 h 124"/>
                  <a:gd name="T6" fmla="*/ 12 w 126"/>
                  <a:gd name="T7" fmla="*/ 124 h 124"/>
                  <a:gd name="T8" fmla="*/ 0 w 126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" h="124">
                    <a:moveTo>
                      <a:pt x="0" y="112"/>
                    </a:moveTo>
                    <a:lnTo>
                      <a:pt x="114" y="0"/>
                    </a:lnTo>
                    <a:lnTo>
                      <a:pt x="126" y="12"/>
                    </a:lnTo>
                    <a:lnTo>
                      <a:pt x="12" y="124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Freeform 79">
                <a:extLst>
                  <a:ext uri="{FF2B5EF4-FFF2-40B4-BE49-F238E27FC236}">
                    <a16:creationId xmlns:a16="http://schemas.microsoft.com/office/drawing/2014/main" id="{626E1058-2016-460E-B267-D73E3EA806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8063" y="1947981"/>
                <a:ext cx="210894" cy="207547"/>
              </a:xfrm>
              <a:custGeom>
                <a:avLst/>
                <a:gdLst>
                  <a:gd name="T0" fmla="*/ 12 w 126"/>
                  <a:gd name="T1" fmla="*/ 0 h 124"/>
                  <a:gd name="T2" fmla="*/ 126 w 126"/>
                  <a:gd name="T3" fmla="*/ 112 h 124"/>
                  <a:gd name="T4" fmla="*/ 114 w 126"/>
                  <a:gd name="T5" fmla="*/ 124 h 124"/>
                  <a:gd name="T6" fmla="*/ 0 w 126"/>
                  <a:gd name="T7" fmla="*/ 12 h 124"/>
                  <a:gd name="T8" fmla="*/ 12 w 126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" h="124">
                    <a:moveTo>
                      <a:pt x="12" y="0"/>
                    </a:moveTo>
                    <a:lnTo>
                      <a:pt x="126" y="112"/>
                    </a:lnTo>
                    <a:lnTo>
                      <a:pt x="114" y="1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Rectangle 80">
                <a:extLst>
                  <a:ext uri="{FF2B5EF4-FFF2-40B4-BE49-F238E27FC236}">
                    <a16:creationId xmlns:a16="http://schemas.microsoft.com/office/drawing/2014/main" id="{A8EFE123-00C3-4E10-9F44-10BD987A7A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4673" y="1929569"/>
                <a:ext cx="43518" cy="242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Freeform 81">
                <a:extLst>
                  <a:ext uri="{FF2B5EF4-FFF2-40B4-BE49-F238E27FC236}">
                    <a16:creationId xmlns:a16="http://schemas.microsoft.com/office/drawing/2014/main" id="{1F4BE975-AC86-46A8-82D7-A5F825A74B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8885" y="1947981"/>
                <a:ext cx="209221" cy="207547"/>
              </a:xfrm>
              <a:custGeom>
                <a:avLst/>
                <a:gdLst>
                  <a:gd name="T0" fmla="*/ 0 w 125"/>
                  <a:gd name="T1" fmla="*/ 112 h 124"/>
                  <a:gd name="T2" fmla="*/ 113 w 125"/>
                  <a:gd name="T3" fmla="*/ 0 h 124"/>
                  <a:gd name="T4" fmla="*/ 125 w 125"/>
                  <a:gd name="T5" fmla="*/ 12 h 124"/>
                  <a:gd name="T6" fmla="*/ 12 w 125"/>
                  <a:gd name="T7" fmla="*/ 124 h 124"/>
                  <a:gd name="T8" fmla="*/ 0 w 125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0" y="112"/>
                    </a:moveTo>
                    <a:lnTo>
                      <a:pt x="113" y="0"/>
                    </a:lnTo>
                    <a:lnTo>
                      <a:pt x="125" y="12"/>
                    </a:lnTo>
                    <a:lnTo>
                      <a:pt x="12" y="124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Freeform 82">
                <a:extLst>
                  <a:ext uri="{FF2B5EF4-FFF2-40B4-BE49-F238E27FC236}">
                    <a16:creationId xmlns:a16="http://schemas.microsoft.com/office/drawing/2014/main" id="{1E0042AF-D167-46A8-9E24-0024CFE8A5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8885" y="1947981"/>
                <a:ext cx="209221" cy="207547"/>
              </a:xfrm>
              <a:custGeom>
                <a:avLst/>
                <a:gdLst>
                  <a:gd name="T0" fmla="*/ 12 w 125"/>
                  <a:gd name="T1" fmla="*/ 0 h 124"/>
                  <a:gd name="T2" fmla="*/ 125 w 125"/>
                  <a:gd name="T3" fmla="*/ 112 h 124"/>
                  <a:gd name="T4" fmla="*/ 113 w 125"/>
                  <a:gd name="T5" fmla="*/ 124 h 124"/>
                  <a:gd name="T6" fmla="*/ 0 w 125"/>
                  <a:gd name="T7" fmla="*/ 12 h 124"/>
                  <a:gd name="T8" fmla="*/ 12 w 125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12" y="0"/>
                    </a:moveTo>
                    <a:lnTo>
                      <a:pt x="125" y="112"/>
                    </a:lnTo>
                    <a:lnTo>
                      <a:pt x="113" y="1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Rectangle 83">
                <a:extLst>
                  <a:ext uri="{FF2B5EF4-FFF2-40B4-BE49-F238E27FC236}">
                    <a16:creationId xmlns:a16="http://schemas.microsoft.com/office/drawing/2014/main" id="{D532C7A8-8FD6-4F55-838A-0EB5E3587A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5495" y="1929569"/>
                <a:ext cx="40170" cy="242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Freeform 84">
                <a:extLst>
                  <a:ext uri="{FF2B5EF4-FFF2-40B4-BE49-F238E27FC236}">
                    <a16:creationId xmlns:a16="http://schemas.microsoft.com/office/drawing/2014/main" id="{0D118A11-FDF3-415B-AA7A-9D02C5C0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381" y="1947981"/>
                <a:ext cx="207547" cy="207547"/>
              </a:xfrm>
              <a:custGeom>
                <a:avLst/>
                <a:gdLst>
                  <a:gd name="T0" fmla="*/ 0 w 124"/>
                  <a:gd name="T1" fmla="*/ 112 h 124"/>
                  <a:gd name="T2" fmla="*/ 112 w 124"/>
                  <a:gd name="T3" fmla="*/ 0 h 124"/>
                  <a:gd name="T4" fmla="*/ 124 w 124"/>
                  <a:gd name="T5" fmla="*/ 12 h 124"/>
                  <a:gd name="T6" fmla="*/ 12 w 124"/>
                  <a:gd name="T7" fmla="*/ 124 h 124"/>
                  <a:gd name="T8" fmla="*/ 0 w 124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24">
                    <a:moveTo>
                      <a:pt x="0" y="112"/>
                    </a:moveTo>
                    <a:lnTo>
                      <a:pt x="112" y="0"/>
                    </a:lnTo>
                    <a:lnTo>
                      <a:pt x="124" y="12"/>
                    </a:lnTo>
                    <a:lnTo>
                      <a:pt x="12" y="124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Freeform 85">
                <a:extLst>
                  <a:ext uri="{FF2B5EF4-FFF2-40B4-BE49-F238E27FC236}">
                    <a16:creationId xmlns:a16="http://schemas.microsoft.com/office/drawing/2014/main" id="{4288FF60-00B9-48E1-AF9B-BDC340C74D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381" y="1947981"/>
                <a:ext cx="207547" cy="207547"/>
              </a:xfrm>
              <a:custGeom>
                <a:avLst/>
                <a:gdLst>
                  <a:gd name="T0" fmla="*/ 12 w 124"/>
                  <a:gd name="T1" fmla="*/ 0 h 124"/>
                  <a:gd name="T2" fmla="*/ 124 w 124"/>
                  <a:gd name="T3" fmla="*/ 112 h 124"/>
                  <a:gd name="T4" fmla="*/ 112 w 124"/>
                  <a:gd name="T5" fmla="*/ 124 h 124"/>
                  <a:gd name="T6" fmla="*/ 0 w 124"/>
                  <a:gd name="T7" fmla="*/ 12 h 124"/>
                  <a:gd name="T8" fmla="*/ 12 w 124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24">
                    <a:moveTo>
                      <a:pt x="12" y="0"/>
                    </a:moveTo>
                    <a:lnTo>
                      <a:pt x="124" y="112"/>
                    </a:lnTo>
                    <a:lnTo>
                      <a:pt x="112" y="1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Freeform 88">
                <a:extLst>
                  <a:ext uri="{FF2B5EF4-FFF2-40B4-BE49-F238E27FC236}">
                    <a16:creationId xmlns:a16="http://schemas.microsoft.com/office/drawing/2014/main" id="{A385506A-9DBC-4A4B-9584-C7D7EB6CC1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5635" y="2130247"/>
                <a:ext cx="5394960" cy="46865"/>
              </a:xfrm>
              <a:custGeom>
                <a:avLst/>
                <a:gdLst>
                  <a:gd name="T0" fmla="*/ 869 w 869"/>
                  <a:gd name="T1" fmla="*/ 0 h 28"/>
                  <a:gd name="T2" fmla="*/ 869 w 869"/>
                  <a:gd name="T3" fmla="*/ 28 h 28"/>
                  <a:gd name="T4" fmla="*/ 0 w 869"/>
                  <a:gd name="T5" fmla="*/ 28 h 28"/>
                  <a:gd name="T6" fmla="*/ 0 w 869"/>
                  <a:gd name="T7" fmla="*/ 0 h 28"/>
                  <a:gd name="T8" fmla="*/ 777 w 869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9" h="28">
                    <a:moveTo>
                      <a:pt x="869" y="0"/>
                    </a:moveTo>
                    <a:lnTo>
                      <a:pt x="869" y="28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777" y="0"/>
                    </a:ln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Rectangle 89">
                <a:extLst>
                  <a:ext uri="{FF2B5EF4-FFF2-40B4-BE49-F238E27FC236}">
                    <a16:creationId xmlns:a16="http://schemas.microsoft.com/office/drawing/2014/main" id="{4BD966FC-9671-4744-A4D0-4B402EA944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8108" y="1929569"/>
                <a:ext cx="43518" cy="242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Freeform 90">
                <a:extLst>
                  <a:ext uri="{FF2B5EF4-FFF2-40B4-BE49-F238E27FC236}">
                    <a16:creationId xmlns:a16="http://schemas.microsoft.com/office/drawing/2014/main" id="{D6597F11-4954-43C3-B8B6-052A155B5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2321" y="1947981"/>
                <a:ext cx="209221" cy="207547"/>
              </a:xfrm>
              <a:custGeom>
                <a:avLst/>
                <a:gdLst>
                  <a:gd name="T0" fmla="*/ 0 w 125"/>
                  <a:gd name="T1" fmla="*/ 112 h 124"/>
                  <a:gd name="T2" fmla="*/ 113 w 125"/>
                  <a:gd name="T3" fmla="*/ 0 h 124"/>
                  <a:gd name="T4" fmla="*/ 125 w 125"/>
                  <a:gd name="T5" fmla="*/ 12 h 124"/>
                  <a:gd name="T6" fmla="*/ 12 w 125"/>
                  <a:gd name="T7" fmla="*/ 124 h 124"/>
                  <a:gd name="T8" fmla="*/ 0 w 125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0" y="112"/>
                    </a:moveTo>
                    <a:lnTo>
                      <a:pt x="113" y="0"/>
                    </a:lnTo>
                    <a:lnTo>
                      <a:pt x="125" y="12"/>
                    </a:lnTo>
                    <a:lnTo>
                      <a:pt x="12" y="124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Freeform 91">
                <a:extLst>
                  <a:ext uri="{FF2B5EF4-FFF2-40B4-BE49-F238E27FC236}">
                    <a16:creationId xmlns:a16="http://schemas.microsoft.com/office/drawing/2014/main" id="{3F4FE881-C7FA-44EB-9C40-752480A75D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2321" y="1947981"/>
                <a:ext cx="209221" cy="207547"/>
              </a:xfrm>
              <a:custGeom>
                <a:avLst/>
                <a:gdLst>
                  <a:gd name="T0" fmla="*/ 12 w 125"/>
                  <a:gd name="T1" fmla="*/ 0 h 124"/>
                  <a:gd name="T2" fmla="*/ 125 w 125"/>
                  <a:gd name="T3" fmla="*/ 112 h 124"/>
                  <a:gd name="T4" fmla="*/ 113 w 125"/>
                  <a:gd name="T5" fmla="*/ 124 h 124"/>
                  <a:gd name="T6" fmla="*/ 0 w 125"/>
                  <a:gd name="T7" fmla="*/ 12 h 124"/>
                  <a:gd name="T8" fmla="*/ 12 w 125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12" y="0"/>
                    </a:moveTo>
                    <a:lnTo>
                      <a:pt x="125" y="112"/>
                    </a:lnTo>
                    <a:lnTo>
                      <a:pt x="113" y="1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Rectangle 92">
                <a:extLst>
                  <a:ext uri="{FF2B5EF4-FFF2-40B4-BE49-F238E27FC236}">
                    <a16:creationId xmlns:a16="http://schemas.microsoft.com/office/drawing/2014/main" id="{795C82D9-0217-46B6-AB21-E4B33D6D78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8931" y="1929569"/>
                <a:ext cx="40170" cy="242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Freeform 93">
                <a:extLst>
                  <a:ext uri="{FF2B5EF4-FFF2-40B4-BE49-F238E27FC236}">
                    <a16:creationId xmlns:a16="http://schemas.microsoft.com/office/drawing/2014/main" id="{0EEF0175-E0D9-464A-8DA4-2BBC41FE9E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4817" y="1947981"/>
                <a:ext cx="207547" cy="207547"/>
              </a:xfrm>
              <a:custGeom>
                <a:avLst/>
                <a:gdLst>
                  <a:gd name="T0" fmla="*/ 0 w 124"/>
                  <a:gd name="T1" fmla="*/ 112 h 124"/>
                  <a:gd name="T2" fmla="*/ 112 w 124"/>
                  <a:gd name="T3" fmla="*/ 0 h 124"/>
                  <a:gd name="T4" fmla="*/ 124 w 124"/>
                  <a:gd name="T5" fmla="*/ 12 h 124"/>
                  <a:gd name="T6" fmla="*/ 10 w 124"/>
                  <a:gd name="T7" fmla="*/ 124 h 124"/>
                  <a:gd name="T8" fmla="*/ 0 w 124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24">
                    <a:moveTo>
                      <a:pt x="0" y="112"/>
                    </a:moveTo>
                    <a:lnTo>
                      <a:pt x="112" y="0"/>
                    </a:lnTo>
                    <a:lnTo>
                      <a:pt x="124" y="12"/>
                    </a:lnTo>
                    <a:lnTo>
                      <a:pt x="10" y="124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Freeform 94">
                <a:extLst>
                  <a:ext uri="{FF2B5EF4-FFF2-40B4-BE49-F238E27FC236}">
                    <a16:creationId xmlns:a16="http://schemas.microsoft.com/office/drawing/2014/main" id="{52D68FC4-995D-4C7E-B36B-FE98E2BF90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4817" y="1947981"/>
                <a:ext cx="207547" cy="207547"/>
              </a:xfrm>
              <a:custGeom>
                <a:avLst/>
                <a:gdLst>
                  <a:gd name="T0" fmla="*/ 10 w 124"/>
                  <a:gd name="T1" fmla="*/ 0 h 124"/>
                  <a:gd name="T2" fmla="*/ 124 w 124"/>
                  <a:gd name="T3" fmla="*/ 112 h 124"/>
                  <a:gd name="T4" fmla="*/ 112 w 124"/>
                  <a:gd name="T5" fmla="*/ 124 h 124"/>
                  <a:gd name="T6" fmla="*/ 0 w 124"/>
                  <a:gd name="T7" fmla="*/ 12 h 124"/>
                  <a:gd name="T8" fmla="*/ 10 w 124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24">
                    <a:moveTo>
                      <a:pt x="10" y="0"/>
                    </a:moveTo>
                    <a:lnTo>
                      <a:pt x="124" y="112"/>
                    </a:lnTo>
                    <a:lnTo>
                      <a:pt x="112" y="124"/>
                    </a:lnTo>
                    <a:lnTo>
                      <a:pt x="0" y="1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Rectangle 95">
                <a:extLst>
                  <a:ext uri="{FF2B5EF4-FFF2-40B4-BE49-F238E27FC236}">
                    <a16:creationId xmlns:a16="http://schemas.microsoft.com/office/drawing/2014/main" id="{E6BD7472-EE6C-4BF1-87A9-55CA192E8E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8079" y="1929569"/>
                <a:ext cx="43518" cy="242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Freeform 96">
                <a:extLst>
                  <a:ext uri="{FF2B5EF4-FFF2-40B4-BE49-F238E27FC236}">
                    <a16:creationId xmlns:a16="http://schemas.microsoft.com/office/drawing/2014/main" id="{48DFBD2C-13B9-461C-AADB-7163CF683A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2291" y="1947981"/>
                <a:ext cx="212568" cy="207547"/>
              </a:xfrm>
              <a:custGeom>
                <a:avLst/>
                <a:gdLst>
                  <a:gd name="T0" fmla="*/ 0 w 127"/>
                  <a:gd name="T1" fmla="*/ 112 h 124"/>
                  <a:gd name="T2" fmla="*/ 115 w 127"/>
                  <a:gd name="T3" fmla="*/ 0 h 124"/>
                  <a:gd name="T4" fmla="*/ 127 w 127"/>
                  <a:gd name="T5" fmla="*/ 12 h 124"/>
                  <a:gd name="T6" fmla="*/ 12 w 127"/>
                  <a:gd name="T7" fmla="*/ 124 h 124"/>
                  <a:gd name="T8" fmla="*/ 0 w 127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124">
                    <a:moveTo>
                      <a:pt x="0" y="112"/>
                    </a:moveTo>
                    <a:lnTo>
                      <a:pt x="115" y="0"/>
                    </a:lnTo>
                    <a:lnTo>
                      <a:pt x="127" y="12"/>
                    </a:lnTo>
                    <a:lnTo>
                      <a:pt x="12" y="124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Freeform 97">
                <a:extLst>
                  <a:ext uri="{FF2B5EF4-FFF2-40B4-BE49-F238E27FC236}">
                    <a16:creationId xmlns:a16="http://schemas.microsoft.com/office/drawing/2014/main" id="{62562FDC-69D1-49FD-842A-349DC1570D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2291" y="1947981"/>
                <a:ext cx="212568" cy="207547"/>
              </a:xfrm>
              <a:custGeom>
                <a:avLst/>
                <a:gdLst>
                  <a:gd name="T0" fmla="*/ 12 w 127"/>
                  <a:gd name="T1" fmla="*/ 0 h 124"/>
                  <a:gd name="T2" fmla="*/ 127 w 127"/>
                  <a:gd name="T3" fmla="*/ 112 h 124"/>
                  <a:gd name="T4" fmla="*/ 115 w 127"/>
                  <a:gd name="T5" fmla="*/ 124 h 124"/>
                  <a:gd name="T6" fmla="*/ 0 w 127"/>
                  <a:gd name="T7" fmla="*/ 12 h 124"/>
                  <a:gd name="T8" fmla="*/ 12 w 127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124">
                    <a:moveTo>
                      <a:pt x="12" y="0"/>
                    </a:moveTo>
                    <a:lnTo>
                      <a:pt x="127" y="112"/>
                    </a:lnTo>
                    <a:lnTo>
                      <a:pt x="115" y="1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Rectangle 98">
                <a:extLst>
                  <a:ext uri="{FF2B5EF4-FFF2-40B4-BE49-F238E27FC236}">
                    <a16:creationId xmlns:a16="http://schemas.microsoft.com/office/drawing/2014/main" id="{B0E638B4-7343-4862-BDE2-0410E160CC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8901" y="1929569"/>
                <a:ext cx="43518" cy="242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Freeform 99">
                <a:extLst>
                  <a:ext uri="{FF2B5EF4-FFF2-40B4-BE49-F238E27FC236}">
                    <a16:creationId xmlns:a16="http://schemas.microsoft.com/office/drawing/2014/main" id="{0F8E129B-36AF-400C-9AD7-52FFECA532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4787" y="1947981"/>
                <a:ext cx="207547" cy="207547"/>
              </a:xfrm>
              <a:custGeom>
                <a:avLst/>
                <a:gdLst>
                  <a:gd name="T0" fmla="*/ 0 w 124"/>
                  <a:gd name="T1" fmla="*/ 112 h 124"/>
                  <a:gd name="T2" fmla="*/ 112 w 124"/>
                  <a:gd name="T3" fmla="*/ 0 h 124"/>
                  <a:gd name="T4" fmla="*/ 124 w 124"/>
                  <a:gd name="T5" fmla="*/ 12 h 124"/>
                  <a:gd name="T6" fmla="*/ 12 w 124"/>
                  <a:gd name="T7" fmla="*/ 124 h 124"/>
                  <a:gd name="T8" fmla="*/ 0 w 124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24">
                    <a:moveTo>
                      <a:pt x="0" y="112"/>
                    </a:moveTo>
                    <a:lnTo>
                      <a:pt x="112" y="0"/>
                    </a:lnTo>
                    <a:lnTo>
                      <a:pt x="124" y="12"/>
                    </a:lnTo>
                    <a:lnTo>
                      <a:pt x="12" y="124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Freeform 100">
                <a:extLst>
                  <a:ext uri="{FF2B5EF4-FFF2-40B4-BE49-F238E27FC236}">
                    <a16:creationId xmlns:a16="http://schemas.microsoft.com/office/drawing/2014/main" id="{1E1723C7-E893-40E5-9AAE-9E084D4C82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4787" y="1947981"/>
                <a:ext cx="207547" cy="207547"/>
              </a:xfrm>
              <a:custGeom>
                <a:avLst/>
                <a:gdLst>
                  <a:gd name="T0" fmla="*/ 12 w 124"/>
                  <a:gd name="T1" fmla="*/ 0 h 124"/>
                  <a:gd name="T2" fmla="*/ 124 w 124"/>
                  <a:gd name="T3" fmla="*/ 112 h 124"/>
                  <a:gd name="T4" fmla="*/ 112 w 124"/>
                  <a:gd name="T5" fmla="*/ 124 h 124"/>
                  <a:gd name="T6" fmla="*/ 0 w 124"/>
                  <a:gd name="T7" fmla="*/ 12 h 124"/>
                  <a:gd name="T8" fmla="*/ 12 w 124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24">
                    <a:moveTo>
                      <a:pt x="12" y="0"/>
                    </a:moveTo>
                    <a:lnTo>
                      <a:pt x="124" y="112"/>
                    </a:lnTo>
                    <a:lnTo>
                      <a:pt x="112" y="1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Freeform 101">
                <a:extLst>
                  <a:ext uri="{FF2B5EF4-FFF2-40B4-BE49-F238E27FC236}">
                    <a16:creationId xmlns:a16="http://schemas.microsoft.com/office/drawing/2014/main" id="{EF82CAAD-495C-43FE-9322-DE10CA59A7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7494" y="1795668"/>
                <a:ext cx="687917" cy="500455"/>
              </a:xfrm>
              <a:custGeom>
                <a:avLst/>
                <a:gdLst>
                  <a:gd name="T0" fmla="*/ 205 w 205"/>
                  <a:gd name="T1" fmla="*/ 149 h 149"/>
                  <a:gd name="T2" fmla="*/ 0 w 205"/>
                  <a:gd name="T3" fmla="*/ 149 h 149"/>
                  <a:gd name="T4" fmla="*/ 0 w 205"/>
                  <a:gd name="T5" fmla="*/ 0 h 149"/>
                  <a:gd name="T6" fmla="*/ 125 w 205"/>
                  <a:gd name="T7" fmla="*/ 0 h 149"/>
                  <a:gd name="T8" fmla="*/ 205 w 205"/>
                  <a:gd name="T9" fmla="*/ 67 h 149"/>
                  <a:gd name="T10" fmla="*/ 205 w 205"/>
                  <a:gd name="T11" fmla="*/ 14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5" h="149">
                    <a:moveTo>
                      <a:pt x="205" y="149"/>
                    </a:moveTo>
                    <a:cubicBezTo>
                      <a:pt x="0" y="149"/>
                      <a:pt x="0" y="149"/>
                      <a:pt x="0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25" y="0"/>
                      <a:pt x="125" y="0"/>
                      <a:pt x="125" y="0"/>
                    </a:cubicBezTo>
                    <a:cubicBezTo>
                      <a:pt x="169" y="0"/>
                      <a:pt x="205" y="30"/>
                      <a:pt x="205" y="67"/>
                    </a:cubicBezTo>
                    <a:lnTo>
                      <a:pt x="205" y="149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Rectangle 102">
                <a:extLst>
                  <a:ext uri="{FF2B5EF4-FFF2-40B4-BE49-F238E27FC236}">
                    <a16:creationId xmlns:a16="http://schemas.microsoft.com/office/drawing/2014/main" id="{5B825B79-21BB-442B-996F-A49648273C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7180" y="1869313"/>
                <a:ext cx="230979" cy="517192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Freeform 115">
                <a:extLst>
                  <a:ext uri="{FF2B5EF4-FFF2-40B4-BE49-F238E27FC236}">
                    <a16:creationId xmlns:a16="http://schemas.microsoft.com/office/drawing/2014/main" id="{C1D38DF2-9602-4B2B-BF10-4E8BB010D1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4833" y="1942959"/>
                <a:ext cx="194156" cy="195830"/>
              </a:xfrm>
              <a:custGeom>
                <a:avLst/>
                <a:gdLst>
                  <a:gd name="T0" fmla="*/ 0 w 116"/>
                  <a:gd name="T1" fmla="*/ 105 h 117"/>
                  <a:gd name="T2" fmla="*/ 104 w 116"/>
                  <a:gd name="T3" fmla="*/ 0 h 117"/>
                  <a:gd name="T4" fmla="*/ 116 w 116"/>
                  <a:gd name="T5" fmla="*/ 11 h 117"/>
                  <a:gd name="T6" fmla="*/ 10 w 116"/>
                  <a:gd name="T7" fmla="*/ 117 h 117"/>
                  <a:gd name="T8" fmla="*/ 0 w 116"/>
                  <a:gd name="T9" fmla="*/ 105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117">
                    <a:moveTo>
                      <a:pt x="0" y="105"/>
                    </a:moveTo>
                    <a:lnTo>
                      <a:pt x="104" y="0"/>
                    </a:lnTo>
                    <a:lnTo>
                      <a:pt x="116" y="11"/>
                    </a:lnTo>
                    <a:lnTo>
                      <a:pt x="10" y="117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Freeform 116">
                <a:extLst>
                  <a:ext uri="{FF2B5EF4-FFF2-40B4-BE49-F238E27FC236}">
                    <a16:creationId xmlns:a16="http://schemas.microsoft.com/office/drawing/2014/main" id="{1A105A2B-2D07-455D-8302-CA7768E0B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4833" y="1942959"/>
                <a:ext cx="194156" cy="195830"/>
              </a:xfrm>
              <a:custGeom>
                <a:avLst/>
                <a:gdLst>
                  <a:gd name="T0" fmla="*/ 10 w 116"/>
                  <a:gd name="T1" fmla="*/ 0 h 117"/>
                  <a:gd name="T2" fmla="*/ 116 w 116"/>
                  <a:gd name="T3" fmla="*/ 105 h 117"/>
                  <a:gd name="T4" fmla="*/ 104 w 116"/>
                  <a:gd name="T5" fmla="*/ 117 h 117"/>
                  <a:gd name="T6" fmla="*/ 0 w 116"/>
                  <a:gd name="T7" fmla="*/ 11 h 117"/>
                  <a:gd name="T8" fmla="*/ 10 w 116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117">
                    <a:moveTo>
                      <a:pt x="10" y="0"/>
                    </a:moveTo>
                    <a:lnTo>
                      <a:pt x="116" y="105"/>
                    </a:lnTo>
                    <a:lnTo>
                      <a:pt x="104" y="117"/>
                    </a:lnTo>
                    <a:lnTo>
                      <a:pt x="0" y="1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Rectangle 117">
                <a:extLst>
                  <a:ext uri="{FF2B5EF4-FFF2-40B4-BE49-F238E27FC236}">
                    <a16:creationId xmlns:a16="http://schemas.microsoft.com/office/drawing/2014/main" id="{AD9F9435-887D-4904-83C9-3353783774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1443" y="1926221"/>
                <a:ext cx="40170" cy="22595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Freeform 118">
                <a:extLst>
                  <a:ext uri="{FF2B5EF4-FFF2-40B4-BE49-F238E27FC236}">
                    <a16:creationId xmlns:a16="http://schemas.microsoft.com/office/drawing/2014/main" id="{6713DE28-ACFE-4A43-B443-8F9F70B94B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5697" y="1942959"/>
                <a:ext cx="199178" cy="195830"/>
              </a:xfrm>
              <a:custGeom>
                <a:avLst/>
                <a:gdLst>
                  <a:gd name="T0" fmla="*/ 0 w 119"/>
                  <a:gd name="T1" fmla="*/ 105 h 117"/>
                  <a:gd name="T2" fmla="*/ 107 w 119"/>
                  <a:gd name="T3" fmla="*/ 0 h 117"/>
                  <a:gd name="T4" fmla="*/ 119 w 119"/>
                  <a:gd name="T5" fmla="*/ 11 h 117"/>
                  <a:gd name="T6" fmla="*/ 12 w 119"/>
                  <a:gd name="T7" fmla="*/ 117 h 117"/>
                  <a:gd name="T8" fmla="*/ 0 w 119"/>
                  <a:gd name="T9" fmla="*/ 105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117">
                    <a:moveTo>
                      <a:pt x="0" y="105"/>
                    </a:moveTo>
                    <a:lnTo>
                      <a:pt x="107" y="0"/>
                    </a:lnTo>
                    <a:lnTo>
                      <a:pt x="119" y="11"/>
                    </a:lnTo>
                    <a:lnTo>
                      <a:pt x="12" y="117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Freeform 119">
                <a:extLst>
                  <a:ext uri="{FF2B5EF4-FFF2-40B4-BE49-F238E27FC236}">
                    <a16:creationId xmlns:a16="http://schemas.microsoft.com/office/drawing/2014/main" id="{A4155C73-FB7B-4B24-B3B2-9B7CB00C4F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5697" y="1942959"/>
                <a:ext cx="199178" cy="195830"/>
              </a:xfrm>
              <a:custGeom>
                <a:avLst/>
                <a:gdLst>
                  <a:gd name="T0" fmla="*/ 12 w 119"/>
                  <a:gd name="T1" fmla="*/ 0 h 117"/>
                  <a:gd name="T2" fmla="*/ 119 w 119"/>
                  <a:gd name="T3" fmla="*/ 105 h 117"/>
                  <a:gd name="T4" fmla="*/ 107 w 119"/>
                  <a:gd name="T5" fmla="*/ 117 h 117"/>
                  <a:gd name="T6" fmla="*/ 0 w 119"/>
                  <a:gd name="T7" fmla="*/ 11 h 117"/>
                  <a:gd name="T8" fmla="*/ 12 w 119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117">
                    <a:moveTo>
                      <a:pt x="12" y="0"/>
                    </a:moveTo>
                    <a:lnTo>
                      <a:pt x="119" y="105"/>
                    </a:lnTo>
                    <a:lnTo>
                      <a:pt x="107" y="117"/>
                    </a:lnTo>
                    <a:lnTo>
                      <a:pt x="0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Rectangle 120">
                <a:extLst>
                  <a:ext uri="{FF2B5EF4-FFF2-40B4-BE49-F238E27FC236}">
                    <a16:creationId xmlns:a16="http://schemas.microsoft.com/office/drawing/2014/main" id="{E166A74C-693E-4C47-B38D-2194F879D4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5655" y="1926221"/>
                <a:ext cx="36823" cy="22595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Freeform 121">
                <a:extLst>
                  <a:ext uri="{FF2B5EF4-FFF2-40B4-BE49-F238E27FC236}">
                    <a16:creationId xmlns:a16="http://schemas.microsoft.com/office/drawing/2014/main" id="{2271532A-228E-4B38-A23A-C7D5316E3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1584" y="1942959"/>
                <a:ext cx="194156" cy="195830"/>
              </a:xfrm>
              <a:custGeom>
                <a:avLst/>
                <a:gdLst>
                  <a:gd name="T0" fmla="*/ 0 w 116"/>
                  <a:gd name="T1" fmla="*/ 105 h 117"/>
                  <a:gd name="T2" fmla="*/ 106 w 116"/>
                  <a:gd name="T3" fmla="*/ 0 h 117"/>
                  <a:gd name="T4" fmla="*/ 116 w 116"/>
                  <a:gd name="T5" fmla="*/ 11 h 117"/>
                  <a:gd name="T6" fmla="*/ 12 w 116"/>
                  <a:gd name="T7" fmla="*/ 117 h 117"/>
                  <a:gd name="T8" fmla="*/ 0 w 116"/>
                  <a:gd name="T9" fmla="*/ 105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117">
                    <a:moveTo>
                      <a:pt x="0" y="105"/>
                    </a:moveTo>
                    <a:lnTo>
                      <a:pt x="106" y="0"/>
                    </a:lnTo>
                    <a:lnTo>
                      <a:pt x="116" y="11"/>
                    </a:lnTo>
                    <a:lnTo>
                      <a:pt x="12" y="117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Freeform 122">
                <a:extLst>
                  <a:ext uri="{FF2B5EF4-FFF2-40B4-BE49-F238E27FC236}">
                    <a16:creationId xmlns:a16="http://schemas.microsoft.com/office/drawing/2014/main" id="{BAEF7A0E-9DC1-409F-BE48-81B929D4CE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1584" y="1942959"/>
                <a:ext cx="194156" cy="195830"/>
              </a:xfrm>
              <a:custGeom>
                <a:avLst/>
                <a:gdLst>
                  <a:gd name="T0" fmla="*/ 12 w 116"/>
                  <a:gd name="T1" fmla="*/ 0 h 117"/>
                  <a:gd name="T2" fmla="*/ 116 w 116"/>
                  <a:gd name="T3" fmla="*/ 105 h 117"/>
                  <a:gd name="T4" fmla="*/ 106 w 116"/>
                  <a:gd name="T5" fmla="*/ 117 h 117"/>
                  <a:gd name="T6" fmla="*/ 0 w 116"/>
                  <a:gd name="T7" fmla="*/ 11 h 117"/>
                  <a:gd name="T8" fmla="*/ 12 w 116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117">
                    <a:moveTo>
                      <a:pt x="12" y="0"/>
                    </a:moveTo>
                    <a:lnTo>
                      <a:pt x="116" y="105"/>
                    </a:lnTo>
                    <a:lnTo>
                      <a:pt x="106" y="117"/>
                    </a:lnTo>
                    <a:lnTo>
                      <a:pt x="0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Rectangle 124">
                <a:extLst>
                  <a:ext uri="{FF2B5EF4-FFF2-40B4-BE49-F238E27FC236}">
                    <a16:creationId xmlns:a16="http://schemas.microsoft.com/office/drawing/2014/main" id="{871F5D55-D00B-4A00-B83C-128347BA57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343" y="1865966"/>
                <a:ext cx="326383" cy="944002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Freeform 125">
                <a:extLst>
                  <a:ext uri="{FF2B5EF4-FFF2-40B4-BE49-F238E27FC236}">
                    <a16:creationId xmlns:a16="http://schemas.microsoft.com/office/drawing/2014/main" id="{4DC4EF58-1FB3-4B23-9907-DE89B5E6E6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7982" y="5781260"/>
                <a:ext cx="604321" cy="853922"/>
              </a:xfrm>
              <a:custGeom>
                <a:avLst/>
                <a:gdLst>
                  <a:gd name="T0" fmla="*/ 362 w 362"/>
                  <a:gd name="T1" fmla="*/ 31 h 65"/>
                  <a:gd name="T2" fmla="*/ 362 w 362"/>
                  <a:gd name="T3" fmla="*/ 65 h 65"/>
                  <a:gd name="T4" fmla="*/ 0 w 362"/>
                  <a:gd name="T5" fmla="*/ 65 h 65"/>
                  <a:gd name="T6" fmla="*/ 0 w 362"/>
                  <a:gd name="T7" fmla="*/ 31 h 65"/>
                  <a:gd name="T8" fmla="*/ 30 w 362"/>
                  <a:gd name="T9" fmla="*/ 0 h 65"/>
                  <a:gd name="T10" fmla="*/ 332 w 362"/>
                  <a:gd name="T11" fmla="*/ 0 h 65"/>
                  <a:gd name="T12" fmla="*/ 362 w 362"/>
                  <a:gd name="T13" fmla="*/ 3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2" h="65">
                    <a:moveTo>
                      <a:pt x="362" y="31"/>
                    </a:moveTo>
                    <a:cubicBezTo>
                      <a:pt x="362" y="65"/>
                      <a:pt x="362" y="65"/>
                      <a:pt x="362" y="65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14"/>
                      <a:pt x="13" y="0"/>
                      <a:pt x="30" y="0"/>
                    </a:cubicBezTo>
                    <a:cubicBezTo>
                      <a:pt x="332" y="0"/>
                      <a:pt x="332" y="0"/>
                      <a:pt x="332" y="0"/>
                    </a:cubicBezTo>
                    <a:cubicBezTo>
                      <a:pt x="349" y="0"/>
                      <a:pt x="362" y="14"/>
                      <a:pt x="362" y="3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Rectangle 74">
                <a:extLst>
                  <a:ext uri="{FF2B5EF4-FFF2-40B4-BE49-F238E27FC236}">
                    <a16:creationId xmlns:a16="http://schemas.microsoft.com/office/drawing/2014/main" id="{A32A6C55-C5E2-4FDA-9FC7-93CEB36CA9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72803" y="1933638"/>
                <a:ext cx="40170" cy="242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Freeform 75">
                <a:extLst>
                  <a:ext uri="{FF2B5EF4-FFF2-40B4-BE49-F238E27FC236}">
                    <a16:creationId xmlns:a16="http://schemas.microsoft.com/office/drawing/2014/main" id="{262915C5-5656-4D2D-9570-3AEA429630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7016" y="1952050"/>
                <a:ext cx="209221" cy="207547"/>
              </a:xfrm>
              <a:custGeom>
                <a:avLst/>
                <a:gdLst>
                  <a:gd name="T0" fmla="*/ 0 w 125"/>
                  <a:gd name="T1" fmla="*/ 112 h 124"/>
                  <a:gd name="T2" fmla="*/ 113 w 125"/>
                  <a:gd name="T3" fmla="*/ 0 h 124"/>
                  <a:gd name="T4" fmla="*/ 125 w 125"/>
                  <a:gd name="T5" fmla="*/ 12 h 124"/>
                  <a:gd name="T6" fmla="*/ 10 w 125"/>
                  <a:gd name="T7" fmla="*/ 124 h 124"/>
                  <a:gd name="T8" fmla="*/ 0 w 125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0" y="112"/>
                    </a:moveTo>
                    <a:lnTo>
                      <a:pt x="113" y="0"/>
                    </a:lnTo>
                    <a:lnTo>
                      <a:pt x="125" y="12"/>
                    </a:lnTo>
                    <a:lnTo>
                      <a:pt x="10" y="124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Freeform 76">
                <a:extLst>
                  <a:ext uri="{FF2B5EF4-FFF2-40B4-BE49-F238E27FC236}">
                    <a16:creationId xmlns:a16="http://schemas.microsoft.com/office/drawing/2014/main" id="{E3B934A2-B06C-4203-9F65-81CFE1A228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7016" y="1952050"/>
                <a:ext cx="209221" cy="207547"/>
              </a:xfrm>
              <a:custGeom>
                <a:avLst/>
                <a:gdLst>
                  <a:gd name="T0" fmla="*/ 10 w 125"/>
                  <a:gd name="T1" fmla="*/ 0 h 124"/>
                  <a:gd name="T2" fmla="*/ 125 w 125"/>
                  <a:gd name="T3" fmla="*/ 112 h 124"/>
                  <a:gd name="T4" fmla="*/ 113 w 125"/>
                  <a:gd name="T5" fmla="*/ 124 h 124"/>
                  <a:gd name="T6" fmla="*/ 0 w 125"/>
                  <a:gd name="T7" fmla="*/ 12 h 124"/>
                  <a:gd name="T8" fmla="*/ 10 w 125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10" y="0"/>
                    </a:moveTo>
                    <a:lnTo>
                      <a:pt x="125" y="112"/>
                    </a:lnTo>
                    <a:lnTo>
                      <a:pt x="113" y="124"/>
                    </a:lnTo>
                    <a:lnTo>
                      <a:pt x="0" y="1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Rectangle 77">
                <a:extLst>
                  <a:ext uri="{FF2B5EF4-FFF2-40B4-BE49-F238E27FC236}">
                    <a16:creationId xmlns:a16="http://schemas.microsoft.com/office/drawing/2014/main" id="{F0F4AD2A-AFE1-4B45-AF86-9140B4263D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70278" y="1933638"/>
                <a:ext cx="43518" cy="242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Freeform 78">
                <a:extLst>
                  <a:ext uri="{FF2B5EF4-FFF2-40B4-BE49-F238E27FC236}">
                    <a16:creationId xmlns:a16="http://schemas.microsoft.com/office/drawing/2014/main" id="{70839DC3-B7B8-4D00-8C77-CAB8070ABA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6164" y="1952050"/>
                <a:ext cx="210894" cy="207547"/>
              </a:xfrm>
              <a:custGeom>
                <a:avLst/>
                <a:gdLst>
                  <a:gd name="T0" fmla="*/ 0 w 126"/>
                  <a:gd name="T1" fmla="*/ 112 h 124"/>
                  <a:gd name="T2" fmla="*/ 114 w 126"/>
                  <a:gd name="T3" fmla="*/ 0 h 124"/>
                  <a:gd name="T4" fmla="*/ 126 w 126"/>
                  <a:gd name="T5" fmla="*/ 12 h 124"/>
                  <a:gd name="T6" fmla="*/ 12 w 126"/>
                  <a:gd name="T7" fmla="*/ 124 h 124"/>
                  <a:gd name="T8" fmla="*/ 0 w 126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" h="124">
                    <a:moveTo>
                      <a:pt x="0" y="112"/>
                    </a:moveTo>
                    <a:lnTo>
                      <a:pt x="114" y="0"/>
                    </a:lnTo>
                    <a:lnTo>
                      <a:pt x="126" y="12"/>
                    </a:lnTo>
                    <a:lnTo>
                      <a:pt x="12" y="124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Freeform 79">
                <a:extLst>
                  <a:ext uri="{FF2B5EF4-FFF2-40B4-BE49-F238E27FC236}">
                    <a16:creationId xmlns:a16="http://schemas.microsoft.com/office/drawing/2014/main" id="{33220D5A-130B-4662-BF72-8CC2017C6A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6164" y="1952050"/>
                <a:ext cx="210894" cy="207547"/>
              </a:xfrm>
              <a:custGeom>
                <a:avLst/>
                <a:gdLst>
                  <a:gd name="T0" fmla="*/ 12 w 126"/>
                  <a:gd name="T1" fmla="*/ 0 h 124"/>
                  <a:gd name="T2" fmla="*/ 126 w 126"/>
                  <a:gd name="T3" fmla="*/ 112 h 124"/>
                  <a:gd name="T4" fmla="*/ 114 w 126"/>
                  <a:gd name="T5" fmla="*/ 124 h 124"/>
                  <a:gd name="T6" fmla="*/ 0 w 126"/>
                  <a:gd name="T7" fmla="*/ 12 h 124"/>
                  <a:gd name="T8" fmla="*/ 12 w 126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" h="124">
                    <a:moveTo>
                      <a:pt x="12" y="0"/>
                    </a:moveTo>
                    <a:lnTo>
                      <a:pt x="126" y="112"/>
                    </a:lnTo>
                    <a:lnTo>
                      <a:pt x="114" y="1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Rectangle 80">
                <a:extLst>
                  <a:ext uri="{FF2B5EF4-FFF2-40B4-BE49-F238E27FC236}">
                    <a16:creationId xmlns:a16="http://schemas.microsoft.com/office/drawing/2014/main" id="{0A83432F-9A2C-445E-93A2-7D7845CF21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2774" y="1933638"/>
                <a:ext cx="43518" cy="242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Rectangle 89">
                <a:extLst>
                  <a:ext uri="{FF2B5EF4-FFF2-40B4-BE49-F238E27FC236}">
                    <a16:creationId xmlns:a16="http://schemas.microsoft.com/office/drawing/2014/main" id="{0C5A4C16-470F-458A-949C-8153B094FD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76209" y="1933638"/>
                <a:ext cx="43518" cy="242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Freeform 90">
                <a:extLst>
                  <a:ext uri="{FF2B5EF4-FFF2-40B4-BE49-F238E27FC236}">
                    <a16:creationId xmlns:a16="http://schemas.microsoft.com/office/drawing/2014/main" id="{08DC0D41-799C-4A2C-A40D-9FD2208781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0422" y="1952050"/>
                <a:ext cx="209221" cy="207547"/>
              </a:xfrm>
              <a:custGeom>
                <a:avLst/>
                <a:gdLst>
                  <a:gd name="T0" fmla="*/ 0 w 125"/>
                  <a:gd name="T1" fmla="*/ 112 h 124"/>
                  <a:gd name="T2" fmla="*/ 113 w 125"/>
                  <a:gd name="T3" fmla="*/ 0 h 124"/>
                  <a:gd name="T4" fmla="*/ 125 w 125"/>
                  <a:gd name="T5" fmla="*/ 12 h 124"/>
                  <a:gd name="T6" fmla="*/ 12 w 125"/>
                  <a:gd name="T7" fmla="*/ 124 h 124"/>
                  <a:gd name="T8" fmla="*/ 0 w 125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0" y="112"/>
                    </a:moveTo>
                    <a:lnTo>
                      <a:pt x="113" y="0"/>
                    </a:lnTo>
                    <a:lnTo>
                      <a:pt x="125" y="12"/>
                    </a:lnTo>
                    <a:lnTo>
                      <a:pt x="12" y="124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Freeform 91">
                <a:extLst>
                  <a:ext uri="{FF2B5EF4-FFF2-40B4-BE49-F238E27FC236}">
                    <a16:creationId xmlns:a16="http://schemas.microsoft.com/office/drawing/2014/main" id="{11EBDA2B-ED77-4C8B-BA16-6357D042FC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0422" y="1952050"/>
                <a:ext cx="209221" cy="207547"/>
              </a:xfrm>
              <a:custGeom>
                <a:avLst/>
                <a:gdLst>
                  <a:gd name="T0" fmla="*/ 12 w 125"/>
                  <a:gd name="T1" fmla="*/ 0 h 124"/>
                  <a:gd name="T2" fmla="*/ 125 w 125"/>
                  <a:gd name="T3" fmla="*/ 112 h 124"/>
                  <a:gd name="T4" fmla="*/ 113 w 125"/>
                  <a:gd name="T5" fmla="*/ 124 h 124"/>
                  <a:gd name="T6" fmla="*/ 0 w 125"/>
                  <a:gd name="T7" fmla="*/ 12 h 124"/>
                  <a:gd name="T8" fmla="*/ 12 w 125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12" y="0"/>
                    </a:moveTo>
                    <a:lnTo>
                      <a:pt x="125" y="112"/>
                    </a:lnTo>
                    <a:lnTo>
                      <a:pt x="113" y="1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Rectangle 92">
                <a:extLst>
                  <a:ext uri="{FF2B5EF4-FFF2-40B4-BE49-F238E27FC236}">
                    <a16:creationId xmlns:a16="http://schemas.microsoft.com/office/drawing/2014/main" id="{034215D9-733B-49B6-84FF-A0E57A8A17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77032" y="1933638"/>
                <a:ext cx="40170" cy="242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Freeform 93">
                <a:extLst>
                  <a:ext uri="{FF2B5EF4-FFF2-40B4-BE49-F238E27FC236}">
                    <a16:creationId xmlns:a16="http://schemas.microsoft.com/office/drawing/2014/main" id="{52E04D51-5367-428A-955F-FCF62D0A3A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2918" y="1952050"/>
                <a:ext cx="207547" cy="207547"/>
              </a:xfrm>
              <a:custGeom>
                <a:avLst/>
                <a:gdLst>
                  <a:gd name="T0" fmla="*/ 0 w 124"/>
                  <a:gd name="T1" fmla="*/ 112 h 124"/>
                  <a:gd name="T2" fmla="*/ 112 w 124"/>
                  <a:gd name="T3" fmla="*/ 0 h 124"/>
                  <a:gd name="T4" fmla="*/ 124 w 124"/>
                  <a:gd name="T5" fmla="*/ 12 h 124"/>
                  <a:gd name="T6" fmla="*/ 10 w 124"/>
                  <a:gd name="T7" fmla="*/ 124 h 124"/>
                  <a:gd name="T8" fmla="*/ 0 w 124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24">
                    <a:moveTo>
                      <a:pt x="0" y="112"/>
                    </a:moveTo>
                    <a:lnTo>
                      <a:pt x="112" y="0"/>
                    </a:lnTo>
                    <a:lnTo>
                      <a:pt x="124" y="12"/>
                    </a:lnTo>
                    <a:lnTo>
                      <a:pt x="10" y="124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Freeform 94">
                <a:extLst>
                  <a:ext uri="{FF2B5EF4-FFF2-40B4-BE49-F238E27FC236}">
                    <a16:creationId xmlns:a16="http://schemas.microsoft.com/office/drawing/2014/main" id="{D1D098CA-366B-41AD-A490-9DADE51F71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2918" y="1952050"/>
                <a:ext cx="207547" cy="207547"/>
              </a:xfrm>
              <a:custGeom>
                <a:avLst/>
                <a:gdLst>
                  <a:gd name="T0" fmla="*/ 10 w 124"/>
                  <a:gd name="T1" fmla="*/ 0 h 124"/>
                  <a:gd name="T2" fmla="*/ 124 w 124"/>
                  <a:gd name="T3" fmla="*/ 112 h 124"/>
                  <a:gd name="T4" fmla="*/ 112 w 124"/>
                  <a:gd name="T5" fmla="*/ 124 h 124"/>
                  <a:gd name="T6" fmla="*/ 0 w 124"/>
                  <a:gd name="T7" fmla="*/ 12 h 124"/>
                  <a:gd name="T8" fmla="*/ 10 w 124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24">
                    <a:moveTo>
                      <a:pt x="10" y="0"/>
                    </a:moveTo>
                    <a:lnTo>
                      <a:pt x="124" y="112"/>
                    </a:lnTo>
                    <a:lnTo>
                      <a:pt x="112" y="124"/>
                    </a:lnTo>
                    <a:lnTo>
                      <a:pt x="0" y="1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Rectangle 95">
                <a:extLst>
                  <a:ext uri="{FF2B5EF4-FFF2-40B4-BE49-F238E27FC236}">
                    <a16:creationId xmlns:a16="http://schemas.microsoft.com/office/drawing/2014/main" id="{C9DA8090-A4DB-4997-8529-FDDA09305A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76180" y="1933638"/>
                <a:ext cx="43518" cy="242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Freeform 96">
                <a:extLst>
                  <a:ext uri="{FF2B5EF4-FFF2-40B4-BE49-F238E27FC236}">
                    <a16:creationId xmlns:a16="http://schemas.microsoft.com/office/drawing/2014/main" id="{F2605996-356D-48DB-8E97-4E14F27B34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0392" y="1952050"/>
                <a:ext cx="212568" cy="207547"/>
              </a:xfrm>
              <a:custGeom>
                <a:avLst/>
                <a:gdLst>
                  <a:gd name="T0" fmla="*/ 0 w 127"/>
                  <a:gd name="T1" fmla="*/ 112 h 124"/>
                  <a:gd name="T2" fmla="*/ 115 w 127"/>
                  <a:gd name="T3" fmla="*/ 0 h 124"/>
                  <a:gd name="T4" fmla="*/ 127 w 127"/>
                  <a:gd name="T5" fmla="*/ 12 h 124"/>
                  <a:gd name="T6" fmla="*/ 12 w 127"/>
                  <a:gd name="T7" fmla="*/ 124 h 124"/>
                  <a:gd name="T8" fmla="*/ 0 w 127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124">
                    <a:moveTo>
                      <a:pt x="0" y="112"/>
                    </a:moveTo>
                    <a:lnTo>
                      <a:pt x="115" y="0"/>
                    </a:lnTo>
                    <a:lnTo>
                      <a:pt x="127" y="12"/>
                    </a:lnTo>
                    <a:lnTo>
                      <a:pt x="12" y="124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Freeform 97">
                <a:extLst>
                  <a:ext uri="{FF2B5EF4-FFF2-40B4-BE49-F238E27FC236}">
                    <a16:creationId xmlns:a16="http://schemas.microsoft.com/office/drawing/2014/main" id="{6EA052CD-A78F-4093-8B69-40D9466FC3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0392" y="1952050"/>
                <a:ext cx="212568" cy="207547"/>
              </a:xfrm>
              <a:custGeom>
                <a:avLst/>
                <a:gdLst>
                  <a:gd name="T0" fmla="*/ 12 w 127"/>
                  <a:gd name="T1" fmla="*/ 0 h 124"/>
                  <a:gd name="T2" fmla="*/ 127 w 127"/>
                  <a:gd name="T3" fmla="*/ 112 h 124"/>
                  <a:gd name="T4" fmla="*/ 115 w 127"/>
                  <a:gd name="T5" fmla="*/ 124 h 124"/>
                  <a:gd name="T6" fmla="*/ 0 w 127"/>
                  <a:gd name="T7" fmla="*/ 12 h 124"/>
                  <a:gd name="T8" fmla="*/ 12 w 127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124">
                    <a:moveTo>
                      <a:pt x="12" y="0"/>
                    </a:moveTo>
                    <a:lnTo>
                      <a:pt x="127" y="112"/>
                    </a:lnTo>
                    <a:lnTo>
                      <a:pt x="115" y="1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Rectangle 98">
                <a:extLst>
                  <a:ext uri="{FF2B5EF4-FFF2-40B4-BE49-F238E27FC236}">
                    <a16:creationId xmlns:a16="http://schemas.microsoft.com/office/drawing/2014/main" id="{8C5609D5-C619-4F21-BF48-05C08DF239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77002" y="1933638"/>
                <a:ext cx="43518" cy="242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Freeform 99">
                <a:extLst>
                  <a:ext uri="{FF2B5EF4-FFF2-40B4-BE49-F238E27FC236}">
                    <a16:creationId xmlns:a16="http://schemas.microsoft.com/office/drawing/2014/main" id="{817EACC4-6689-4E65-B23C-E3F24DD136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2888" y="1952050"/>
                <a:ext cx="207547" cy="207547"/>
              </a:xfrm>
              <a:custGeom>
                <a:avLst/>
                <a:gdLst>
                  <a:gd name="T0" fmla="*/ 0 w 124"/>
                  <a:gd name="T1" fmla="*/ 112 h 124"/>
                  <a:gd name="T2" fmla="*/ 112 w 124"/>
                  <a:gd name="T3" fmla="*/ 0 h 124"/>
                  <a:gd name="T4" fmla="*/ 124 w 124"/>
                  <a:gd name="T5" fmla="*/ 12 h 124"/>
                  <a:gd name="T6" fmla="*/ 12 w 124"/>
                  <a:gd name="T7" fmla="*/ 124 h 124"/>
                  <a:gd name="T8" fmla="*/ 0 w 124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24">
                    <a:moveTo>
                      <a:pt x="0" y="112"/>
                    </a:moveTo>
                    <a:lnTo>
                      <a:pt x="112" y="0"/>
                    </a:lnTo>
                    <a:lnTo>
                      <a:pt x="124" y="12"/>
                    </a:lnTo>
                    <a:lnTo>
                      <a:pt x="12" y="124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Freeform 100">
                <a:extLst>
                  <a:ext uri="{FF2B5EF4-FFF2-40B4-BE49-F238E27FC236}">
                    <a16:creationId xmlns:a16="http://schemas.microsoft.com/office/drawing/2014/main" id="{6C745790-73A8-40D4-9762-C07A44EBBB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2888" y="1952050"/>
                <a:ext cx="207547" cy="207547"/>
              </a:xfrm>
              <a:custGeom>
                <a:avLst/>
                <a:gdLst>
                  <a:gd name="T0" fmla="*/ 12 w 124"/>
                  <a:gd name="T1" fmla="*/ 0 h 124"/>
                  <a:gd name="T2" fmla="*/ 124 w 124"/>
                  <a:gd name="T3" fmla="*/ 112 h 124"/>
                  <a:gd name="T4" fmla="*/ 112 w 124"/>
                  <a:gd name="T5" fmla="*/ 124 h 124"/>
                  <a:gd name="T6" fmla="*/ 0 w 124"/>
                  <a:gd name="T7" fmla="*/ 12 h 124"/>
                  <a:gd name="T8" fmla="*/ 12 w 124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24">
                    <a:moveTo>
                      <a:pt x="12" y="0"/>
                    </a:moveTo>
                    <a:lnTo>
                      <a:pt x="124" y="112"/>
                    </a:lnTo>
                    <a:lnTo>
                      <a:pt x="112" y="1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Freeform 115">
                <a:extLst>
                  <a:ext uri="{FF2B5EF4-FFF2-40B4-BE49-F238E27FC236}">
                    <a16:creationId xmlns:a16="http://schemas.microsoft.com/office/drawing/2014/main" id="{C974EB8D-B2A7-445D-BB35-9A48D36ABD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2934" y="1947028"/>
                <a:ext cx="194156" cy="195830"/>
              </a:xfrm>
              <a:custGeom>
                <a:avLst/>
                <a:gdLst>
                  <a:gd name="T0" fmla="*/ 0 w 116"/>
                  <a:gd name="T1" fmla="*/ 105 h 117"/>
                  <a:gd name="T2" fmla="*/ 104 w 116"/>
                  <a:gd name="T3" fmla="*/ 0 h 117"/>
                  <a:gd name="T4" fmla="*/ 116 w 116"/>
                  <a:gd name="T5" fmla="*/ 11 h 117"/>
                  <a:gd name="T6" fmla="*/ 10 w 116"/>
                  <a:gd name="T7" fmla="*/ 117 h 117"/>
                  <a:gd name="T8" fmla="*/ 0 w 116"/>
                  <a:gd name="T9" fmla="*/ 105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117">
                    <a:moveTo>
                      <a:pt x="0" y="105"/>
                    </a:moveTo>
                    <a:lnTo>
                      <a:pt x="104" y="0"/>
                    </a:lnTo>
                    <a:lnTo>
                      <a:pt x="116" y="11"/>
                    </a:lnTo>
                    <a:lnTo>
                      <a:pt x="10" y="117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Freeform 116">
                <a:extLst>
                  <a:ext uri="{FF2B5EF4-FFF2-40B4-BE49-F238E27FC236}">
                    <a16:creationId xmlns:a16="http://schemas.microsoft.com/office/drawing/2014/main" id="{2737091E-5D25-4867-9EA9-DDBC25CF31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2934" y="1947028"/>
                <a:ext cx="194156" cy="195830"/>
              </a:xfrm>
              <a:custGeom>
                <a:avLst/>
                <a:gdLst>
                  <a:gd name="T0" fmla="*/ 10 w 116"/>
                  <a:gd name="T1" fmla="*/ 0 h 117"/>
                  <a:gd name="T2" fmla="*/ 116 w 116"/>
                  <a:gd name="T3" fmla="*/ 105 h 117"/>
                  <a:gd name="T4" fmla="*/ 104 w 116"/>
                  <a:gd name="T5" fmla="*/ 117 h 117"/>
                  <a:gd name="T6" fmla="*/ 0 w 116"/>
                  <a:gd name="T7" fmla="*/ 11 h 117"/>
                  <a:gd name="T8" fmla="*/ 10 w 116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117">
                    <a:moveTo>
                      <a:pt x="10" y="0"/>
                    </a:moveTo>
                    <a:lnTo>
                      <a:pt x="116" y="105"/>
                    </a:lnTo>
                    <a:lnTo>
                      <a:pt x="104" y="117"/>
                    </a:lnTo>
                    <a:lnTo>
                      <a:pt x="0" y="1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Rectangle 117">
                <a:extLst>
                  <a:ext uri="{FF2B5EF4-FFF2-40B4-BE49-F238E27FC236}">
                    <a16:creationId xmlns:a16="http://schemas.microsoft.com/office/drawing/2014/main" id="{6A41B323-D723-44B4-AE61-73C434F469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69544" y="1930290"/>
                <a:ext cx="40170" cy="22595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Freeform 118">
                <a:extLst>
                  <a:ext uri="{FF2B5EF4-FFF2-40B4-BE49-F238E27FC236}">
                    <a16:creationId xmlns:a16="http://schemas.microsoft.com/office/drawing/2014/main" id="{72453A7E-FB63-4109-B51D-DF2754B41F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3798" y="1947028"/>
                <a:ext cx="199178" cy="195830"/>
              </a:xfrm>
              <a:custGeom>
                <a:avLst/>
                <a:gdLst>
                  <a:gd name="T0" fmla="*/ 0 w 119"/>
                  <a:gd name="T1" fmla="*/ 105 h 117"/>
                  <a:gd name="T2" fmla="*/ 107 w 119"/>
                  <a:gd name="T3" fmla="*/ 0 h 117"/>
                  <a:gd name="T4" fmla="*/ 119 w 119"/>
                  <a:gd name="T5" fmla="*/ 11 h 117"/>
                  <a:gd name="T6" fmla="*/ 12 w 119"/>
                  <a:gd name="T7" fmla="*/ 117 h 117"/>
                  <a:gd name="T8" fmla="*/ 0 w 119"/>
                  <a:gd name="T9" fmla="*/ 105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117">
                    <a:moveTo>
                      <a:pt x="0" y="105"/>
                    </a:moveTo>
                    <a:lnTo>
                      <a:pt x="107" y="0"/>
                    </a:lnTo>
                    <a:lnTo>
                      <a:pt x="119" y="11"/>
                    </a:lnTo>
                    <a:lnTo>
                      <a:pt x="12" y="117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Freeform 119">
                <a:extLst>
                  <a:ext uri="{FF2B5EF4-FFF2-40B4-BE49-F238E27FC236}">
                    <a16:creationId xmlns:a16="http://schemas.microsoft.com/office/drawing/2014/main" id="{6B61ABEE-1B36-408C-8555-68F01D2844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3798" y="1947028"/>
                <a:ext cx="199178" cy="195830"/>
              </a:xfrm>
              <a:custGeom>
                <a:avLst/>
                <a:gdLst>
                  <a:gd name="T0" fmla="*/ 12 w 119"/>
                  <a:gd name="T1" fmla="*/ 0 h 117"/>
                  <a:gd name="T2" fmla="*/ 119 w 119"/>
                  <a:gd name="T3" fmla="*/ 105 h 117"/>
                  <a:gd name="T4" fmla="*/ 107 w 119"/>
                  <a:gd name="T5" fmla="*/ 117 h 117"/>
                  <a:gd name="T6" fmla="*/ 0 w 119"/>
                  <a:gd name="T7" fmla="*/ 11 h 117"/>
                  <a:gd name="T8" fmla="*/ 12 w 119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117">
                    <a:moveTo>
                      <a:pt x="12" y="0"/>
                    </a:moveTo>
                    <a:lnTo>
                      <a:pt x="119" y="105"/>
                    </a:lnTo>
                    <a:lnTo>
                      <a:pt x="107" y="117"/>
                    </a:lnTo>
                    <a:lnTo>
                      <a:pt x="0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Rectangle 120">
                <a:extLst>
                  <a:ext uri="{FF2B5EF4-FFF2-40B4-BE49-F238E27FC236}">
                    <a16:creationId xmlns:a16="http://schemas.microsoft.com/office/drawing/2014/main" id="{CA4B3935-7431-431D-BB6D-EFA4F5DF4D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83756" y="1930290"/>
                <a:ext cx="36823" cy="22595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Freeform 121">
                <a:extLst>
                  <a:ext uri="{FF2B5EF4-FFF2-40B4-BE49-F238E27FC236}">
                    <a16:creationId xmlns:a16="http://schemas.microsoft.com/office/drawing/2014/main" id="{99949F69-00D5-4CAF-A80E-9CC61928E6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9685" y="1947028"/>
                <a:ext cx="194156" cy="195830"/>
              </a:xfrm>
              <a:custGeom>
                <a:avLst/>
                <a:gdLst>
                  <a:gd name="T0" fmla="*/ 0 w 116"/>
                  <a:gd name="T1" fmla="*/ 105 h 117"/>
                  <a:gd name="T2" fmla="*/ 106 w 116"/>
                  <a:gd name="T3" fmla="*/ 0 h 117"/>
                  <a:gd name="T4" fmla="*/ 116 w 116"/>
                  <a:gd name="T5" fmla="*/ 11 h 117"/>
                  <a:gd name="T6" fmla="*/ 12 w 116"/>
                  <a:gd name="T7" fmla="*/ 117 h 117"/>
                  <a:gd name="T8" fmla="*/ 0 w 116"/>
                  <a:gd name="T9" fmla="*/ 105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117">
                    <a:moveTo>
                      <a:pt x="0" y="105"/>
                    </a:moveTo>
                    <a:lnTo>
                      <a:pt x="106" y="0"/>
                    </a:lnTo>
                    <a:lnTo>
                      <a:pt x="116" y="11"/>
                    </a:lnTo>
                    <a:lnTo>
                      <a:pt x="12" y="117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Freeform 122">
                <a:extLst>
                  <a:ext uri="{FF2B5EF4-FFF2-40B4-BE49-F238E27FC236}">
                    <a16:creationId xmlns:a16="http://schemas.microsoft.com/office/drawing/2014/main" id="{01D7CCE3-91A0-485C-A84B-1FC6C48621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9685" y="1947028"/>
                <a:ext cx="194156" cy="195830"/>
              </a:xfrm>
              <a:custGeom>
                <a:avLst/>
                <a:gdLst>
                  <a:gd name="T0" fmla="*/ 12 w 116"/>
                  <a:gd name="T1" fmla="*/ 0 h 117"/>
                  <a:gd name="T2" fmla="*/ 116 w 116"/>
                  <a:gd name="T3" fmla="*/ 105 h 117"/>
                  <a:gd name="T4" fmla="*/ 106 w 116"/>
                  <a:gd name="T5" fmla="*/ 117 h 117"/>
                  <a:gd name="T6" fmla="*/ 0 w 116"/>
                  <a:gd name="T7" fmla="*/ 11 h 117"/>
                  <a:gd name="T8" fmla="*/ 12 w 116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117">
                    <a:moveTo>
                      <a:pt x="12" y="0"/>
                    </a:moveTo>
                    <a:lnTo>
                      <a:pt x="116" y="105"/>
                    </a:lnTo>
                    <a:lnTo>
                      <a:pt x="106" y="117"/>
                    </a:lnTo>
                    <a:lnTo>
                      <a:pt x="0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Rectangle 258">
                <a:extLst>
                  <a:ext uri="{FF2B5EF4-FFF2-40B4-BE49-F238E27FC236}">
                    <a16:creationId xmlns:a16="http://schemas.microsoft.com/office/drawing/2014/main" id="{BB758A5E-A373-46F9-BB66-9F1CCF078D76}"/>
                  </a:ext>
                </a:extLst>
              </p:cNvPr>
              <p:cNvSpPr/>
              <p:nvPr/>
            </p:nvSpPr>
            <p:spPr>
              <a:xfrm rot="19380000">
                <a:off x="621099" y="1548310"/>
                <a:ext cx="1371600" cy="9144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Rectangle 259">
                <a:extLst>
                  <a:ext uri="{FF2B5EF4-FFF2-40B4-BE49-F238E27FC236}">
                    <a16:creationId xmlns:a16="http://schemas.microsoft.com/office/drawing/2014/main" id="{66F05A67-7F92-403E-B0DA-45B93F1BA56A}"/>
                  </a:ext>
                </a:extLst>
              </p:cNvPr>
              <p:cNvSpPr/>
              <p:nvPr/>
            </p:nvSpPr>
            <p:spPr>
              <a:xfrm rot="540000">
                <a:off x="1752877" y="1607916"/>
                <a:ext cx="5943600" cy="9144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Rectangle 89">
                <a:extLst>
                  <a:ext uri="{FF2B5EF4-FFF2-40B4-BE49-F238E27FC236}">
                    <a16:creationId xmlns:a16="http://schemas.microsoft.com/office/drawing/2014/main" id="{F1CE0171-3EA4-492D-9766-4006A53706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51689" y="1931196"/>
                <a:ext cx="43518" cy="242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Freeform 90">
                <a:extLst>
                  <a:ext uri="{FF2B5EF4-FFF2-40B4-BE49-F238E27FC236}">
                    <a16:creationId xmlns:a16="http://schemas.microsoft.com/office/drawing/2014/main" id="{04653A3B-CCE7-4CE0-871B-F78C5B873A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5902" y="1949608"/>
                <a:ext cx="209221" cy="207547"/>
              </a:xfrm>
              <a:custGeom>
                <a:avLst/>
                <a:gdLst>
                  <a:gd name="T0" fmla="*/ 0 w 125"/>
                  <a:gd name="T1" fmla="*/ 112 h 124"/>
                  <a:gd name="T2" fmla="*/ 113 w 125"/>
                  <a:gd name="T3" fmla="*/ 0 h 124"/>
                  <a:gd name="T4" fmla="*/ 125 w 125"/>
                  <a:gd name="T5" fmla="*/ 12 h 124"/>
                  <a:gd name="T6" fmla="*/ 12 w 125"/>
                  <a:gd name="T7" fmla="*/ 124 h 124"/>
                  <a:gd name="T8" fmla="*/ 0 w 125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0" y="112"/>
                    </a:moveTo>
                    <a:lnTo>
                      <a:pt x="113" y="0"/>
                    </a:lnTo>
                    <a:lnTo>
                      <a:pt x="125" y="12"/>
                    </a:lnTo>
                    <a:lnTo>
                      <a:pt x="12" y="124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Freeform 91">
                <a:extLst>
                  <a:ext uri="{FF2B5EF4-FFF2-40B4-BE49-F238E27FC236}">
                    <a16:creationId xmlns:a16="http://schemas.microsoft.com/office/drawing/2014/main" id="{80B3E301-5D37-4878-A47D-558F87276F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5902" y="1949608"/>
                <a:ext cx="209221" cy="207547"/>
              </a:xfrm>
              <a:custGeom>
                <a:avLst/>
                <a:gdLst>
                  <a:gd name="T0" fmla="*/ 12 w 125"/>
                  <a:gd name="T1" fmla="*/ 0 h 124"/>
                  <a:gd name="T2" fmla="*/ 125 w 125"/>
                  <a:gd name="T3" fmla="*/ 112 h 124"/>
                  <a:gd name="T4" fmla="*/ 113 w 125"/>
                  <a:gd name="T5" fmla="*/ 124 h 124"/>
                  <a:gd name="T6" fmla="*/ 0 w 125"/>
                  <a:gd name="T7" fmla="*/ 12 h 124"/>
                  <a:gd name="T8" fmla="*/ 12 w 125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12" y="0"/>
                    </a:moveTo>
                    <a:lnTo>
                      <a:pt x="125" y="112"/>
                    </a:lnTo>
                    <a:lnTo>
                      <a:pt x="113" y="1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Rectangle 92">
                <a:extLst>
                  <a:ext uri="{FF2B5EF4-FFF2-40B4-BE49-F238E27FC236}">
                    <a16:creationId xmlns:a16="http://schemas.microsoft.com/office/drawing/2014/main" id="{8152EAD4-B6CB-4C21-9310-22D65B3AE9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52512" y="1931196"/>
                <a:ext cx="40170" cy="242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Freeform 93">
                <a:extLst>
                  <a:ext uri="{FF2B5EF4-FFF2-40B4-BE49-F238E27FC236}">
                    <a16:creationId xmlns:a16="http://schemas.microsoft.com/office/drawing/2014/main" id="{C2AE19EC-EA64-44D0-9836-7F9AC292A1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68398" y="1949608"/>
                <a:ext cx="207547" cy="207547"/>
              </a:xfrm>
              <a:custGeom>
                <a:avLst/>
                <a:gdLst>
                  <a:gd name="T0" fmla="*/ 0 w 124"/>
                  <a:gd name="T1" fmla="*/ 112 h 124"/>
                  <a:gd name="T2" fmla="*/ 112 w 124"/>
                  <a:gd name="T3" fmla="*/ 0 h 124"/>
                  <a:gd name="T4" fmla="*/ 124 w 124"/>
                  <a:gd name="T5" fmla="*/ 12 h 124"/>
                  <a:gd name="T6" fmla="*/ 10 w 124"/>
                  <a:gd name="T7" fmla="*/ 124 h 124"/>
                  <a:gd name="T8" fmla="*/ 0 w 124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24">
                    <a:moveTo>
                      <a:pt x="0" y="112"/>
                    </a:moveTo>
                    <a:lnTo>
                      <a:pt x="112" y="0"/>
                    </a:lnTo>
                    <a:lnTo>
                      <a:pt x="124" y="12"/>
                    </a:lnTo>
                    <a:lnTo>
                      <a:pt x="10" y="124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Freeform 94">
                <a:extLst>
                  <a:ext uri="{FF2B5EF4-FFF2-40B4-BE49-F238E27FC236}">
                    <a16:creationId xmlns:a16="http://schemas.microsoft.com/office/drawing/2014/main" id="{7247F5B4-0486-428A-999A-4980E40749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68398" y="1949608"/>
                <a:ext cx="207547" cy="207547"/>
              </a:xfrm>
              <a:custGeom>
                <a:avLst/>
                <a:gdLst>
                  <a:gd name="T0" fmla="*/ 10 w 124"/>
                  <a:gd name="T1" fmla="*/ 0 h 124"/>
                  <a:gd name="T2" fmla="*/ 124 w 124"/>
                  <a:gd name="T3" fmla="*/ 112 h 124"/>
                  <a:gd name="T4" fmla="*/ 112 w 124"/>
                  <a:gd name="T5" fmla="*/ 124 h 124"/>
                  <a:gd name="T6" fmla="*/ 0 w 124"/>
                  <a:gd name="T7" fmla="*/ 12 h 124"/>
                  <a:gd name="T8" fmla="*/ 10 w 124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24">
                    <a:moveTo>
                      <a:pt x="10" y="0"/>
                    </a:moveTo>
                    <a:lnTo>
                      <a:pt x="124" y="112"/>
                    </a:lnTo>
                    <a:lnTo>
                      <a:pt x="112" y="124"/>
                    </a:lnTo>
                    <a:lnTo>
                      <a:pt x="0" y="1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Rectangle 95">
                <a:extLst>
                  <a:ext uri="{FF2B5EF4-FFF2-40B4-BE49-F238E27FC236}">
                    <a16:creationId xmlns:a16="http://schemas.microsoft.com/office/drawing/2014/main" id="{1FBF3EB4-B6BE-4AA4-A53A-045AD6CDBD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1660" y="1931196"/>
                <a:ext cx="43518" cy="242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Freeform 96">
                <a:extLst>
                  <a:ext uri="{FF2B5EF4-FFF2-40B4-BE49-F238E27FC236}">
                    <a16:creationId xmlns:a16="http://schemas.microsoft.com/office/drawing/2014/main" id="{B350BBE4-79F0-4777-AEF8-5144EEEB0A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5872" y="1949608"/>
                <a:ext cx="212568" cy="207547"/>
              </a:xfrm>
              <a:custGeom>
                <a:avLst/>
                <a:gdLst>
                  <a:gd name="T0" fmla="*/ 0 w 127"/>
                  <a:gd name="T1" fmla="*/ 112 h 124"/>
                  <a:gd name="T2" fmla="*/ 115 w 127"/>
                  <a:gd name="T3" fmla="*/ 0 h 124"/>
                  <a:gd name="T4" fmla="*/ 127 w 127"/>
                  <a:gd name="T5" fmla="*/ 12 h 124"/>
                  <a:gd name="T6" fmla="*/ 12 w 127"/>
                  <a:gd name="T7" fmla="*/ 124 h 124"/>
                  <a:gd name="T8" fmla="*/ 0 w 127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124">
                    <a:moveTo>
                      <a:pt x="0" y="112"/>
                    </a:moveTo>
                    <a:lnTo>
                      <a:pt x="115" y="0"/>
                    </a:lnTo>
                    <a:lnTo>
                      <a:pt x="127" y="12"/>
                    </a:lnTo>
                    <a:lnTo>
                      <a:pt x="12" y="124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Freeform 97">
                <a:extLst>
                  <a:ext uri="{FF2B5EF4-FFF2-40B4-BE49-F238E27FC236}">
                    <a16:creationId xmlns:a16="http://schemas.microsoft.com/office/drawing/2014/main" id="{D769C0B2-5BE2-4F0D-974C-A474E031FA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5872" y="1949608"/>
                <a:ext cx="212568" cy="207547"/>
              </a:xfrm>
              <a:custGeom>
                <a:avLst/>
                <a:gdLst>
                  <a:gd name="T0" fmla="*/ 12 w 127"/>
                  <a:gd name="T1" fmla="*/ 0 h 124"/>
                  <a:gd name="T2" fmla="*/ 127 w 127"/>
                  <a:gd name="T3" fmla="*/ 112 h 124"/>
                  <a:gd name="T4" fmla="*/ 115 w 127"/>
                  <a:gd name="T5" fmla="*/ 124 h 124"/>
                  <a:gd name="T6" fmla="*/ 0 w 127"/>
                  <a:gd name="T7" fmla="*/ 12 h 124"/>
                  <a:gd name="T8" fmla="*/ 12 w 127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124">
                    <a:moveTo>
                      <a:pt x="12" y="0"/>
                    </a:moveTo>
                    <a:lnTo>
                      <a:pt x="127" y="112"/>
                    </a:lnTo>
                    <a:lnTo>
                      <a:pt x="115" y="1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Rectangle 98">
                <a:extLst>
                  <a:ext uri="{FF2B5EF4-FFF2-40B4-BE49-F238E27FC236}">
                    <a16:creationId xmlns:a16="http://schemas.microsoft.com/office/drawing/2014/main" id="{D3C51F41-60F2-45CC-8C39-3ED88DAF30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52482" y="1931196"/>
                <a:ext cx="43518" cy="242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Rectangle 92">
                <a:extLst>
                  <a:ext uri="{FF2B5EF4-FFF2-40B4-BE49-F238E27FC236}">
                    <a16:creationId xmlns:a16="http://schemas.microsoft.com/office/drawing/2014/main" id="{E127C672-0E4B-41F2-B2FB-1FCBF77B60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43390" y="1957171"/>
                <a:ext cx="40170" cy="18288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Freeform 93">
                <a:extLst>
                  <a:ext uri="{FF2B5EF4-FFF2-40B4-BE49-F238E27FC236}">
                    <a16:creationId xmlns:a16="http://schemas.microsoft.com/office/drawing/2014/main" id="{CDA5297C-5015-4825-BA49-1BC90EBFF7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9276" y="1949608"/>
                <a:ext cx="207547" cy="207547"/>
              </a:xfrm>
              <a:custGeom>
                <a:avLst/>
                <a:gdLst>
                  <a:gd name="T0" fmla="*/ 0 w 124"/>
                  <a:gd name="T1" fmla="*/ 112 h 124"/>
                  <a:gd name="T2" fmla="*/ 112 w 124"/>
                  <a:gd name="T3" fmla="*/ 0 h 124"/>
                  <a:gd name="T4" fmla="*/ 124 w 124"/>
                  <a:gd name="T5" fmla="*/ 12 h 124"/>
                  <a:gd name="T6" fmla="*/ 10 w 124"/>
                  <a:gd name="T7" fmla="*/ 124 h 124"/>
                  <a:gd name="T8" fmla="*/ 0 w 124"/>
                  <a:gd name="T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24">
                    <a:moveTo>
                      <a:pt x="0" y="112"/>
                    </a:moveTo>
                    <a:lnTo>
                      <a:pt x="112" y="0"/>
                    </a:lnTo>
                    <a:lnTo>
                      <a:pt x="124" y="12"/>
                    </a:lnTo>
                    <a:lnTo>
                      <a:pt x="10" y="124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Freeform 94">
                <a:extLst>
                  <a:ext uri="{FF2B5EF4-FFF2-40B4-BE49-F238E27FC236}">
                    <a16:creationId xmlns:a16="http://schemas.microsoft.com/office/drawing/2014/main" id="{89E3D9FE-8CDB-4AC7-8CDC-BE0CECBCC4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9276" y="1949608"/>
                <a:ext cx="207547" cy="207547"/>
              </a:xfrm>
              <a:custGeom>
                <a:avLst/>
                <a:gdLst>
                  <a:gd name="T0" fmla="*/ 10 w 124"/>
                  <a:gd name="T1" fmla="*/ 0 h 124"/>
                  <a:gd name="T2" fmla="*/ 124 w 124"/>
                  <a:gd name="T3" fmla="*/ 112 h 124"/>
                  <a:gd name="T4" fmla="*/ 112 w 124"/>
                  <a:gd name="T5" fmla="*/ 124 h 124"/>
                  <a:gd name="T6" fmla="*/ 0 w 124"/>
                  <a:gd name="T7" fmla="*/ 12 h 124"/>
                  <a:gd name="T8" fmla="*/ 10 w 124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24">
                    <a:moveTo>
                      <a:pt x="10" y="0"/>
                    </a:moveTo>
                    <a:lnTo>
                      <a:pt x="124" y="112"/>
                    </a:lnTo>
                    <a:lnTo>
                      <a:pt x="112" y="124"/>
                    </a:lnTo>
                    <a:lnTo>
                      <a:pt x="0" y="1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07" name="Group 224">
            <a:extLst>
              <a:ext uri="{FF2B5EF4-FFF2-40B4-BE49-F238E27FC236}">
                <a16:creationId xmlns:a16="http://schemas.microsoft.com/office/drawing/2014/main" id="{772672DA-93F5-439A-9FE9-E1AB32560B73}"/>
              </a:ext>
            </a:extLst>
          </p:cNvPr>
          <p:cNvGrpSpPr/>
          <p:nvPr/>
        </p:nvGrpSpPr>
        <p:grpSpPr>
          <a:xfrm>
            <a:off x="-18572" y="6508203"/>
            <a:ext cx="12210572" cy="379656"/>
            <a:chOff x="3638881" y="1932349"/>
            <a:chExt cx="12210572" cy="379656"/>
          </a:xfrm>
        </p:grpSpPr>
        <p:sp>
          <p:nvSpPr>
            <p:cNvPr id="208" name="Rectangle 225">
              <a:extLst>
                <a:ext uri="{FF2B5EF4-FFF2-40B4-BE49-F238E27FC236}">
                  <a16:creationId xmlns:a16="http://schemas.microsoft.com/office/drawing/2014/main" id="{DE4D5746-523D-4DDE-96CD-4C05E192AF87}"/>
                </a:ext>
              </a:extLst>
            </p:cNvPr>
            <p:cNvSpPr/>
            <p:nvPr/>
          </p:nvSpPr>
          <p:spPr>
            <a:xfrm>
              <a:off x="3657453" y="1932349"/>
              <a:ext cx="12192000" cy="37965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9" name="Freeform: Shape 226">
              <a:extLst>
                <a:ext uri="{FF2B5EF4-FFF2-40B4-BE49-F238E27FC236}">
                  <a16:creationId xmlns:a16="http://schemas.microsoft.com/office/drawing/2014/main" id="{5CC48471-3068-4DE0-A6C0-451BA0A4BDB0}"/>
                </a:ext>
              </a:extLst>
            </p:cNvPr>
            <p:cNvSpPr/>
            <p:nvPr/>
          </p:nvSpPr>
          <p:spPr>
            <a:xfrm>
              <a:off x="3638881" y="1933431"/>
              <a:ext cx="12192000" cy="378573"/>
            </a:xfrm>
            <a:custGeom>
              <a:avLst/>
              <a:gdLst>
                <a:gd name="connsiteX0" fmla="*/ 12087076 w 12192000"/>
                <a:gd name="connsiteY0" fmla="*/ 0 h 362454"/>
                <a:gd name="connsiteX1" fmla="*/ 12192000 w 12192000"/>
                <a:gd name="connsiteY1" fmla="*/ 0 h 362454"/>
                <a:gd name="connsiteX2" fmla="*/ 12027806 w 12192000"/>
                <a:gd name="connsiteY2" fmla="*/ 362454 h 362454"/>
                <a:gd name="connsiteX3" fmla="*/ 11922882 w 12192000"/>
                <a:gd name="connsiteY3" fmla="*/ 362454 h 362454"/>
                <a:gd name="connsiteX4" fmla="*/ 11882077 w 12192000"/>
                <a:gd name="connsiteY4" fmla="*/ 0 h 362454"/>
                <a:gd name="connsiteX5" fmla="*/ 11987001 w 12192000"/>
                <a:gd name="connsiteY5" fmla="*/ 0 h 362454"/>
                <a:gd name="connsiteX6" fmla="*/ 11822807 w 12192000"/>
                <a:gd name="connsiteY6" fmla="*/ 362454 h 362454"/>
                <a:gd name="connsiteX7" fmla="*/ 11717883 w 12192000"/>
                <a:gd name="connsiteY7" fmla="*/ 362454 h 362454"/>
                <a:gd name="connsiteX8" fmla="*/ 11677076 w 12192000"/>
                <a:gd name="connsiteY8" fmla="*/ 0 h 362454"/>
                <a:gd name="connsiteX9" fmla="*/ 11782000 w 12192000"/>
                <a:gd name="connsiteY9" fmla="*/ 0 h 362454"/>
                <a:gd name="connsiteX10" fmla="*/ 11617806 w 12192000"/>
                <a:gd name="connsiteY10" fmla="*/ 362454 h 362454"/>
                <a:gd name="connsiteX11" fmla="*/ 11512882 w 12192000"/>
                <a:gd name="connsiteY11" fmla="*/ 362454 h 362454"/>
                <a:gd name="connsiteX12" fmla="*/ 11472075 w 12192000"/>
                <a:gd name="connsiteY12" fmla="*/ 0 h 362454"/>
                <a:gd name="connsiteX13" fmla="*/ 11576999 w 12192000"/>
                <a:gd name="connsiteY13" fmla="*/ 0 h 362454"/>
                <a:gd name="connsiteX14" fmla="*/ 11412805 w 12192000"/>
                <a:gd name="connsiteY14" fmla="*/ 362454 h 362454"/>
                <a:gd name="connsiteX15" fmla="*/ 11307881 w 12192000"/>
                <a:gd name="connsiteY15" fmla="*/ 362454 h 362454"/>
                <a:gd name="connsiteX16" fmla="*/ 11267074 w 12192000"/>
                <a:gd name="connsiteY16" fmla="*/ 0 h 362454"/>
                <a:gd name="connsiteX17" fmla="*/ 11371998 w 12192000"/>
                <a:gd name="connsiteY17" fmla="*/ 0 h 362454"/>
                <a:gd name="connsiteX18" fmla="*/ 11207804 w 12192000"/>
                <a:gd name="connsiteY18" fmla="*/ 362454 h 362454"/>
                <a:gd name="connsiteX19" fmla="*/ 11102880 w 12192000"/>
                <a:gd name="connsiteY19" fmla="*/ 362454 h 362454"/>
                <a:gd name="connsiteX20" fmla="*/ 11062073 w 12192000"/>
                <a:gd name="connsiteY20" fmla="*/ 0 h 362454"/>
                <a:gd name="connsiteX21" fmla="*/ 11166997 w 12192000"/>
                <a:gd name="connsiteY21" fmla="*/ 0 h 362454"/>
                <a:gd name="connsiteX22" fmla="*/ 11002803 w 12192000"/>
                <a:gd name="connsiteY22" fmla="*/ 362454 h 362454"/>
                <a:gd name="connsiteX23" fmla="*/ 10897879 w 12192000"/>
                <a:gd name="connsiteY23" fmla="*/ 362454 h 362454"/>
                <a:gd name="connsiteX24" fmla="*/ 10857072 w 12192000"/>
                <a:gd name="connsiteY24" fmla="*/ 0 h 362454"/>
                <a:gd name="connsiteX25" fmla="*/ 10961996 w 12192000"/>
                <a:gd name="connsiteY25" fmla="*/ 0 h 362454"/>
                <a:gd name="connsiteX26" fmla="*/ 10797802 w 12192000"/>
                <a:gd name="connsiteY26" fmla="*/ 362454 h 362454"/>
                <a:gd name="connsiteX27" fmla="*/ 10692878 w 12192000"/>
                <a:gd name="connsiteY27" fmla="*/ 362454 h 362454"/>
                <a:gd name="connsiteX28" fmla="*/ 10652071 w 12192000"/>
                <a:gd name="connsiteY28" fmla="*/ 0 h 362454"/>
                <a:gd name="connsiteX29" fmla="*/ 10756995 w 12192000"/>
                <a:gd name="connsiteY29" fmla="*/ 0 h 362454"/>
                <a:gd name="connsiteX30" fmla="*/ 10592801 w 12192000"/>
                <a:gd name="connsiteY30" fmla="*/ 362454 h 362454"/>
                <a:gd name="connsiteX31" fmla="*/ 10487877 w 12192000"/>
                <a:gd name="connsiteY31" fmla="*/ 362454 h 362454"/>
                <a:gd name="connsiteX32" fmla="*/ 10447070 w 12192000"/>
                <a:gd name="connsiteY32" fmla="*/ 0 h 362454"/>
                <a:gd name="connsiteX33" fmla="*/ 10551994 w 12192000"/>
                <a:gd name="connsiteY33" fmla="*/ 0 h 362454"/>
                <a:gd name="connsiteX34" fmla="*/ 10387800 w 12192000"/>
                <a:gd name="connsiteY34" fmla="*/ 362454 h 362454"/>
                <a:gd name="connsiteX35" fmla="*/ 10282876 w 12192000"/>
                <a:gd name="connsiteY35" fmla="*/ 362454 h 362454"/>
                <a:gd name="connsiteX36" fmla="*/ 10242069 w 12192000"/>
                <a:gd name="connsiteY36" fmla="*/ 0 h 362454"/>
                <a:gd name="connsiteX37" fmla="*/ 10346993 w 12192000"/>
                <a:gd name="connsiteY37" fmla="*/ 0 h 362454"/>
                <a:gd name="connsiteX38" fmla="*/ 10182799 w 12192000"/>
                <a:gd name="connsiteY38" fmla="*/ 362454 h 362454"/>
                <a:gd name="connsiteX39" fmla="*/ 10077875 w 12192000"/>
                <a:gd name="connsiteY39" fmla="*/ 362454 h 362454"/>
                <a:gd name="connsiteX40" fmla="*/ 10037068 w 12192000"/>
                <a:gd name="connsiteY40" fmla="*/ 0 h 362454"/>
                <a:gd name="connsiteX41" fmla="*/ 10141992 w 12192000"/>
                <a:gd name="connsiteY41" fmla="*/ 0 h 362454"/>
                <a:gd name="connsiteX42" fmla="*/ 9977798 w 12192000"/>
                <a:gd name="connsiteY42" fmla="*/ 362454 h 362454"/>
                <a:gd name="connsiteX43" fmla="*/ 9872874 w 12192000"/>
                <a:gd name="connsiteY43" fmla="*/ 362454 h 362454"/>
                <a:gd name="connsiteX44" fmla="*/ 9845855 w 12192000"/>
                <a:gd name="connsiteY44" fmla="*/ 0 h 362454"/>
                <a:gd name="connsiteX45" fmla="*/ 9950779 w 12192000"/>
                <a:gd name="connsiteY45" fmla="*/ 0 h 362454"/>
                <a:gd name="connsiteX46" fmla="*/ 9786585 w 12192000"/>
                <a:gd name="connsiteY46" fmla="*/ 362454 h 362454"/>
                <a:gd name="connsiteX47" fmla="*/ 9681661 w 12192000"/>
                <a:gd name="connsiteY47" fmla="*/ 362454 h 362454"/>
                <a:gd name="connsiteX48" fmla="*/ 9640856 w 12192000"/>
                <a:gd name="connsiteY48" fmla="*/ 0 h 362454"/>
                <a:gd name="connsiteX49" fmla="*/ 9745780 w 12192000"/>
                <a:gd name="connsiteY49" fmla="*/ 0 h 362454"/>
                <a:gd name="connsiteX50" fmla="*/ 9581586 w 12192000"/>
                <a:gd name="connsiteY50" fmla="*/ 362454 h 362454"/>
                <a:gd name="connsiteX51" fmla="*/ 9476662 w 12192000"/>
                <a:gd name="connsiteY51" fmla="*/ 362454 h 362454"/>
                <a:gd name="connsiteX52" fmla="*/ 9435855 w 12192000"/>
                <a:gd name="connsiteY52" fmla="*/ 0 h 362454"/>
                <a:gd name="connsiteX53" fmla="*/ 9540779 w 12192000"/>
                <a:gd name="connsiteY53" fmla="*/ 0 h 362454"/>
                <a:gd name="connsiteX54" fmla="*/ 9376585 w 12192000"/>
                <a:gd name="connsiteY54" fmla="*/ 362454 h 362454"/>
                <a:gd name="connsiteX55" fmla="*/ 9271661 w 12192000"/>
                <a:gd name="connsiteY55" fmla="*/ 362454 h 362454"/>
                <a:gd name="connsiteX56" fmla="*/ 9230854 w 12192000"/>
                <a:gd name="connsiteY56" fmla="*/ 0 h 362454"/>
                <a:gd name="connsiteX57" fmla="*/ 9335778 w 12192000"/>
                <a:gd name="connsiteY57" fmla="*/ 0 h 362454"/>
                <a:gd name="connsiteX58" fmla="*/ 9171584 w 12192000"/>
                <a:gd name="connsiteY58" fmla="*/ 362454 h 362454"/>
                <a:gd name="connsiteX59" fmla="*/ 9066660 w 12192000"/>
                <a:gd name="connsiteY59" fmla="*/ 362454 h 362454"/>
                <a:gd name="connsiteX60" fmla="*/ 9025853 w 12192000"/>
                <a:gd name="connsiteY60" fmla="*/ 0 h 362454"/>
                <a:gd name="connsiteX61" fmla="*/ 9130777 w 12192000"/>
                <a:gd name="connsiteY61" fmla="*/ 0 h 362454"/>
                <a:gd name="connsiteX62" fmla="*/ 8966583 w 12192000"/>
                <a:gd name="connsiteY62" fmla="*/ 362454 h 362454"/>
                <a:gd name="connsiteX63" fmla="*/ 8861659 w 12192000"/>
                <a:gd name="connsiteY63" fmla="*/ 362454 h 362454"/>
                <a:gd name="connsiteX64" fmla="*/ 8820852 w 12192000"/>
                <a:gd name="connsiteY64" fmla="*/ 0 h 362454"/>
                <a:gd name="connsiteX65" fmla="*/ 8925776 w 12192000"/>
                <a:gd name="connsiteY65" fmla="*/ 0 h 362454"/>
                <a:gd name="connsiteX66" fmla="*/ 8761582 w 12192000"/>
                <a:gd name="connsiteY66" fmla="*/ 362454 h 362454"/>
                <a:gd name="connsiteX67" fmla="*/ 8656658 w 12192000"/>
                <a:gd name="connsiteY67" fmla="*/ 362454 h 362454"/>
                <a:gd name="connsiteX68" fmla="*/ 8615851 w 12192000"/>
                <a:gd name="connsiteY68" fmla="*/ 0 h 362454"/>
                <a:gd name="connsiteX69" fmla="*/ 8720775 w 12192000"/>
                <a:gd name="connsiteY69" fmla="*/ 0 h 362454"/>
                <a:gd name="connsiteX70" fmla="*/ 8556581 w 12192000"/>
                <a:gd name="connsiteY70" fmla="*/ 362454 h 362454"/>
                <a:gd name="connsiteX71" fmla="*/ 8451657 w 12192000"/>
                <a:gd name="connsiteY71" fmla="*/ 362454 h 362454"/>
                <a:gd name="connsiteX72" fmla="*/ 8410850 w 12192000"/>
                <a:gd name="connsiteY72" fmla="*/ 0 h 362454"/>
                <a:gd name="connsiteX73" fmla="*/ 8515774 w 12192000"/>
                <a:gd name="connsiteY73" fmla="*/ 0 h 362454"/>
                <a:gd name="connsiteX74" fmla="*/ 8351580 w 12192000"/>
                <a:gd name="connsiteY74" fmla="*/ 362454 h 362454"/>
                <a:gd name="connsiteX75" fmla="*/ 8246656 w 12192000"/>
                <a:gd name="connsiteY75" fmla="*/ 362454 h 362454"/>
                <a:gd name="connsiteX76" fmla="*/ 8205849 w 12192000"/>
                <a:gd name="connsiteY76" fmla="*/ 0 h 362454"/>
                <a:gd name="connsiteX77" fmla="*/ 8310773 w 12192000"/>
                <a:gd name="connsiteY77" fmla="*/ 0 h 362454"/>
                <a:gd name="connsiteX78" fmla="*/ 8146579 w 12192000"/>
                <a:gd name="connsiteY78" fmla="*/ 362454 h 362454"/>
                <a:gd name="connsiteX79" fmla="*/ 8041655 w 12192000"/>
                <a:gd name="connsiteY79" fmla="*/ 362454 h 362454"/>
                <a:gd name="connsiteX80" fmla="*/ 8000848 w 12192000"/>
                <a:gd name="connsiteY80" fmla="*/ 0 h 362454"/>
                <a:gd name="connsiteX81" fmla="*/ 8105772 w 12192000"/>
                <a:gd name="connsiteY81" fmla="*/ 0 h 362454"/>
                <a:gd name="connsiteX82" fmla="*/ 7941578 w 12192000"/>
                <a:gd name="connsiteY82" fmla="*/ 362454 h 362454"/>
                <a:gd name="connsiteX83" fmla="*/ 7836654 w 12192000"/>
                <a:gd name="connsiteY83" fmla="*/ 362454 h 362454"/>
                <a:gd name="connsiteX84" fmla="*/ 7795847 w 12192000"/>
                <a:gd name="connsiteY84" fmla="*/ 0 h 362454"/>
                <a:gd name="connsiteX85" fmla="*/ 7900771 w 12192000"/>
                <a:gd name="connsiteY85" fmla="*/ 0 h 362454"/>
                <a:gd name="connsiteX86" fmla="*/ 7736577 w 12192000"/>
                <a:gd name="connsiteY86" fmla="*/ 362454 h 362454"/>
                <a:gd name="connsiteX87" fmla="*/ 7631653 w 12192000"/>
                <a:gd name="connsiteY87" fmla="*/ 362454 h 362454"/>
                <a:gd name="connsiteX88" fmla="*/ 7604637 w 12192000"/>
                <a:gd name="connsiteY88" fmla="*/ 0 h 362454"/>
                <a:gd name="connsiteX89" fmla="*/ 7709561 w 12192000"/>
                <a:gd name="connsiteY89" fmla="*/ 0 h 362454"/>
                <a:gd name="connsiteX90" fmla="*/ 7545367 w 12192000"/>
                <a:gd name="connsiteY90" fmla="*/ 362454 h 362454"/>
                <a:gd name="connsiteX91" fmla="*/ 7440443 w 12192000"/>
                <a:gd name="connsiteY91" fmla="*/ 362454 h 362454"/>
                <a:gd name="connsiteX92" fmla="*/ 7399638 w 12192000"/>
                <a:gd name="connsiteY92" fmla="*/ 0 h 362454"/>
                <a:gd name="connsiteX93" fmla="*/ 7504562 w 12192000"/>
                <a:gd name="connsiteY93" fmla="*/ 0 h 362454"/>
                <a:gd name="connsiteX94" fmla="*/ 7340368 w 12192000"/>
                <a:gd name="connsiteY94" fmla="*/ 362454 h 362454"/>
                <a:gd name="connsiteX95" fmla="*/ 7235444 w 12192000"/>
                <a:gd name="connsiteY95" fmla="*/ 362454 h 362454"/>
                <a:gd name="connsiteX96" fmla="*/ 7194637 w 12192000"/>
                <a:gd name="connsiteY96" fmla="*/ 0 h 362454"/>
                <a:gd name="connsiteX97" fmla="*/ 7299561 w 12192000"/>
                <a:gd name="connsiteY97" fmla="*/ 0 h 362454"/>
                <a:gd name="connsiteX98" fmla="*/ 7135367 w 12192000"/>
                <a:gd name="connsiteY98" fmla="*/ 362454 h 362454"/>
                <a:gd name="connsiteX99" fmla="*/ 7030443 w 12192000"/>
                <a:gd name="connsiteY99" fmla="*/ 362454 h 362454"/>
                <a:gd name="connsiteX100" fmla="*/ 6989636 w 12192000"/>
                <a:gd name="connsiteY100" fmla="*/ 0 h 362454"/>
                <a:gd name="connsiteX101" fmla="*/ 7094560 w 12192000"/>
                <a:gd name="connsiteY101" fmla="*/ 0 h 362454"/>
                <a:gd name="connsiteX102" fmla="*/ 6930366 w 12192000"/>
                <a:gd name="connsiteY102" fmla="*/ 362454 h 362454"/>
                <a:gd name="connsiteX103" fmla="*/ 6825442 w 12192000"/>
                <a:gd name="connsiteY103" fmla="*/ 362454 h 362454"/>
                <a:gd name="connsiteX104" fmla="*/ 6784635 w 12192000"/>
                <a:gd name="connsiteY104" fmla="*/ 0 h 362454"/>
                <a:gd name="connsiteX105" fmla="*/ 6889559 w 12192000"/>
                <a:gd name="connsiteY105" fmla="*/ 0 h 362454"/>
                <a:gd name="connsiteX106" fmla="*/ 6725365 w 12192000"/>
                <a:gd name="connsiteY106" fmla="*/ 362454 h 362454"/>
                <a:gd name="connsiteX107" fmla="*/ 6620441 w 12192000"/>
                <a:gd name="connsiteY107" fmla="*/ 362454 h 362454"/>
                <a:gd name="connsiteX108" fmla="*/ 6579634 w 12192000"/>
                <a:gd name="connsiteY108" fmla="*/ 0 h 362454"/>
                <a:gd name="connsiteX109" fmla="*/ 6684558 w 12192000"/>
                <a:gd name="connsiteY109" fmla="*/ 0 h 362454"/>
                <a:gd name="connsiteX110" fmla="*/ 6520364 w 12192000"/>
                <a:gd name="connsiteY110" fmla="*/ 362454 h 362454"/>
                <a:gd name="connsiteX111" fmla="*/ 6415440 w 12192000"/>
                <a:gd name="connsiteY111" fmla="*/ 362454 h 362454"/>
                <a:gd name="connsiteX112" fmla="*/ 6374633 w 12192000"/>
                <a:gd name="connsiteY112" fmla="*/ 0 h 362454"/>
                <a:gd name="connsiteX113" fmla="*/ 6479557 w 12192000"/>
                <a:gd name="connsiteY113" fmla="*/ 0 h 362454"/>
                <a:gd name="connsiteX114" fmla="*/ 6315363 w 12192000"/>
                <a:gd name="connsiteY114" fmla="*/ 362454 h 362454"/>
                <a:gd name="connsiteX115" fmla="*/ 6210439 w 12192000"/>
                <a:gd name="connsiteY115" fmla="*/ 362454 h 362454"/>
                <a:gd name="connsiteX116" fmla="*/ 6169632 w 12192000"/>
                <a:gd name="connsiteY116" fmla="*/ 0 h 362454"/>
                <a:gd name="connsiteX117" fmla="*/ 6274556 w 12192000"/>
                <a:gd name="connsiteY117" fmla="*/ 0 h 362454"/>
                <a:gd name="connsiteX118" fmla="*/ 6110362 w 12192000"/>
                <a:gd name="connsiteY118" fmla="*/ 362454 h 362454"/>
                <a:gd name="connsiteX119" fmla="*/ 6005438 w 12192000"/>
                <a:gd name="connsiteY119" fmla="*/ 362454 h 362454"/>
                <a:gd name="connsiteX120" fmla="*/ 5964632 w 12192000"/>
                <a:gd name="connsiteY120" fmla="*/ 0 h 362454"/>
                <a:gd name="connsiteX121" fmla="*/ 6069556 w 12192000"/>
                <a:gd name="connsiteY121" fmla="*/ 0 h 362454"/>
                <a:gd name="connsiteX122" fmla="*/ 5905362 w 12192000"/>
                <a:gd name="connsiteY122" fmla="*/ 362454 h 362454"/>
                <a:gd name="connsiteX123" fmla="*/ 5800438 w 12192000"/>
                <a:gd name="connsiteY123" fmla="*/ 362454 h 362454"/>
                <a:gd name="connsiteX124" fmla="*/ 5759631 w 12192000"/>
                <a:gd name="connsiteY124" fmla="*/ 0 h 362454"/>
                <a:gd name="connsiteX125" fmla="*/ 5864555 w 12192000"/>
                <a:gd name="connsiteY125" fmla="*/ 0 h 362454"/>
                <a:gd name="connsiteX126" fmla="*/ 5700362 w 12192000"/>
                <a:gd name="connsiteY126" fmla="*/ 362454 h 362454"/>
                <a:gd name="connsiteX127" fmla="*/ 5595439 w 12192000"/>
                <a:gd name="connsiteY127" fmla="*/ 362454 h 362454"/>
                <a:gd name="connsiteX128" fmla="*/ 5554631 w 12192000"/>
                <a:gd name="connsiteY128" fmla="*/ 0 h 362454"/>
                <a:gd name="connsiteX129" fmla="*/ 5659555 w 12192000"/>
                <a:gd name="connsiteY129" fmla="*/ 0 h 362454"/>
                <a:gd name="connsiteX130" fmla="*/ 5495362 w 12192000"/>
                <a:gd name="connsiteY130" fmla="*/ 362454 h 362454"/>
                <a:gd name="connsiteX131" fmla="*/ 5390438 w 12192000"/>
                <a:gd name="connsiteY131" fmla="*/ 362454 h 362454"/>
                <a:gd name="connsiteX132" fmla="*/ 5363422 w 12192000"/>
                <a:gd name="connsiteY132" fmla="*/ 0 h 362454"/>
                <a:gd name="connsiteX133" fmla="*/ 5468345 w 12192000"/>
                <a:gd name="connsiteY133" fmla="*/ 0 h 362454"/>
                <a:gd name="connsiteX134" fmla="*/ 5304153 w 12192000"/>
                <a:gd name="connsiteY134" fmla="*/ 362454 h 362454"/>
                <a:gd name="connsiteX135" fmla="*/ 5199228 w 12192000"/>
                <a:gd name="connsiteY135" fmla="*/ 362454 h 362454"/>
                <a:gd name="connsiteX136" fmla="*/ 5158423 w 12192000"/>
                <a:gd name="connsiteY136" fmla="*/ 0 h 362454"/>
                <a:gd name="connsiteX137" fmla="*/ 5263348 w 12192000"/>
                <a:gd name="connsiteY137" fmla="*/ 0 h 362454"/>
                <a:gd name="connsiteX138" fmla="*/ 5099154 w 12192000"/>
                <a:gd name="connsiteY138" fmla="*/ 362454 h 362454"/>
                <a:gd name="connsiteX139" fmla="*/ 4994229 w 12192000"/>
                <a:gd name="connsiteY139" fmla="*/ 362454 h 362454"/>
                <a:gd name="connsiteX140" fmla="*/ 4953420 w 12192000"/>
                <a:gd name="connsiteY140" fmla="*/ 0 h 362454"/>
                <a:gd name="connsiteX141" fmla="*/ 5058346 w 12192000"/>
                <a:gd name="connsiteY141" fmla="*/ 0 h 362454"/>
                <a:gd name="connsiteX142" fmla="*/ 4894151 w 12192000"/>
                <a:gd name="connsiteY142" fmla="*/ 362454 h 362454"/>
                <a:gd name="connsiteX143" fmla="*/ 4789227 w 12192000"/>
                <a:gd name="connsiteY143" fmla="*/ 362454 h 362454"/>
                <a:gd name="connsiteX144" fmla="*/ 4748421 w 12192000"/>
                <a:gd name="connsiteY144" fmla="*/ 0 h 362454"/>
                <a:gd name="connsiteX145" fmla="*/ 4853343 w 12192000"/>
                <a:gd name="connsiteY145" fmla="*/ 0 h 362454"/>
                <a:gd name="connsiteX146" fmla="*/ 4689151 w 12192000"/>
                <a:gd name="connsiteY146" fmla="*/ 362454 h 362454"/>
                <a:gd name="connsiteX147" fmla="*/ 4584226 w 12192000"/>
                <a:gd name="connsiteY147" fmla="*/ 362454 h 362454"/>
                <a:gd name="connsiteX148" fmla="*/ 4543420 w 12192000"/>
                <a:gd name="connsiteY148" fmla="*/ 0 h 362454"/>
                <a:gd name="connsiteX149" fmla="*/ 4648343 w 12192000"/>
                <a:gd name="connsiteY149" fmla="*/ 0 h 362454"/>
                <a:gd name="connsiteX150" fmla="*/ 4484149 w 12192000"/>
                <a:gd name="connsiteY150" fmla="*/ 362454 h 362454"/>
                <a:gd name="connsiteX151" fmla="*/ 4379225 w 12192000"/>
                <a:gd name="connsiteY151" fmla="*/ 362454 h 362454"/>
                <a:gd name="connsiteX152" fmla="*/ 4338417 w 12192000"/>
                <a:gd name="connsiteY152" fmla="*/ 0 h 362454"/>
                <a:gd name="connsiteX153" fmla="*/ 4443341 w 12192000"/>
                <a:gd name="connsiteY153" fmla="*/ 0 h 362454"/>
                <a:gd name="connsiteX154" fmla="*/ 4279148 w 12192000"/>
                <a:gd name="connsiteY154" fmla="*/ 362454 h 362454"/>
                <a:gd name="connsiteX155" fmla="*/ 4174226 w 12192000"/>
                <a:gd name="connsiteY155" fmla="*/ 362454 h 362454"/>
                <a:gd name="connsiteX156" fmla="*/ 4133419 w 12192000"/>
                <a:gd name="connsiteY156" fmla="*/ 0 h 362454"/>
                <a:gd name="connsiteX157" fmla="*/ 4238340 w 12192000"/>
                <a:gd name="connsiteY157" fmla="*/ 0 h 362454"/>
                <a:gd name="connsiteX158" fmla="*/ 4074149 w 12192000"/>
                <a:gd name="connsiteY158" fmla="*/ 362454 h 362454"/>
                <a:gd name="connsiteX159" fmla="*/ 3969225 w 12192000"/>
                <a:gd name="connsiteY159" fmla="*/ 362454 h 362454"/>
                <a:gd name="connsiteX160" fmla="*/ 3928418 w 12192000"/>
                <a:gd name="connsiteY160" fmla="*/ 0 h 362454"/>
                <a:gd name="connsiteX161" fmla="*/ 4033341 w 12192000"/>
                <a:gd name="connsiteY161" fmla="*/ 0 h 362454"/>
                <a:gd name="connsiteX162" fmla="*/ 3869147 w 12192000"/>
                <a:gd name="connsiteY162" fmla="*/ 362454 h 362454"/>
                <a:gd name="connsiteX163" fmla="*/ 3764224 w 12192000"/>
                <a:gd name="connsiteY163" fmla="*/ 362454 h 362454"/>
                <a:gd name="connsiteX164" fmla="*/ 3723416 w 12192000"/>
                <a:gd name="connsiteY164" fmla="*/ 0 h 362454"/>
                <a:gd name="connsiteX165" fmla="*/ 3828340 w 12192000"/>
                <a:gd name="connsiteY165" fmla="*/ 0 h 362454"/>
                <a:gd name="connsiteX166" fmla="*/ 3664147 w 12192000"/>
                <a:gd name="connsiteY166" fmla="*/ 362454 h 362454"/>
                <a:gd name="connsiteX167" fmla="*/ 3559223 w 12192000"/>
                <a:gd name="connsiteY167" fmla="*/ 362454 h 362454"/>
                <a:gd name="connsiteX168" fmla="*/ 3518417 w 12192000"/>
                <a:gd name="connsiteY168" fmla="*/ 0 h 362454"/>
                <a:gd name="connsiteX169" fmla="*/ 3623339 w 12192000"/>
                <a:gd name="connsiteY169" fmla="*/ 0 h 362454"/>
                <a:gd name="connsiteX170" fmla="*/ 3459146 w 12192000"/>
                <a:gd name="connsiteY170" fmla="*/ 362454 h 362454"/>
                <a:gd name="connsiteX171" fmla="*/ 3354222 w 12192000"/>
                <a:gd name="connsiteY171" fmla="*/ 362454 h 362454"/>
                <a:gd name="connsiteX172" fmla="*/ 3313414 w 12192000"/>
                <a:gd name="connsiteY172" fmla="*/ 0 h 362454"/>
                <a:gd name="connsiteX173" fmla="*/ 3418339 w 12192000"/>
                <a:gd name="connsiteY173" fmla="*/ 0 h 362454"/>
                <a:gd name="connsiteX174" fmla="*/ 3254144 w 12192000"/>
                <a:gd name="connsiteY174" fmla="*/ 362454 h 362454"/>
                <a:gd name="connsiteX175" fmla="*/ 3149221 w 12192000"/>
                <a:gd name="connsiteY175" fmla="*/ 362454 h 362454"/>
                <a:gd name="connsiteX176" fmla="*/ 3122204 w 12192000"/>
                <a:gd name="connsiteY176" fmla="*/ 0 h 362454"/>
                <a:gd name="connsiteX177" fmla="*/ 3227129 w 12192000"/>
                <a:gd name="connsiteY177" fmla="*/ 0 h 362454"/>
                <a:gd name="connsiteX178" fmla="*/ 3062934 w 12192000"/>
                <a:gd name="connsiteY178" fmla="*/ 362454 h 362454"/>
                <a:gd name="connsiteX179" fmla="*/ 2958010 w 12192000"/>
                <a:gd name="connsiteY179" fmla="*/ 362454 h 362454"/>
                <a:gd name="connsiteX180" fmla="*/ 2917205 w 12192000"/>
                <a:gd name="connsiteY180" fmla="*/ 0 h 362454"/>
                <a:gd name="connsiteX181" fmla="*/ 3022129 w 12192000"/>
                <a:gd name="connsiteY181" fmla="*/ 0 h 362454"/>
                <a:gd name="connsiteX182" fmla="*/ 2857936 w 12192000"/>
                <a:gd name="connsiteY182" fmla="*/ 362454 h 362454"/>
                <a:gd name="connsiteX183" fmla="*/ 2753011 w 12192000"/>
                <a:gd name="connsiteY183" fmla="*/ 362454 h 362454"/>
                <a:gd name="connsiteX184" fmla="*/ 2712204 w 12192000"/>
                <a:gd name="connsiteY184" fmla="*/ 0 h 362454"/>
                <a:gd name="connsiteX185" fmla="*/ 2817128 w 12192000"/>
                <a:gd name="connsiteY185" fmla="*/ 0 h 362454"/>
                <a:gd name="connsiteX186" fmla="*/ 2652933 w 12192000"/>
                <a:gd name="connsiteY186" fmla="*/ 362454 h 362454"/>
                <a:gd name="connsiteX187" fmla="*/ 2548011 w 12192000"/>
                <a:gd name="connsiteY187" fmla="*/ 362454 h 362454"/>
                <a:gd name="connsiteX188" fmla="*/ 2507202 w 12192000"/>
                <a:gd name="connsiteY188" fmla="*/ 0 h 362454"/>
                <a:gd name="connsiteX189" fmla="*/ 2612127 w 12192000"/>
                <a:gd name="connsiteY189" fmla="*/ 0 h 362454"/>
                <a:gd name="connsiteX190" fmla="*/ 2447933 w 12192000"/>
                <a:gd name="connsiteY190" fmla="*/ 362454 h 362454"/>
                <a:gd name="connsiteX191" fmla="*/ 2343010 w 12192000"/>
                <a:gd name="connsiteY191" fmla="*/ 362454 h 362454"/>
                <a:gd name="connsiteX192" fmla="*/ 2302202 w 12192000"/>
                <a:gd name="connsiteY192" fmla="*/ 0 h 362454"/>
                <a:gd name="connsiteX193" fmla="*/ 2407125 w 12192000"/>
                <a:gd name="connsiteY193" fmla="*/ 0 h 362454"/>
                <a:gd name="connsiteX194" fmla="*/ 2242932 w 12192000"/>
                <a:gd name="connsiteY194" fmla="*/ 362454 h 362454"/>
                <a:gd name="connsiteX195" fmla="*/ 2138008 w 12192000"/>
                <a:gd name="connsiteY195" fmla="*/ 362454 h 362454"/>
                <a:gd name="connsiteX196" fmla="*/ 2097201 w 12192000"/>
                <a:gd name="connsiteY196" fmla="*/ 0 h 362454"/>
                <a:gd name="connsiteX197" fmla="*/ 2202124 w 12192000"/>
                <a:gd name="connsiteY197" fmla="*/ 0 h 362454"/>
                <a:gd name="connsiteX198" fmla="*/ 2037930 w 12192000"/>
                <a:gd name="connsiteY198" fmla="*/ 362454 h 362454"/>
                <a:gd name="connsiteX199" fmla="*/ 1933006 w 12192000"/>
                <a:gd name="connsiteY199" fmla="*/ 362454 h 362454"/>
                <a:gd name="connsiteX200" fmla="*/ 1892198 w 12192000"/>
                <a:gd name="connsiteY200" fmla="*/ 0 h 362454"/>
                <a:gd name="connsiteX201" fmla="*/ 1997122 w 12192000"/>
                <a:gd name="connsiteY201" fmla="*/ 0 h 362454"/>
                <a:gd name="connsiteX202" fmla="*/ 1832930 w 12192000"/>
                <a:gd name="connsiteY202" fmla="*/ 362454 h 362454"/>
                <a:gd name="connsiteX203" fmla="*/ 1728005 w 12192000"/>
                <a:gd name="connsiteY203" fmla="*/ 362454 h 362454"/>
                <a:gd name="connsiteX204" fmla="*/ 1687197 w 12192000"/>
                <a:gd name="connsiteY204" fmla="*/ 0 h 362454"/>
                <a:gd name="connsiteX205" fmla="*/ 1792121 w 12192000"/>
                <a:gd name="connsiteY205" fmla="*/ 0 h 362454"/>
                <a:gd name="connsiteX206" fmla="*/ 1627927 w 12192000"/>
                <a:gd name="connsiteY206" fmla="*/ 362454 h 362454"/>
                <a:gd name="connsiteX207" fmla="*/ 1523003 w 12192000"/>
                <a:gd name="connsiteY207" fmla="*/ 362454 h 362454"/>
                <a:gd name="connsiteX208" fmla="*/ 1482196 w 12192000"/>
                <a:gd name="connsiteY208" fmla="*/ 0 h 362454"/>
                <a:gd name="connsiteX209" fmla="*/ 1587120 w 12192000"/>
                <a:gd name="connsiteY209" fmla="*/ 0 h 362454"/>
                <a:gd name="connsiteX210" fmla="*/ 1422926 w 12192000"/>
                <a:gd name="connsiteY210" fmla="*/ 362454 h 362454"/>
                <a:gd name="connsiteX211" fmla="*/ 1318002 w 12192000"/>
                <a:gd name="connsiteY211" fmla="*/ 362454 h 362454"/>
                <a:gd name="connsiteX212" fmla="*/ 1277195 w 12192000"/>
                <a:gd name="connsiteY212" fmla="*/ 0 h 362454"/>
                <a:gd name="connsiteX213" fmla="*/ 1382120 w 12192000"/>
                <a:gd name="connsiteY213" fmla="*/ 0 h 362454"/>
                <a:gd name="connsiteX214" fmla="*/ 1217925 w 12192000"/>
                <a:gd name="connsiteY214" fmla="*/ 362454 h 362454"/>
                <a:gd name="connsiteX215" fmla="*/ 1113001 w 12192000"/>
                <a:gd name="connsiteY215" fmla="*/ 362454 h 362454"/>
                <a:gd name="connsiteX216" fmla="*/ 1072194 w 12192000"/>
                <a:gd name="connsiteY216" fmla="*/ 0 h 362454"/>
                <a:gd name="connsiteX217" fmla="*/ 1177118 w 12192000"/>
                <a:gd name="connsiteY217" fmla="*/ 0 h 362454"/>
                <a:gd name="connsiteX218" fmla="*/ 1012924 w 12192000"/>
                <a:gd name="connsiteY218" fmla="*/ 362454 h 362454"/>
                <a:gd name="connsiteX219" fmla="*/ 908000 w 12192000"/>
                <a:gd name="connsiteY219" fmla="*/ 362454 h 362454"/>
                <a:gd name="connsiteX220" fmla="*/ 880984 w 12192000"/>
                <a:gd name="connsiteY220" fmla="*/ 0 h 362454"/>
                <a:gd name="connsiteX221" fmla="*/ 985908 w 12192000"/>
                <a:gd name="connsiteY221" fmla="*/ 0 h 362454"/>
                <a:gd name="connsiteX222" fmla="*/ 821715 w 12192000"/>
                <a:gd name="connsiteY222" fmla="*/ 362454 h 362454"/>
                <a:gd name="connsiteX223" fmla="*/ 716790 w 12192000"/>
                <a:gd name="connsiteY223" fmla="*/ 362454 h 362454"/>
                <a:gd name="connsiteX224" fmla="*/ 689773 w 12192000"/>
                <a:gd name="connsiteY224" fmla="*/ 0 h 362454"/>
                <a:gd name="connsiteX225" fmla="*/ 794698 w 12192000"/>
                <a:gd name="connsiteY225" fmla="*/ 0 h 362454"/>
                <a:gd name="connsiteX226" fmla="*/ 630504 w 12192000"/>
                <a:gd name="connsiteY226" fmla="*/ 362454 h 362454"/>
                <a:gd name="connsiteX227" fmla="*/ 525580 w 12192000"/>
                <a:gd name="connsiteY227" fmla="*/ 362454 h 362454"/>
                <a:gd name="connsiteX228" fmla="*/ 498563 w 12192000"/>
                <a:gd name="connsiteY228" fmla="*/ 0 h 362454"/>
                <a:gd name="connsiteX229" fmla="*/ 603487 w 12192000"/>
                <a:gd name="connsiteY229" fmla="*/ 0 h 362454"/>
                <a:gd name="connsiteX230" fmla="*/ 439293 w 12192000"/>
                <a:gd name="connsiteY230" fmla="*/ 362454 h 362454"/>
                <a:gd name="connsiteX231" fmla="*/ 334369 w 12192000"/>
                <a:gd name="connsiteY231" fmla="*/ 362454 h 362454"/>
                <a:gd name="connsiteX232" fmla="*/ 307353 w 12192000"/>
                <a:gd name="connsiteY232" fmla="*/ 0 h 362454"/>
                <a:gd name="connsiteX233" fmla="*/ 412277 w 12192000"/>
                <a:gd name="connsiteY233" fmla="*/ 0 h 362454"/>
                <a:gd name="connsiteX234" fmla="*/ 248083 w 12192000"/>
                <a:gd name="connsiteY234" fmla="*/ 362454 h 362454"/>
                <a:gd name="connsiteX235" fmla="*/ 143159 w 12192000"/>
                <a:gd name="connsiteY235" fmla="*/ 362454 h 362454"/>
                <a:gd name="connsiteX236" fmla="*/ 116154 w 12192000"/>
                <a:gd name="connsiteY236" fmla="*/ 0 h 362454"/>
                <a:gd name="connsiteX237" fmla="*/ 221078 w 12192000"/>
                <a:gd name="connsiteY237" fmla="*/ 0 h 362454"/>
                <a:gd name="connsiteX238" fmla="*/ 56884 w 12192000"/>
                <a:gd name="connsiteY238" fmla="*/ 362454 h 362454"/>
                <a:gd name="connsiteX239" fmla="*/ 0 w 12192000"/>
                <a:gd name="connsiteY239" fmla="*/ 362454 h 362454"/>
                <a:gd name="connsiteX240" fmla="*/ 0 w 12192000"/>
                <a:gd name="connsiteY240" fmla="*/ 256407 h 362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</a:cxnLst>
              <a:rect l="l" t="t" r="r" b="b"/>
              <a:pathLst>
                <a:path w="12192000" h="362454">
                  <a:moveTo>
                    <a:pt x="12087076" y="0"/>
                  </a:moveTo>
                  <a:lnTo>
                    <a:pt x="12192000" y="0"/>
                  </a:lnTo>
                  <a:lnTo>
                    <a:pt x="12027806" y="362454"/>
                  </a:lnTo>
                  <a:lnTo>
                    <a:pt x="11922882" y="362454"/>
                  </a:lnTo>
                  <a:close/>
                  <a:moveTo>
                    <a:pt x="11882077" y="0"/>
                  </a:moveTo>
                  <a:lnTo>
                    <a:pt x="11987001" y="0"/>
                  </a:lnTo>
                  <a:lnTo>
                    <a:pt x="11822807" y="362454"/>
                  </a:lnTo>
                  <a:lnTo>
                    <a:pt x="11717883" y="362454"/>
                  </a:lnTo>
                  <a:close/>
                  <a:moveTo>
                    <a:pt x="11677076" y="0"/>
                  </a:moveTo>
                  <a:lnTo>
                    <a:pt x="11782000" y="0"/>
                  </a:lnTo>
                  <a:lnTo>
                    <a:pt x="11617806" y="362454"/>
                  </a:lnTo>
                  <a:lnTo>
                    <a:pt x="11512882" y="362454"/>
                  </a:lnTo>
                  <a:close/>
                  <a:moveTo>
                    <a:pt x="11472075" y="0"/>
                  </a:moveTo>
                  <a:lnTo>
                    <a:pt x="11576999" y="0"/>
                  </a:lnTo>
                  <a:lnTo>
                    <a:pt x="11412805" y="362454"/>
                  </a:lnTo>
                  <a:lnTo>
                    <a:pt x="11307881" y="362454"/>
                  </a:lnTo>
                  <a:close/>
                  <a:moveTo>
                    <a:pt x="11267074" y="0"/>
                  </a:moveTo>
                  <a:lnTo>
                    <a:pt x="11371998" y="0"/>
                  </a:lnTo>
                  <a:lnTo>
                    <a:pt x="11207804" y="362454"/>
                  </a:lnTo>
                  <a:lnTo>
                    <a:pt x="11102880" y="362454"/>
                  </a:lnTo>
                  <a:close/>
                  <a:moveTo>
                    <a:pt x="11062073" y="0"/>
                  </a:moveTo>
                  <a:lnTo>
                    <a:pt x="11166997" y="0"/>
                  </a:lnTo>
                  <a:lnTo>
                    <a:pt x="11002803" y="362454"/>
                  </a:lnTo>
                  <a:lnTo>
                    <a:pt x="10897879" y="362454"/>
                  </a:lnTo>
                  <a:close/>
                  <a:moveTo>
                    <a:pt x="10857072" y="0"/>
                  </a:moveTo>
                  <a:lnTo>
                    <a:pt x="10961996" y="0"/>
                  </a:lnTo>
                  <a:lnTo>
                    <a:pt x="10797802" y="362454"/>
                  </a:lnTo>
                  <a:lnTo>
                    <a:pt x="10692878" y="362454"/>
                  </a:lnTo>
                  <a:close/>
                  <a:moveTo>
                    <a:pt x="10652071" y="0"/>
                  </a:moveTo>
                  <a:lnTo>
                    <a:pt x="10756995" y="0"/>
                  </a:lnTo>
                  <a:lnTo>
                    <a:pt x="10592801" y="362454"/>
                  </a:lnTo>
                  <a:lnTo>
                    <a:pt x="10487877" y="362454"/>
                  </a:lnTo>
                  <a:close/>
                  <a:moveTo>
                    <a:pt x="10447070" y="0"/>
                  </a:moveTo>
                  <a:lnTo>
                    <a:pt x="10551994" y="0"/>
                  </a:lnTo>
                  <a:lnTo>
                    <a:pt x="10387800" y="362454"/>
                  </a:lnTo>
                  <a:lnTo>
                    <a:pt x="10282876" y="362454"/>
                  </a:lnTo>
                  <a:close/>
                  <a:moveTo>
                    <a:pt x="10242069" y="0"/>
                  </a:moveTo>
                  <a:lnTo>
                    <a:pt x="10346993" y="0"/>
                  </a:lnTo>
                  <a:lnTo>
                    <a:pt x="10182799" y="362454"/>
                  </a:lnTo>
                  <a:lnTo>
                    <a:pt x="10077875" y="362454"/>
                  </a:lnTo>
                  <a:close/>
                  <a:moveTo>
                    <a:pt x="10037068" y="0"/>
                  </a:moveTo>
                  <a:lnTo>
                    <a:pt x="10141992" y="0"/>
                  </a:lnTo>
                  <a:lnTo>
                    <a:pt x="9977798" y="362454"/>
                  </a:lnTo>
                  <a:lnTo>
                    <a:pt x="9872874" y="362454"/>
                  </a:lnTo>
                  <a:close/>
                  <a:moveTo>
                    <a:pt x="9845855" y="0"/>
                  </a:moveTo>
                  <a:lnTo>
                    <a:pt x="9950779" y="0"/>
                  </a:lnTo>
                  <a:lnTo>
                    <a:pt x="9786585" y="362454"/>
                  </a:lnTo>
                  <a:lnTo>
                    <a:pt x="9681661" y="362454"/>
                  </a:lnTo>
                  <a:close/>
                  <a:moveTo>
                    <a:pt x="9640856" y="0"/>
                  </a:moveTo>
                  <a:lnTo>
                    <a:pt x="9745780" y="0"/>
                  </a:lnTo>
                  <a:lnTo>
                    <a:pt x="9581586" y="362454"/>
                  </a:lnTo>
                  <a:lnTo>
                    <a:pt x="9476662" y="362454"/>
                  </a:lnTo>
                  <a:close/>
                  <a:moveTo>
                    <a:pt x="9435855" y="0"/>
                  </a:moveTo>
                  <a:lnTo>
                    <a:pt x="9540779" y="0"/>
                  </a:lnTo>
                  <a:lnTo>
                    <a:pt x="9376585" y="362454"/>
                  </a:lnTo>
                  <a:lnTo>
                    <a:pt x="9271661" y="362454"/>
                  </a:lnTo>
                  <a:close/>
                  <a:moveTo>
                    <a:pt x="9230854" y="0"/>
                  </a:moveTo>
                  <a:lnTo>
                    <a:pt x="9335778" y="0"/>
                  </a:lnTo>
                  <a:lnTo>
                    <a:pt x="9171584" y="362454"/>
                  </a:lnTo>
                  <a:lnTo>
                    <a:pt x="9066660" y="362454"/>
                  </a:lnTo>
                  <a:close/>
                  <a:moveTo>
                    <a:pt x="9025853" y="0"/>
                  </a:moveTo>
                  <a:lnTo>
                    <a:pt x="9130777" y="0"/>
                  </a:lnTo>
                  <a:lnTo>
                    <a:pt x="8966583" y="362454"/>
                  </a:lnTo>
                  <a:lnTo>
                    <a:pt x="8861659" y="362454"/>
                  </a:lnTo>
                  <a:close/>
                  <a:moveTo>
                    <a:pt x="8820852" y="0"/>
                  </a:moveTo>
                  <a:lnTo>
                    <a:pt x="8925776" y="0"/>
                  </a:lnTo>
                  <a:lnTo>
                    <a:pt x="8761582" y="362454"/>
                  </a:lnTo>
                  <a:lnTo>
                    <a:pt x="8656658" y="362454"/>
                  </a:lnTo>
                  <a:close/>
                  <a:moveTo>
                    <a:pt x="8615851" y="0"/>
                  </a:moveTo>
                  <a:lnTo>
                    <a:pt x="8720775" y="0"/>
                  </a:lnTo>
                  <a:lnTo>
                    <a:pt x="8556581" y="362454"/>
                  </a:lnTo>
                  <a:lnTo>
                    <a:pt x="8451657" y="362454"/>
                  </a:lnTo>
                  <a:close/>
                  <a:moveTo>
                    <a:pt x="8410850" y="0"/>
                  </a:moveTo>
                  <a:lnTo>
                    <a:pt x="8515774" y="0"/>
                  </a:lnTo>
                  <a:lnTo>
                    <a:pt x="8351580" y="362454"/>
                  </a:lnTo>
                  <a:lnTo>
                    <a:pt x="8246656" y="362454"/>
                  </a:lnTo>
                  <a:close/>
                  <a:moveTo>
                    <a:pt x="8205849" y="0"/>
                  </a:moveTo>
                  <a:lnTo>
                    <a:pt x="8310773" y="0"/>
                  </a:lnTo>
                  <a:lnTo>
                    <a:pt x="8146579" y="362454"/>
                  </a:lnTo>
                  <a:lnTo>
                    <a:pt x="8041655" y="362454"/>
                  </a:lnTo>
                  <a:close/>
                  <a:moveTo>
                    <a:pt x="8000848" y="0"/>
                  </a:moveTo>
                  <a:lnTo>
                    <a:pt x="8105772" y="0"/>
                  </a:lnTo>
                  <a:lnTo>
                    <a:pt x="7941578" y="362454"/>
                  </a:lnTo>
                  <a:lnTo>
                    <a:pt x="7836654" y="362454"/>
                  </a:lnTo>
                  <a:close/>
                  <a:moveTo>
                    <a:pt x="7795847" y="0"/>
                  </a:moveTo>
                  <a:lnTo>
                    <a:pt x="7900771" y="0"/>
                  </a:lnTo>
                  <a:lnTo>
                    <a:pt x="7736577" y="362454"/>
                  </a:lnTo>
                  <a:lnTo>
                    <a:pt x="7631653" y="362454"/>
                  </a:lnTo>
                  <a:close/>
                  <a:moveTo>
                    <a:pt x="7604637" y="0"/>
                  </a:moveTo>
                  <a:lnTo>
                    <a:pt x="7709561" y="0"/>
                  </a:lnTo>
                  <a:lnTo>
                    <a:pt x="7545367" y="362454"/>
                  </a:lnTo>
                  <a:lnTo>
                    <a:pt x="7440443" y="362454"/>
                  </a:lnTo>
                  <a:close/>
                  <a:moveTo>
                    <a:pt x="7399638" y="0"/>
                  </a:moveTo>
                  <a:lnTo>
                    <a:pt x="7504562" y="0"/>
                  </a:lnTo>
                  <a:lnTo>
                    <a:pt x="7340368" y="362454"/>
                  </a:lnTo>
                  <a:lnTo>
                    <a:pt x="7235444" y="362454"/>
                  </a:lnTo>
                  <a:close/>
                  <a:moveTo>
                    <a:pt x="7194637" y="0"/>
                  </a:moveTo>
                  <a:lnTo>
                    <a:pt x="7299561" y="0"/>
                  </a:lnTo>
                  <a:lnTo>
                    <a:pt x="7135367" y="362454"/>
                  </a:lnTo>
                  <a:lnTo>
                    <a:pt x="7030443" y="362454"/>
                  </a:lnTo>
                  <a:close/>
                  <a:moveTo>
                    <a:pt x="6989636" y="0"/>
                  </a:moveTo>
                  <a:lnTo>
                    <a:pt x="7094560" y="0"/>
                  </a:lnTo>
                  <a:lnTo>
                    <a:pt x="6930366" y="362454"/>
                  </a:lnTo>
                  <a:lnTo>
                    <a:pt x="6825442" y="362454"/>
                  </a:lnTo>
                  <a:close/>
                  <a:moveTo>
                    <a:pt x="6784635" y="0"/>
                  </a:moveTo>
                  <a:lnTo>
                    <a:pt x="6889559" y="0"/>
                  </a:lnTo>
                  <a:lnTo>
                    <a:pt x="6725365" y="362454"/>
                  </a:lnTo>
                  <a:lnTo>
                    <a:pt x="6620441" y="362454"/>
                  </a:lnTo>
                  <a:close/>
                  <a:moveTo>
                    <a:pt x="6579634" y="0"/>
                  </a:moveTo>
                  <a:lnTo>
                    <a:pt x="6684558" y="0"/>
                  </a:lnTo>
                  <a:lnTo>
                    <a:pt x="6520364" y="362454"/>
                  </a:lnTo>
                  <a:lnTo>
                    <a:pt x="6415440" y="362454"/>
                  </a:lnTo>
                  <a:close/>
                  <a:moveTo>
                    <a:pt x="6374633" y="0"/>
                  </a:moveTo>
                  <a:lnTo>
                    <a:pt x="6479557" y="0"/>
                  </a:lnTo>
                  <a:lnTo>
                    <a:pt x="6315363" y="362454"/>
                  </a:lnTo>
                  <a:lnTo>
                    <a:pt x="6210439" y="362454"/>
                  </a:lnTo>
                  <a:close/>
                  <a:moveTo>
                    <a:pt x="6169632" y="0"/>
                  </a:moveTo>
                  <a:lnTo>
                    <a:pt x="6274556" y="0"/>
                  </a:lnTo>
                  <a:lnTo>
                    <a:pt x="6110362" y="362454"/>
                  </a:lnTo>
                  <a:lnTo>
                    <a:pt x="6005438" y="362454"/>
                  </a:lnTo>
                  <a:close/>
                  <a:moveTo>
                    <a:pt x="5964632" y="0"/>
                  </a:moveTo>
                  <a:lnTo>
                    <a:pt x="6069556" y="0"/>
                  </a:lnTo>
                  <a:lnTo>
                    <a:pt x="5905362" y="362454"/>
                  </a:lnTo>
                  <a:lnTo>
                    <a:pt x="5800438" y="362454"/>
                  </a:lnTo>
                  <a:close/>
                  <a:moveTo>
                    <a:pt x="5759631" y="0"/>
                  </a:moveTo>
                  <a:lnTo>
                    <a:pt x="5864555" y="0"/>
                  </a:lnTo>
                  <a:lnTo>
                    <a:pt x="5700362" y="362454"/>
                  </a:lnTo>
                  <a:lnTo>
                    <a:pt x="5595439" y="362454"/>
                  </a:lnTo>
                  <a:close/>
                  <a:moveTo>
                    <a:pt x="5554631" y="0"/>
                  </a:moveTo>
                  <a:lnTo>
                    <a:pt x="5659555" y="0"/>
                  </a:lnTo>
                  <a:lnTo>
                    <a:pt x="5495362" y="362454"/>
                  </a:lnTo>
                  <a:lnTo>
                    <a:pt x="5390438" y="362454"/>
                  </a:lnTo>
                  <a:close/>
                  <a:moveTo>
                    <a:pt x="5363422" y="0"/>
                  </a:moveTo>
                  <a:lnTo>
                    <a:pt x="5468345" y="0"/>
                  </a:lnTo>
                  <a:lnTo>
                    <a:pt x="5304153" y="362454"/>
                  </a:lnTo>
                  <a:lnTo>
                    <a:pt x="5199228" y="362454"/>
                  </a:lnTo>
                  <a:close/>
                  <a:moveTo>
                    <a:pt x="5158423" y="0"/>
                  </a:moveTo>
                  <a:lnTo>
                    <a:pt x="5263348" y="0"/>
                  </a:lnTo>
                  <a:lnTo>
                    <a:pt x="5099154" y="362454"/>
                  </a:lnTo>
                  <a:lnTo>
                    <a:pt x="4994229" y="362454"/>
                  </a:lnTo>
                  <a:close/>
                  <a:moveTo>
                    <a:pt x="4953420" y="0"/>
                  </a:moveTo>
                  <a:lnTo>
                    <a:pt x="5058346" y="0"/>
                  </a:lnTo>
                  <a:lnTo>
                    <a:pt x="4894151" y="362454"/>
                  </a:lnTo>
                  <a:lnTo>
                    <a:pt x="4789227" y="362454"/>
                  </a:lnTo>
                  <a:close/>
                  <a:moveTo>
                    <a:pt x="4748421" y="0"/>
                  </a:moveTo>
                  <a:lnTo>
                    <a:pt x="4853343" y="0"/>
                  </a:lnTo>
                  <a:lnTo>
                    <a:pt x="4689151" y="362454"/>
                  </a:lnTo>
                  <a:lnTo>
                    <a:pt x="4584226" y="362454"/>
                  </a:lnTo>
                  <a:close/>
                  <a:moveTo>
                    <a:pt x="4543420" y="0"/>
                  </a:moveTo>
                  <a:lnTo>
                    <a:pt x="4648343" y="0"/>
                  </a:lnTo>
                  <a:lnTo>
                    <a:pt x="4484149" y="362454"/>
                  </a:lnTo>
                  <a:lnTo>
                    <a:pt x="4379225" y="362454"/>
                  </a:lnTo>
                  <a:close/>
                  <a:moveTo>
                    <a:pt x="4338417" y="0"/>
                  </a:moveTo>
                  <a:lnTo>
                    <a:pt x="4443341" y="0"/>
                  </a:lnTo>
                  <a:lnTo>
                    <a:pt x="4279148" y="362454"/>
                  </a:lnTo>
                  <a:lnTo>
                    <a:pt x="4174226" y="362454"/>
                  </a:lnTo>
                  <a:close/>
                  <a:moveTo>
                    <a:pt x="4133419" y="0"/>
                  </a:moveTo>
                  <a:lnTo>
                    <a:pt x="4238340" y="0"/>
                  </a:lnTo>
                  <a:lnTo>
                    <a:pt x="4074149" y="362454"/>
                  </a:lnTo>
                  <a:lnTo>
                    <a:pt x="3969225" y="362454"/>
                  </a:lnTo>
                  <a:close/>
                  <a:moveTo>
                    <a:pt x="3928418" y="0"/>
                  </a:moveTo>
                  <a:lnTo>
                    <a:pt x="4033341" y="0"/>
                  </a:lnTo>
                  <a:lnTo>
                    <a:pt x="3869147" y="362454"/>
                  </a:lnTo>
                  <a:lnTo>
                    <a:pt x="3764224" y="362454"/>
                  </a:lnTo>
                  <a:close/>
                  <a:moveTo>
                    <a:pt x="3723416" y="0"/>
                  </a:moveTo>
                  <a:lnTo>
                    <a:pt x="3828340" y="0"/>
                  </a:lnTo>
                  <a:lnTo>
                    <a:pt x="3664147" y="362454"/>
                  </a:lnTo>
                  <a:lnTo>
                    <a:pt x="3559223" y="362454"/>
                  </a:lnTo>
                  <a:close/>
                  <a:moveTo>
                    <a:pt x="3518417" y="0"/>
                  </a:moveTo>
                  <a:lnTo>
                    <a:pt x="3623339" y="0"/>
                  </a:lnTo>
                  <a:lnTo>
                    <a:pt x="3459146" y="362454"/>
                  </a:lnTo>
                  <a:lnTo>
                    <a:pt x="3354222" y="362454"/>
                  </a:lnTo>
                  <a:close/>
                  <a:moveTo>
                    <a:pt x="3313414" y="0"/>
                  </a:moveTo>
                  <a:lnTo>
                    <a:pt x="3418339" y="0"/>
                  </a:lnTo>
                  <a:lnTo>
                    <a:pt x="3254144" y="362454"/>
                  </a:lnTo>
                  <a:lnTo>
                    <a:pt x="3149221" y="362454"/>
                  </a:lnTo>
                  <a:close/>
                  <a:moveTo>
                    <a:pt x="3122204" y="0"/>
                  </a:moveTo>
                  <a:lnTo>
                    <a:pt x="3227129" y="0"/>
                  </a:lnTo>
                  <a:lnTo>
                    <a:pt x="3062934" y="362454"/>
                  </a:lnTo>
                  <a:lnTo>
                    <a:pt x="2958010" y="362454"/>
                  </a:lnTo>
                  <a:close/>
                  <a:moveTo>
                    <a:pt x="2917205" y="0"/>
                  </a:moveTo>
                  <a:lnTo>
                    <a:pt x="3022129" y="0"/>
                  </a:lnTo>
                  <a:lnTo>
                    <a:pt x="2857936" y="362454"/>
                  </a:lnTo>
                  <a:lnTo>
                    <a:pt x="2753011" y="362454"/>
                  </a:lnTo>
                  <a:close/>
                  <a:moveTo>
                    <a:pt x="2712204" y="0"/>
                  </a:moveTo>
                  <a:lnTo>
                    <a:pt x="2817128" y="0"/>
                  </a:lnTo>
                  <a:lnTo>
                    <a:pt x="2652933" y="362454"/>
                  </a:lnTo>
                  <a:lnTo>
                    <a:pt x="2548011" y="362454"/>
                  </a:lnTo>
                  <a:close/>
                  <a:moveTo>
                    <a:pt x="2507202" y="0"/>
                  </a:moveTo>
                  <a:lnTo>
                    <a:pt x="2612127" y="0"/>
                  </a:lnTo>
                  <a:lnTo>
                    <a:pt x="2447933" y="362454"/>
                  </a:lnTo>
                  <a:lnTo>
                    <a:pt x="2343010" y="362454"/>
                  </a:lnTo>
                  <a:close/>
                  <a:moveTo>
                    <a:pt x="2302202" y="0"/>
                  </a:moveTo>
                  <a:lnTo>
                    <a:pt x="2407125" y="0"/>
                  </a:lnTo>
                  <a:lnTo>
                    <a:pt x="2242932" y="362454"/>
                  </a:lnTo>
                  <a:lnTo>
                    <a:pt x="2138008" y="362454"/>
                  </a:lnTo>
                  <a:close/>
                  <a:moveTo>
                    <a:pt x="2097201" y="0"/>
                  </a:moveTo>
                  <a:lnTo>
                    <a:pt x="2202124" y="0"/>
                  </a:lnTo>
                  <a:lnTo>
                    <a:pt x="2037930" y="362454"/>
                  </a:lnTo>
                  <a:lnTo>
                    <a:pt x="1933006" y="362454"/>
                  </a:lnTo>
                  <a:close/>
                  <a:moveTo>
                    <a:pt x="1892198" y="0"/>
                  </a:moveTo>
                  <a:lnTo>
                    <a:pt x="1997122" y="0"/>
                  </a:lnTo>
                  <a:lnTo>
                    <a:pt x="1832930" y="362454"/>
                  </a:lnTo>
                  <a:lnTo>
                    <a:pt x="1728005" y="362454"/>
                  </a:lnTo>
                  <a:close/>
                  <a:moveTo>
                    <a:pt x="1687197" y="0"/>
                  </a:moveTo>
                  <a:lnTo>
                    <a:pt x="1792121" y="0"/>
                  </a:lnTo>
                  <a:lnTo>
                    <a:pt x="1627927" y="362454"/>
                  </a:lnTo>
                  <a:lnTo>
                    <a:pt x="1523003" y="362454"/>
                  </a:lnTo>
                  <a:close/>
                  <a:moveTo>
                    <a:pt x="1482196" y="0"/>
                  </a:moveTo>
                  <a:lnTo>
                    <a:pt x="1587120" y="0"/>
                  </a:lnTo>
                  <a:lnTo>
                    <a:pt x="1422926" y="362454"/>
                  </a:lnTo>
                  <a:lnTo>
                    <a:pt x="1318002" y="362454"/>
                  </a:lnTo>
                  <a:close/>
                  <a:moveTo>
                    <a:pt x="1277195" y="0"/>
                  </a:moveTo>
                  <a:lnTo>
                    <a:pt x="1382120" y="0"/>
                  </a:lnTo>
                  <a:lnTo>
                    <a:pt x="1217925" y="362454"/>
                  </a:lnTo>
                  <a:lnTo>
                    <a:pt x="1113001" y="362454"/>
                  </a:lnTo>
                  <a:close/>
                  <a:moveTo>
                    <a:pt x="1072194" y="0"/>
                  </a:moveTo>
                  <a:lnTo>
                    <a:pt x="1177118" y="0"/>
                  </a:lnTo>
                  <a:lnTo>
                    <a:pt x="1012924" y="362454"/>
                  </a:lnTo>
                  <a:lnTo>
                    <a:pt x="908000" y="362454"/>
                  </a:lnTo>
                  <a:close/>
                  <a:moveTo>
                    <a:pt x="880984" y="0"/>
                  </a:moveTo>
                  <a:lnTo>
                    <a:pt x="985908" y="0"/>
                  </a:lnTo>
                  <a:lnTo>
                    <a:pt x="821715" y="362454"/>
                  </a:lnTo>
                  <a:lnTo>
                    <a:pt x="716790" y="362454"/>
                  </a:lnTo>
                  <a:close/>
                  <a:moveTo>
                    <a:pt x="689773" y="0"/>
                  </a:moveTo>
                  <a:lnTo>
                    <a:pt x="794698" y="0"/>
                  </a:lnTo>
                  <a:lnTo>
                    <a:pt x="630504" y="362454"/>
                  </a:lnTo>
                  <a:lnTo>
                    <a:pt x="525580" y="362454"/>
                  </a:lnTo>
                  <a:close/>
                  <a:moveTo>
                    <a:pt x="498563" y="0"/>
                  </a:moveTo>
                  <a:lnTo>
                    <a:pt x="603487" y="0"/>
                  </a:lnTo>
                  <a:lnTo>
                    <a:pt x="439293" y="362454"/>
                  </a:lnTo>
                  <a:lnTo>
                    <a:pt x="334369" y="362454"/>
                  </a:lnTo>
                  <a:close/>
                  <a:moveTo>
                    <a:pt x="307353" y="0"/>
                  </a:moveTo>
                  <a:lnTo>
                    <a:pt x="412277" y="0"/>
                  </a:lnTo>
                  <a:lnTo>
                    <a:pt x="248083" y="362454"/>
                  </a:lnTo>
                  <a:lnTo>
                    <a:pt x="143159" y="362454"/>
                  </a:lnTo>
                  <a:close/>
                  <a:moveTo>
                    <a:pt x="116154" y="0"/>
                  </a:moveTo>
                  <a:lnTo>
                    <a:pt x="221078" y="0"/>
                  </a:lnTo>
                  <a:lnTo>
                    <a:pt x="56884" y="362454"/>
                  </a:lnTo>
                  <a:lnTo>
                    <a:pt x="0" y="362454"/>
                  </a:lnTo>
                  <a:lnTo>
                    <a:pt x="0" y="25640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1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78C0E"/>
      </a:accent1>
      <a:accent2>
        <a:srgbClr val="F9CD3F"/>
      </a:accent2>
      <a:accent3>
        <a:srgbClr val="80BE5A"/>
      </a:accent3>
      <a:accent4>
        <a:srgbClr val="9646AA"/>
      </a:accent4>
      <a:accent5>
        <a:srgbClr val="EF4630"/>
      </a:accent5>
      <a:accent6>
        <a:srgbClr val="3F3F3F"/>
      </a:accent6>
      <a:hlink>
        <a:srgbClr val="0000FF"/>
      </a:hlink>
      <a:folHlink>
        <a:srgbClr val="800080"/>
      </a:folHlink>
    </a:clrScheme>
    <a:fontScheme name="ALLPPT -Arial">
      <a:majorFont>
        <a:latin typeface="Arial"/>
        <a:ea typeface="맑은 고딕"/>
        <a:cs typeface=""/>
      </a:majorFont>
      <a:minorFont>
        <a:latin typeface="Arial"/>
        <a:ea typeface="Calibri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1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78C0E"/>
      </a:accent1>
      <a:accent2>
        <a:srgbClr val="F9CD3F"/>
      </a:accent2>
      <a:accent3>
        <a:srgbClr val="80BE5A"/>
      </a:accent3>
      <a:accent4>
        <a:srgbClr val="9646AA"/>
      </a:accent4>
      <a:accent5>
        <a:srgbClr val="EF4630"/>
      </a:accent5>
      <a:accent6>
        <a:srgbClr val="3F3F3F"/>
      </a:accent6>
      <a:hlink>
        <a:srgbClr val="0000FF"/>
      </a:hlink>
      <a:folHlink>
        <a:srgbClr val="800080"/>
      </a:folHlink>
    </a:clrScheme>
    <a:fontScheme name="ALLPPT -Arial">
      <a:majorFont>
        <a:latin typeface="Arial"/>
        <a:ea typeface="맑은 고딕"/>
        <a:cs typeface=""/>
      </a:majorFont>
      <a:minorFont>
        <a:latin typeface="Arial"/>
        <a:ea typeface="Calibri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1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78C0E"/>
      </a:accent1>
      <a:accent2>
        <a:srgbClr val="F9CD3F"/>
      </a:accent2>
      <a:accent3>
        <a:srgbClr val="80BE5A"/>
      </a:accent3>
      <a:accent4>
        <a:srgbClr val="9646AA"/>
      </a:accent4>
      <a:accent5>
        <a:srgbClr val="EF4630"/>
      </a:accent5>
      <a:accent6>
        <a:srgbClr val="3F3F3F"/>
      </a:accent6>
      <a:hlink>
        <a:srgbClr val="0000FF"/>
      </a:hlink>
      <a:folHlink>
        <a:srgbClr val="800080"/>
      </a:folHlink>
    </a:clrScheme>
    <a:fontScheme name="ALLPPT -Arial">
      <a:majorFont>
        <a:latin typeface="Arial"/>
        <a:ea typeface="맑은 고딕"/>
        <a:cs typeface=""/>
      </a:majorFont>
      <a:minorFont>
        <a:latin typeface="Arial"/>
        <a:ea typeface="Calibri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2287</TotalTime>
  <Words>4542</Words>
  <Application>Microsoft Office PowerPoint</Application>
  <PresentationFormat>와이드스크린</PresentationFormat>
  <Paragraphs>570</Paragraphs>
  <Slides>48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48</vt:i4>
      </vt:variant>
    </vt:vector>
  </HeadingPairs>
  <TitlesOfParts>
    <vt:vector size="54" baseType="lpstr"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User</cp:lastModifiedBy>
  <cp:revision>77</cp:revision>
  <dcterms:created xsi:type="dcterms:W3CDTF">2020-01-20T05:08:25Z</dcterms:created>
  <dcterms:modified xsi:type="dcterms:W3CDTF">2025-11-17T17:10:21Z</dcterms:modified>
</cp:coreProperties>
</file>